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7" r:id="rId1"/>
  </p:sldMasterIdLst>
  <p:notesMasterIdLst>
    <p:notesMasterId r:id="rId33"/>
  </p:notesMasterIdLst>
  <p:handoutMasterIdLst>
    <p:handoutMasterId r:id="rId34"/>
  </p:handoutMasterIdLst>
  <p:sldIdLst>
    <p:sldId id="257" r:id="rId2"/>
    <p:sldId id="16718" r:id="rId3"/>
    <p:sldId id="10080" r:id="rId4"/>
    <p:sldId id="16690" r:id="rId5"/>
    <p:sldId id="16691" r:id="rId6"/>
    <p:sldId id="16692" r:id="rId7"/>
    <p:sldId id="3409" r:id="rId8"/>
    <p:sldId id="3437" r:id="rId9"/>
    <p:sldId id="16631" r:id="rId10"/>
    <p:sldId id="16632" r:id="rId11"/>
    <p:sldId id="16720" r:id="rId12"/>
    <p:sldId id="16697" r:id="rId13"/>
    <p:sldId id="16721" r:id="rId14"/>
    <p:sldId id="16719" r:id="rId15"/>
    <p:sldId id="16722" r:id="rId16"/>
    <p:sldId id="16736" r:id="rId17"/>
    <p:sldId id="16723" r:id="rId18"/>
    <p:sldId id="16724" r:id="rId19"/>
    <p:sldId id="16725" r:id="rId20"/>
    <p:sldId id="16726" r:id="rId21"/>
    <p:sldId id="16727" r:id="rId22"/>
    <p:sldId id="16708" r:id="rId23"/>
    <p:sldId id="16729" r:id="rId24"/>
    <p:sldId id="16730" r:id="rId25"/>
    <p:sldId id="16731" r:id="rId26"/>
    <p:sldId id="16732" r:id="rId27"/>
    <p:sldId id="16733" r:id="rId28"/>
    <p:sldId id="16734" r:id="rId29"/>
    <p:sldId id="16735" r:id="rId30"/>
    <p:sldId id="9899" r:id="rId31"/>
    <p:sldId id="264" r:id="rId32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art, 5m" id="{E9121CCF-C190-4328-9DB5-711CA30F9654}">
          <p14:sldIdLst>
            <p14:sldId id="257"/>
          </p14:sldIdLst>
        </p14:section>
        <p14:section name="Main, 5m" id="{D8E75298-B451-43D6-84AA-32C7F8C93B71}">
          <p14:sldIdLst>
            <p14:sldId id="16718"/>
            <p14:sldId id="10080"/>
            <p14:sldId id="16690"/>
            <p14:sldId id="16691"/>
            <p14:sldId id="16692"/>
            <p14:sldId id="3409"/>
            <p14:sldId id="3437"/>
            <p14:sldId id="16631"/>
            <p14:sldId id="16632"/>
            <p14:sldId id="16720"/>
            <p14:sldId id="16697"/>
            <p14:sldId id="16721"/>
            <p14:sldId id="16719"/>
            <p14:sldId id="16722"/>
            <p14:sldId id="16736"/>
            <p14:sldId id="16723"/>
            <p14:sldId id="16724"/>
            <p14:sldId id="16725"/>
            <p14:sldId id="16726"/>
            <p14:sldId id="16727"/>
            <p14:sldId id="16708"/>
            <p14:sldId id="16729"/>
            <p14:sldId id="16730"/>
            <p14:sldId id="16731"/>
            <p14:sldId id="16732"/>
            <p14:sldId id="16733"/>
            <p14:sldId id="16734"/>
            <p14:sldId id="16735"/>
            <p14:sldId id="9899"/>
          </p14:sldIdLst>
        </p14:section>
        <p14:section name="End, 5m" id="{76447916-C4B4-47AD-8B09-11F756509938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6FC"/>
    <a:srgbClr val="FFFFFF"/>
    <a:srgbClr val="E6E6E6"/>
    <a:srgbClr val="A7A9AC"/>
    <a:srgbClr val="28ACCB"/>
    <a:srgbClr val="F5F5F5"/>
    <a:srgbClr val="58595A"/>
    <a:srgbClr val="1988B4"/>
    <a:srgbClr val="27AAE1"/>
    <a:srgbClr val="3AA9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AEAB55-D6FE-094E-A961-DA51C3E4E881}" v="1" dt="2024-11-27T14:40:59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2"/>
    <p:restoredTop sz="94635"/>
  </p:normalViewPr>
  <p:slideViewPr>
    <p:cSldViewPr snapToGrid="0">
      <p:cViewPr varScale="1">
        <p:scale>
          <a:sx n="149" d="100"/>
          <a:sy n="149" d="100"/>
        </p:scale>
        <p:origin x="1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Shurygin" userId="477b71c7-3c63-4668-8df5-e10034ace978" providerId="ADAL" clId="{8DAEAB55-D6FE-094E-A961-DA51C3E4E881}"/>
    <pc:docChg chg="modSld">
      <pc:chgData name="Alexander Shurygin" userId="477b71c7-3c63-4668-8df5-e10034ace978" providerId="ADAL" clId="{8DAEAB55-D6FE-094E-A961-DA51C3E4E881}" dt="2024-11-27T14:40:59.302" v="0" actId="20577"/>
      <pc:docMkLst>
        <pc:docMk/>
      </pc:docMkLst>
      <pc:sldChg chg="modSp mod">
        <pc:chgData name="Alexander Shurygin" userId="477b71c7-3c63-4668-8df5-e10034ace978" providerId="ADAL" clId="{8DAEAB55-D6FE-094E-A961-DA51C3E4E881}" dt="2024-11-27T14:40:59.302" v="0" actId="20577"/>
        <pc:sldMkLst>
          <pc:docMk/>
          <pc:sldMk cId="325670011" sldId="16720"/>
        </pc:sldMkLst>
        <pc:spChg chg="mod">
          <ac:chgData name="Alexander Shurygin" userId="477b71c7-3c63-4668-8df5-e10034ace978" providerId="ADAL" clId="{8DAEAB55-D6FE-094E-A961-DA51C3E4E881}" dt="2024-11-27T14:40:59.302" v="0" actId="20577"/>
          <ac:spMkLst>
            <pc:docMk/>
            <pc:sldMk cId="325670011" sldId="16720"/>
            <ac:spMk id="3" creationId="{98064583-9E69-F6F7-8112-C946B114B93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EEA5F3A-0624-F749-B4DA-8CC925E5F1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2544F8-378D-0042-A691-E078B64D75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9A4B0-4AA5-C94A-A121-7758A0D5F0C2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568878-4C5B-F64B-AE3B-7956D46945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9044C1-664D-8D4B-94A4-2377D89BAD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6CEF2-C4F3-554D-8B86-F2DF88ABB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649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2EA14-0C2F-4280-AC19-B5D270A1A8AC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DEAD3-72E6-4B97-8826-F09F38970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692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9DEAD3-72E6-4B97-8826-F09F3897023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684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EC566-4CBD-DB46-BB69-7FE57968EAC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02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hyperlink" Target="https://senteo.lightspeedvt.com/" TargetMode="External"/><Relationship Id="rId13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hyperlink" Target="mailto:info@senteo.net" TargetMode="External"/><Relationship Id="rId12" Type="http://schemas.openxmlformats.org/officeDocument/2006/relationships/image" Target="../media/image10.png"/><Relationship Id="rId2" Type="http://schemas.openxmlformats.org/officeDocument/2006/relationships/hyperlink" Target="https://senteo.net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11" Type="http://schemas.openxmlformats.org/officeDocument/2006/relationships/hyperlink" Target="https://www.youtube.com/@welcometosenteo9070" TargetMode="External"/><Relationship Id="rId5" Type="http://schemas.openxmlformats.org/officeDocument/2006/relationships/image" Target="../media/image8.png"/><Relationship Id="rId10" Type="http://schemas.openxmlformats.org/officeDocument/2006/relationships/hyperlink" Target="https://www.facebook.com/senteo.net" TargetMode="External"/><Relationship Id="rId4" Type="http://schemas.openxmlformats.org/officeDocument/2006/relationships/image" Target="../media/image7.svg"/><Relationship Id="rId9" Type="http://schemas.openxmlformats.org/officeDocument/2006/relationships/hyperlink" Target="https://www.instagram.com/senteo.culture/" TargetMode="External"/><Relationship Id="rId1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linkedin.com/in/aoveretenov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A220D078-11F4-4847-9327-9D68A2C34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bg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54A3B85-A8A4-40BD-A378-0638D0D747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9586" y="1716470"/>
            <a:ext cx="7892827" cy="34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13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LOGO GRE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01F56916-45FD-45E1-A93E-51010444A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188AAE-8939-4D6D-B80A-7D7FD37B11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6085" y="1817226"/>
            <a:ext cx="7621750" cy="237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293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CF26ECF-2F5D-4459-9570-F672F7E7AC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9000">
                <a:srgbClr val="29ADC6"/>
              </a:gs>
              <a:gs pos="42000">
                <a:srgbClr val="29B0AA"/>
              </a:gs>
              <a:gs pos="0">
                <a:srgbClr val="2AB673"/>
              </a:gs>
              <a:gs pos="100000">
                <a:srgbClr val="28AAE1"/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4800000" scaled="0"/>
          </a:gradFill>
          <a:ln>
            <a:solidFill>
              <a:srgbClr val="32AE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97CD9204-8AEF-42F3-AD8B-067E9FEA570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1814946"/>
            <a:ext cx="11090276" cy="1060989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err="1"/>
              <a:t>headline|Century</a:t>
            </a:r>
            <a:r>
              <a:rPr lang="en-US"/>
              <a:t> Gothic, 48pt, Bold</a:t>
            </a:r>
            <a:endParaRPr lang="ru-RU"/>
          </a:p>
        </p:txBody>
      </p:sp>
      <p:sp>
        <p:nvSpPr>
          <p:cNvPr id="45" name="Slide Number Placeholder 1">
            <a:extLst>
              <a:ext uri="{FF2B5EF4-FFF2-40B4-BE49-F238E27FC236}">
                <a16:creationId xmlns:a16="http://schemas.microsoft.com/office/drawing/2014/main" id="{4E34995D-728C-4EAC-BAF7-1ADBFCD3B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rgbClr val="28ACCB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5636F775-947E-465F-A294-41C195FEC1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1318" y="4324113"/>
            <a:ext cx="3919909" cy="1220349"/>
          </a:xfrm>
          <a:prstGeom prst="rect">
            <a:avLst/>
          </a:prstGeom>
        </p:spPr>
      </p:pic>
      <p:sp>
        <p:nvSpPr>
          <p:cNvPr id="65" name="Подзаголовок 2">
            <a:extLst>
              <a:ext uri="{FF2B5EF4-FFF2-40B4-BE49-F238E27FC236}">
                <a16:creationId xmlns:a16="http://schemas.microsoft.com/office/drawing/2014/main" id="{1CA763D8-233C-4DBE-A4A1-0E93A065D5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63266" y="4149080"/>
            <a:ext cx="4550647" cy="180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Client logo in frame of textbox</a:t>
            </a:r>
            <a:endParaRPr lang="ru-RU"/>
          </a:p>
        </p:txBody>
      </p:sp>
      <p:sp>
        <p:nvSpPr>
          <p:cNvPr id="66" name="Текст 2">
            <a:extLst>
              <a:ext uri="{FF2B5EF4-FFF2-40B4-BE49-F238E27FC236}">
                <a16:creationId xmlns:a16="http://schemas.microsoft.com/office/drawing/2014/main" id="{117C7156-C9A8-4CF9-91A0-BCC44DAB81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64088" y="6030693"/>
            <a:ext cx="2611437" cy="56881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fld id="{8F440210-CEEE-544C-9547-9839F9DF85C9}" type="datetime6">
              <a:rPr lang="ru-RU" smtClean="0"/>
              <a:t>ноябрь 20</a:t>
            </a:fld>
            <a:r>
              <a:rPr lang="en-US"/>
              <a:t>__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699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5467" y="2535040"/>
            <a:ext cx="9601200" cy="1470025"/>
          </a:xfrm>
        </p:spPr>
        <p:txBody>
          <a:bodyPr/>
          <a:lstStyle>
            <a:lvl1pPr algn="ctr">
              <a:lnSpc>
                <a:spcPct val="9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sample header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A8556A5E-0685-4877-AAF2-855DF76D36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umsplatzhalter 2">
            <a:extLst>
              <a:ext uri="{FF2B5EF4-FFF2-40B4-BE49-F238E27FC236}">
                <a16:creationId xmlns:a16="http://schemas.microsoft.com/office/drawing/2014/main" id="{CC9F8CF0-F6CD-DE46-90C7-336AA16BE87E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163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629CE709-6BAF-4A42-AACE-3FD23E6FE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accent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B7E2092-8BB9-4196-84F6-0042F6F7C2CA}"/>
              </a:ext>
            </a:extLst>
          </p:cNvPr>
          <p:cNvSpPr/>
          <p:nvPr/>
        </p:nvSpPr>
        <p:spPr>
          <a:xfrm>
            <a:off x="0" y="-1588"/>
            <a:ext cx="12192000" cy="6859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2000"/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57BC3794-9F7C-4136-9E07-9337AD3946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5925" y="3044349"/>
            <a:ext cx="7415213" cy="3290684"/>
          </a:xfrm>
        </p:spPr>
        <p:txBody>
          <a:bodyPr tIns="0" anchor="t"/>
          <a:lstStyle>
            <a:lvl1pPr marL="0" indent="0"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first line|</a:t>
            </a:r>
            <a:br>
              <a:rPr lang="en-US"/>
            </a:br>
            <a:r>
              <a:rPr lang="en-US"/>
              <a:t>white text, century gothic, no caps, 48 </a:t>
            </a:r>
            <a:r>
              <a:rPr lang="en-US" err="1"/>
              <a:t>pt</a:t>
            </a:r>
            <a:r>
              <a:rPr lang="en-US"/>
              <a:t>, bold, left alignment)</a:t>
            </a:r>
            <a:br>
              <a:rPr lang="en-US"/>
            </a:br>
            <a:r>
              <a:rPr lang="en-US"/>
              <a:t>second line|                not bold, 36pt, no caps</a:t>
            </a:r>
            <a:endParaRPr lang="ru-RU"/>
          </a:p>
        </p:txBody>
      </p:sp>
      <p:grpSp>
        <p:nvGrpSpPr>
          <p:cNvPr id="2" name="Рисунок 6">
            <a:extLst>
              <a:ext uri="{FF2B5EF4-FFF2-40B4-BE49-F238E27FC236}">
                <a16:creationId xmlns:a16="http://schemas.microsoft.com/office/drawing/2014/main" id="{DAACC6D4-62C8-47C2-9159-2509BCF32EC8}"/>
              </a:ext>
            </a:extLst>
          </p:cNvPr>
          <p:cNvGrpSpPr/>
          <p:nvPr/>
        </p:nvGrpSpPr>
        <p:grpSpPr>
          <a:xfrm>
            <a:off x="464493" y="781256"/>
            <a:ext cx="3243673" cy="3542126"/>
            <a:chOff x="464493" y="781256"/>
            <a:chExt cx="3243673" cy="3542126"/>
          </a:xfrm>
          <a:solidFill>
            <a:schemeClr val="bg1"/>
          </a:solidFill>
        </p:grpSpPr>
        <p:sp>
          <p:nvSpPr>
            <p:cNvPr id="3" name="Полилиния 2">
              <a:extLst>
                <a:ext uri="{FF2B5EF4-FFF2-40B4-BE49-F238E27FC236}">
                  <a16:creationId xmlns:a16="http://schemas.microsoft.com/office/drawing/2014/main" id="{FB316D3A-D5B0-7547-97A8-28ABB450EFF1}"/>
                </a:ext>
              </a:extLst>
            </p:cNvPr>
            <p:cNvSpPr/>
            <p:nvPr/>
          </p:nvSpPr>
          <p:spPr>
            <a:xfrm>
              <a:off x="1841241" y="2627527"/>
              <a:ext cx="1180413" cy="1695855"/>
            </a:xfrm>
            <a:custGeom>
              <a:avLst/>
              <a:gdLst>
                <a:gd name="connsiteX0" fmla="*/ 1091079 w 1180413"/>
                <a:gd name="connsiteY0" fmla="*/ 559353 h 1695855"/>
                <a:gd name="connsiteX1" fmla="*/ 109107 w 1180413"/>
                <a:gd name="connsiteY1" fmla="*/ 12772 h 1695855"/>
                <a:gd name="connsiteX2" fmla="*/ 88968 w 1180413"/>
                <a:gd name="connsiteY2" fmla="*/ 1136567 h 1695855"/>
                <a:gd name="connsiteX3" fmla="*/ 1071224 w 1180413"/>
                <a:gd name="connsiteY3" fmla="*/ 1683147 h 1695855"/>
                <a:gd name="connsiteX4" fmla="*/ 1091079 w 1180413"/>
                <a:gd name="connsiteY4" fmla="*/ 559353 h 169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413" h="1695855">
                  <a:moveTo>
                    <a:pt x="1091079" y="559353"/>
                  </a:moveTo>
                  <a:cubicBezTo>
                    <a:pt x="994924" y="392287"/>
                    <a:pt x="276173" y="-83666"/>
                    <a:pt x="109107" y="12772"/>
                  </a:cubicBezTo>
                  <a:cubicBezTo>
                    <a:pt x="-57958" y="109211"/>
                    <a:pt x="-7186" y="969501"/>
                    <a:pt x="88968" y="1136567"/>
                  </a:cubicBezTo>
                  <a:cubicBezTo>
                    <a:pt x="185124" y="1303633"/>
                    <a:pt x="903875" y="1779302"/>
                    <a:pt x="1071224" y="1683147"/>
                  </a:cubicBezTo>
                  <a:cubicBezTo>
                    <a:pt x="1238574" y="1586992"/>
                    <a:pt x="1187518" y="726419"/>
                    <a:pt x="1091079" y="55935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6E8BDC00-B2DC-4D46-BB91-0763FE483013}"/>
                </a:ext>
              </a:extLst>
            </p:cNvPr>
            <p:cNvSpPr/>
            <p:nvPr/>
          </p:nvSpPr>
          <p:spPr>
            <a:xfrm>
              <a:off x="464493" y="1735755"/>
              <a:ext cx="1209954" cy="774420"/>
            </a:xfrm>
            <a:custGeom>
              <a:avLst/>
              <a:gdLst>
                <a:gd name="connsiteX0" fmla="*/ 444318 w 1209954"/>
                <a:gd name="connsiteY0" fmla="*/ 747690 h 774420"/>
                <a:gd name="connsiteX1" fmla="*/ 1204765 w 1209954"/>
                <a:gd name="connsiteY1" fmla="*/ 655790 h 774420"/>
                <a:gd name="connsiteX2" fmla="*/ 765969 w 1209954"/>
                <a:gd name="connsiteY2" fmla="*/ 26669 h 774420"/>
                <a:gd name="connsiteX3" fmla="*/ 5239 w 1209954"/>
                <a:gd name="connsiteY3" fmla="*/ 118569 h 774420"/>
                <a:gd name="connsiteX4" fmla="*/ 444318 w 1209954"/>
                <a:gd name="connsiteY4" fmla="*/ 747690 h 77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954" h="774420">
                  <a:moveTo>
                    <a:pt x="444318" y="747690"/>
                  </a:moveTo>
                  <a:cubicBezTo>
                    <a:pt x="564299" y="801299"/>
                    <a:pt x="1151440" y="776054"/>
                    <a:pt x="1204765" y="655790"/>
                  </a:cubicBezTo>
                  <a:cubicBezTo>
                    <a:pt x="1258090" y="535525"/>
                    <a:pt x="885667" y="80278"/>
                    <a:pt x="765969" y="26669"/>
                  </a:cubicBezTo>
                  <a:cubicBezTo>
                    <a:pt x="646272" y="-26940"/>
                    <a:pt x="58847" y="-1412"/>
                    <a:pt x="5239" y="118569"/>
                  </a:cubicBezTo>
                  <a:cubicBezTo>
                    <a:pt x="-48370" y="238550"/>
                    <a:pt x="324337" y="692947"/>
                    <a:pt x="444318" y="747690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234FC5BE-7573-CF4C-A500-09299A4CC068}"/>
                </a:ext>
              </a:extLst>
            </p:cNvPr>
            <p:cNvSpPr/>
            <p:nvPr/>
          </p:nvSpPr>
          <p:spPr>
            <a:xfrm>
              <a:off x="1503976" y="781256"/>
              <a:ext cx="892176" cy="1485531"/>
            </a:xfrm>
            <a:custGeom>
              <a:avLst/>
              <a:gdLst>
                <a:gd name="connsiteX0" fmla="*/ 769 w 892176"/>
                <a:gd name="connsiteY0" fmla="*/ 695539 h 1485531"/>
                <a:gd name="connsiteX1" fmla="*/ 366952 w 892176"/>
                <a:gd name="connsiteY1" fmla="*/ 1485202 h 1485531"/>
                <a:gd name="connsiteX2" fmla="*/ 891408 w 892176"/>
                <a:gd name="connsiteY2" fmla="*/ 790276 h 1485531"/>
                <a:gd name="connsiteX3" fmla="*/ 524942 w 892176"/>
                <a:gd name="connsiteY3" fmla="*/ 330 h 1485531"/>
                <a:gd name="connsiteX4" fmla="*/ 769 w 892176"/>
                <a:gd name="connsiteY4" fmla="*/ 695539 h 148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2176" h="1485531">
                  <a:moveTo>
                    <a:pt x="769" y="695539"/>
                  </a:moveTo>
                  <a:cubicBezTo>
                    <a:pt x="-15115" y="843885"/>
                    <a:pt x="218607" y="1469318"/>
                    <a:pt x="366952" y="1485202"/>
                  </a:cubicBezTo>
                  <a:cubicBezTo>
                    <a:pt x="515298" y="1501086"/>
                    <a:pt x="875524" y="938621"/>
                    <a:pt x="891408" y="790276"/>
                  </a:cubicBezTo>
                  <a:cubicBezTo>
                    <a:pt x="907292" y="641931"/>
                    <a:pt x="673287" y="16214"/>
                    <a:pt x="524942" y="330"/>
                  </a:cubicBezTo>
                  <a:cubicBezTo>
                    <a:pt x="376596" y="-15554"/>
                    <a:pt x="16370" y="547194"/>
                    <a:pt x="769" y="695539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77C3FD2-889D-7949-AF25-78CE16906B03}"/>
                </a:ext>
              </a:extLst>
            </p:cNvPr>
            <p:cNvSpPr/>
            <p:nvPr/>
          </p:nvSpPr>
          <p:spPr>
            <a:xfrm>
              <a:off x="2044437" y="1741989"/>
              <a:ext cx="1663730" cy="1004011"/>
            </a:xfrm>
            <a:custGeom>
              <a:avLst/>
              <a:gdLst>
                <a:gd name="connsiteX0" fmla="*/ 725924 w 1663730"/>
                <a:gd name="connsiteY0" fmla="*/ 3984 h 1004011"/>
                <a:gd name="connsiteX1" fmla="*/ 1499 w 1663730"/>
                <a:gd name="connsiteY1" fmla="*/ 677353 h 1004011"/>
                <a:gd name="connsiteX2" fmla="*/ 937521 w 1663730"/>
                <a:gd name="connsiteY2" fmla="*/ 999855 h 1004011"/>
                <a:gd name="connsiteX3" fmla="*/ 1662229 w 1663730"/>
                <a:gd name="connsiteY3" fmla="*/ 326486 h 1004011"/>
                <a:gd name="connsiteX4" fmla="*/ 725924 w 1663730"/>
                <a:gd name="connsiteY4" fmla="*/ 3984 h 10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3730" h="1004011">
                  <a:moveTo>
                    <a:pt x="725924" y="3984"/>
                  </a:moveTo>
                  <a:cubicBezTo>
                    <a:pt x="559993" y="39156"/>
                    <a:pt x="-33672" y="511421"/>
                    <a:pt x="1499" y="677353"/>
                  </a:cubicBezTo>
                  <a:cubicBezTo>
                    <a:pt x="36671" y="843284"/>
                    <a:pt x="770456" y="1034743"/>
                    <a:pt x="937521" y="999855"/>
                  </a:cubicBezTo>
                  <a:cubicBezTo>
                    <a:pt x="1104587" y="964967"/>
                    <a:pt x="1697401" y="492417"/>
                    <a:pt x="1662229" y="326486"/>
                  </a:cubicBezTo>
                  <a:cubicBezTo>
                    <a:pt x="1627057" y="160555"/>
                    <a:pt x="891855" y="-30053"/>
                    <a:pt x="725924" y="3984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EF3C65E-BE5A-1F4D-8672-67292F047C1A}"/>
                </a:ext>
              </a:extLst>
            </p:cNvPr>
            <p:cNvSpPr/>
            <p:nvPr/>
          </p:nvSpPr>
          <p:spPr>
            <a:xfrm>
              <a:off x="913958" y="2597913"/>
              <a:ext cx="828892" cy="894011"/>
            </a:xfrm>
            <a:custGeom>
              <a:avLst/>
              <a:gdLst>
                <a:gd name="connsiteX0" fmla="*/ 671909 w 828892"/>
                <a:gd name="connsiteY0" fmla="*/ 679733 h 894011"/>
                <a:gd name="connsiteX1" fmla="*/ 801818 w 828892"/>
                <a:gd name="connsiteY1" fmla="*/ 18277 h 894011"/>
                <a:gd name="connsiteX2" fmla="*/ 157097 w 828892"/>
                <a:gd name="connsiteY2" fmla="*/ 215126 h 894011"/>
                <a:gd name="connsiteX3" fmla="*/ 27189 w 828892"/>
                <a:gd name="connsiteY3" fmla="*/ 875731 h 894011"/>
                <a:gd name="connsiteX4" fmla="*/ 671909 w 828892"/>
                <a:gd name="connsiteY4" fmla="*/ 679733 h 89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892" h="894011">
                  <a:moveTo>
                    <a:pt x="671909" y="679733"/>
                  </a:moveTo>
                  <a:cubicBezTo>
                    <a:pt x="749344" y="594640"/>
                    <a:pt x="887478" y="95712"/>
                    <a:pt x="801818" y="18277"/>
                  </a:cubicBezTo>
                  <a:cubicBezTo>
                    <a:pt x="716158" y="-59157"/>
                    <a:pt x="234532" y="129182"/>
                    <a:pt x="157097" y="215126"/>
                  </a:cubicBezTo>
                  <a:cubicBezTo>
                    <a:pt x="79663" y="301069"/>
                    <a:pt x="-58755" y="798296"/>
                    <a:pt x="27189" y="875731"/>
                  </a:cubicBezTo>
                  <a:cubicBezTo>
                    <a:pt x="113133" y="953165"/>
                    <a:pt x="594475" y="764826"/>
                    <a:pt x="671909" y="67973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8571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BLUE 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541A7147-817D-4C46-B298-8C30DDE31C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accent2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8BF61A47-E44E-4B6B-A652-C94ED96F52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5925" y="3044348"/>
            <a:ext cx="7415213" cy="3290684"/>
          </a:xfrm>
        </p:spPr>
        <p:txBody>
          <a:bodyPr wrap="square" tIns="0" anchor="t"/>
          <a:lstStyle>
            <a:lvl1pPr marL="0" indent="0"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first line|</a:t>
            </a:r>
            <a:br>
              <a:rPr lang="en-US"/>
            </a:br>
            <a:r>
              <a:rPr lang="en-US"/>
              <a:t>white text, century gothic, no caps, 48 </a:t>
            </a:r>
            <a:r>
              <a:rPr lang="en-US" err="1"/>
              <a:t>pt</a:t>
            </a:r>
            <a:r>
              <a:rPr lang="en-US"/>
              <a:t>, bold, left alignment)</a:t>
            </a:r>
            <a:br>
              <a:rPr lang="en-US"/>
            </a:br>
            <a:r>
              <a:rPr lang="en-US"/>
              <a:t>second line|                not bold, 36pt, no caps</a:t>
            </a:r>
          </a:p>
          <a:p>
            <a:pPr lvl="0"/>
            <a:endParaRPr lang="ru-RU"/>
          </a:p>
        </p:txBody>
      </p:sp>
      <p:grpSp>
        <p:nvGrpSpPr>
          <p:cNvPr id="2" name="Рисунок 6">
            <a:extLst>
              <a:ext uri="{FF2B5EF4-FFF2-40B4-BE49-F238E27FC236}">
                <a16:creationId xmlns:a16="http://schemas.microsoft.com/office/drawing/2014/main" id="{DAACC6D4-62C8-47C2-9159-2509BCF32EC8}"/>
              </a:ext>
            </a:extLst>
          </p:cNvPr>
          <p:cNvGrpSpPr/>
          <p:nvPr/>
        </p:nvGrpSpPr>
        <p:grpSpPr>
          <a:xfrm>
            <a:off x="464493" y="781256"/>
            <a:ext cx="3243673" cy="3542126"/>
            <a:chOff x="464493" y="781256"/>
            <a:chExt cx="3243673" cy="3542126"/>
          </a:xfrm>
          <a:solidFill>
            <a:schemeClr val="bg1"/>
          </a:solidFill>
        </p:grpSpPr>
        <p:sp>
          <p:nvSpPr>
            <p:cNvPr id="3" name="Полилиния 2">
              <a:extLst>
                <a:ext uri="{FF2B5EF4-FFF2-40B4-BE49-F238E27FC236}">
                  <a16:creationId xmlns:a16="http://schemas.microsoft.com/office/drawing/2014/main" id="{2CF02DF5-E160-924B-A2A7-4D33A74FA44E}"/>
                </a:ext>
              </a:extLst>
            </p:cNvPr>
            <p:cNvSpPr/>
            <p:nvPr/>
          </p:nvSpPr>
          <p:spPr>
            <a:xfrm>
              <a:off x="1841241" y="2627527"/>
              <a:ext cx="1180413" cy="1695855"/>
            </a:xfrm>
            <a:custGeom>
              <a:avLst/>
              <a:gdLst>
                <a:gd name="connsiteX0" fmla="*/ 1091079 w 1180413"/>
                <a:gd name="connsiteY0" fmla="*/ 559353 h 1695855"/>
                <a:gd name="connsiteX1" fmla="*/ 109107 w 1180413"/>
                <a:gd name="connsiteY1" fmla="*/ 12772 h 1695855"/>
                <a:gd name="connsiteX2" fmla="*/ 88968 w 1180413"/>
                <a:gd name="connsiteY2" fmla="*/ 1136567 h 1695855"/>
                <a:gd name="connsiteX3" fmla="*/ 1071224 w 1180413"/>
                <a:gd name="connsiteY3" fmla="*/ 1683147 h 1695855"/>
                <a:gd name="connsiteX4" fmla="*/ 1091079 w 1180413"/>
                <a:gd name="connsiteY4" fmla="*/ 559353 h 169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413" h="1695855">
                  <a:moveTo>
                    <a:pt x="1091079" y="559353"/>
                  </a:moveTo>
                  <a:cubicBezTo>
                    <a:pt x="994924" y="392287"/>
                    <a:pt x="276173" y="-83666"/>
                    <a:pt x="109107" y="12772"/>
                  </a:cubicBezTo>
                  <a:cubicBezTo>
                    <a:pt x="-57958" y="109211"/>
                    <a:pt x="-7186" y="969501"/>
                    <a:pt x="88968" y="1136567"/>
                  </a:cubicBezTo>
                  <a:cubicBezTo>
                    <a:pt x="185124" y="1303633"/>
                    <a:pt x="903875" y="1779302"/>
                    <a:pt x="1071224" y="1683147"/>
                  </a:cubicBezTo>
                  <a:cubicBezTo>
                    <a:pt x="1238574" y="1586992"/>
                    <a:pt x="1187518" y="726419"/>
                    <a:pt x="1091079" y="55935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43907B7D-DF33-A44C-8B04-C5C371148872}"/>
                </a:ext>
              </a:extLst>
            </p:cNvPr>
            <p:cNvSpPr/>
            <p:nvPr/>
          </p:nvSpPr>
          <p:spPr>
            <a:xfrm>
              <a:off x="464493" y="1735755"/>
              <a:ext cx="1209954" cy="774420"/>
            </a:xfrm>
            <a:custGeom>
              <a:avLst/>
              <a:gdLst>
                <a:gd name="connsiteX0" fmla="*/ 444318 w 1209954"/>
                <a:gd name="connsiteY0" fmla="*/ 747690 h 774420"/>
                <a:gd name="connsiteX1" fmla="*/ 1204765 w 1209954"/>
                <a:gd name="connsiteY1" fmla="*/ 655790 h 774420"/>
                <a:gd name="connsiteX2" fmla="*/ 765969 w 1209954"/>
                <a:gd name="connsiteY2" fmla="*/ 26669 h 774420"/>
                <a:gd name="connsiteX3" fmla="*/ 5239 w 1209954"/>
                <a:gd name="connsiteY3" fmla="*/ 118569 h 774420"/>
                <a:gd name="connsiteX4" fmla="*/ 444318 w 1209954"/>
                <a:gd name="connsiteY4" fmla="*/ 747690 h 77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954" h="774420">
                  <a:moveTo>
                    <a:pt x="444318" y="747690"/>
                  </a:moveTo>
                  <a:cubicBezTo>
                    <a:pt x="564299" y="801299"/>
                    <a:pt x="1151440" y="776054"/>
                    <a:pt x="1204765" y="655790"/>
                  </a:cubicBezTo>
                  <a:cubicBezTo>
                    <a:pt x="1258090" y="535525"/>
                    <a:pt x="885667" y="80278"/>
                    <a:pt x="765969" y="26669"/>
                  </a:cubicBezTo>
                  <a:cubicBezTo>
                    <a:pt x="646272" y="-26940"/>
                    <a:pt x="58847" y="-1412"/>
                    <a:pt x="5239" y="118569"/>
                  </a:cubicBezTo>
                  <a:cubicBezTo>
                    <a:pt x="-48370" y="238550"/>
                    <a:pt x="324337" y="692947"/>
                    <a:pt x="444318" y="747690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8095EA98-BC40-CD44-BC4A-1B905F18865A}"/>
                </a:ext>
              </a:extLst>
            </p:cNvPr>
            <p:cNvSpPr/>
            <p:nvPr/>
          </p:nvSpPr>
          <p:spPr>
            <a:xfrm>
              <a:off x="1503976" y="781256"/>
              <a:ext cx="892176" cy="1485531"/>
            </a:xfrm>
            <a:custGeom>
              <a:avLst/>
              <a:gdLst>
                <a:gd name="connsiteX0" fmla="*/ 769 w 892176"/>
                <a:gd name="connsiteY0" fmla="*/ 695539 h 1485531"/>
                <a:gd name="connsiteX1" fmla="*/ 366952 w 892176"/>
                <a:gd name="connsiteY1" fmla="*/ 1485202 h 1485531"/>
                <a:gd name="connsiteX2" fmla="*/ 891408 w 892176"/>
                <a:gd name="connsiteY2" fmla="*/ 790276 h 1485531"/>
                <a:gd name="connsiteX3" fmla="*/ 524942 w 892176"/>
                <a:gd name="connsiteY3" fmla="*/ 330 h 1485531"/>
                <a:gd name="connsiteX4" fmla="*/ 769 w 892176"/>
                <a:gd name="connsiteY4" fmla="*/ 695539 h 148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2176" h="1485531">
                  <a:moveTo>
                    <a:pt x="769" y="695539"/>
                  </a:moveTo>
                  <a:cubicBezTo>
                    <a:pt x="-15115" y="843885"/>
                    <a:pt x="218607" y="1469318"/>
                    <a:pt x="366952" y="1485202"/>
                  </a:cubicBezTo>
                  <a:cubicBezTo>
                    <a:pt x="515298" y="1501086"/>
                    <a:pt x="875524" y="938621"/>
                    <a:pt x="891408" y="790276"/>
                  </a:cubicBezTo>
                  <a:cubicBezTo>
                    <a:pt x="907292" y="641931"/>
                    <a:pt x="673287" y="16214"/>
                    <a:pt x="524942" y="330"/>
                  </a:cubicBezTo>
                  <a:cubicBezTo>
                    <a:pt x="376596" y="-15554"/>
                    <a:pt x="16370" y="547194"/>
                    <a:pt x="769" y="695539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76629C7C-CA30-664B-9594-45727F44DBEF}"/>
                </a:ext>
              </a:extLst>
            </p:cNvPr>
            <p:cNvSpPr/>
            <p:nvPr/>
          </p:nvSpPr>
          <p:spPr>
            <a:xfrm>
              <a:off x="2044437" y="1741989"/>
              <a:ext cx="1663730" cy="1004011"/>
            </a:xfrm>
            <a:custGeom>
              <a:avLst/>
              <a:gdLst>
                <a:gd name="connsiteX0" fmla="*/ 725924 w 1663730"/>
                <a:gd name="connsiteY0" fmla="*/ 3984 h 1004011"/>
                <a:gd name="connsiteX1" fmla="*/ 1499 w 1663730"/>
                <a:gd name="connsiteY1" fmla="*/ 677353 h 1004011"/>
                <a:gd name="connsiteX2" fmla="*/ 937521 w 1663730"/>
                <a:gd name="connsiteY2" fmla="*/ 999855 h 1004011"/>
                <a:gd name="connsiteX3" fmla="*/ 1662229 w 1663730"/>
                <a:gd name="connsiteY3" fmla="*/ 326486 h 1004011"/>
                <a:gd name="connsiteX4" fmla="*/ 725924 w 1663730"/>
                <a:gd name="connsiteY4" fmla="*/ 3984 h 10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3730" h="1004011">
                  <a:moveTo>
                    <a:pt x="725924" y="3984"/>
                  </a:moveTo>
                  <a:cubicBezTo>
                    <a:pt x="559993" y="39156"/>
                    <a:pt x="-33672" y="511421"/>
                    <a:pt x="1499" y="677353"/>
                  </a:cubicBezTo>
                  <a:cubicBezTo>
                    <a:pt x="36671" y="843284"/>
                    <a:pt x="770456" y="1034743"/>
                    <a:pt x="937521" y="999855"/>
                  </a:cubicBezTo>
                  <a:cubicBezTo>
                    <a:pt x="1104587" y="964967"/>
                    <a:pt x="1697401" y="492417"/>
                    <a:pt x="1662229" y="326486"/>
                  </a:cubicBezTo>
                  <a:cubicBezTo>
                    <a:pt x="1627057" y="160555"/>
                    <a:pt x="891855" y="-30053"/>
                    <a:pt x="725924" y="3984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1450B310-A25B-8345-9F4C-045843B5944D}"/>
                </a:ext>
              </a:extLst>
            </p:cNvPr>
            <p:cNvSpPr/>
            <p:nvPr/>
          </p:nvSpPr>
          <p:spPr>
            <a:xfrm>
              <a:off x="913958" y="2597913"/>
              <a:ext cx="828892" cy="894011"/>
            </a:xfrm>
            <a:custGeom>
              <a:avLst/>
              <a:gdLst>
                <a:gd name="connsiteX0" fmla="*/ 671909 w 828892"/>
                <a:gd name="connsiteY0" fmla="*/ 679733 h 894011"/>
                <a:gd name="connsiteX1" fmla="*/ 801818 w 828892"/>
                <a:gd name="connsiteY1" fmla="*/ 18277 h 894011"/>
                <a:gd name="connsiteX2" fmla="*/ 157097 w 828892"/>
                <a:gd name="connsiteY2" fmla="*/ 215126 h 894011"/>
                <a:gd name="connsiteX3" fmla="*/ 27189 w 828892"/>
                <a:gd name="connsiteY3" fmla="*/ 875731 h 894011"/>
                <a:gd name="connsiteX4" fmla="*/ 671909 w 828892"/>
                <a:gd name="connsiteY4" fmla="*/ 679733 h 89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892" h="894011">
                  <a:moveTo>
                    <a:pt x="671909" y="679733"/>
                  </a:moveTo>
                  <a:cubicBezTo>
                    <a:pt x="749344" y="594640"/>
                    <a:pt x="887478" y="95712"/>
                    <a:pt x="801818" y="18277"/>
                  </a:cubicBezTo>
                  <a:cubicBezTo>
                    <a:pt x="716158" y="-59157"/>
                    <a:pt x="234532" y="129182"/>
                    <a:pt x="157097" y="215126"/>
                  </a:cubicBezTo>
                  <a:cubicBezTo>
                    <a:pt x="79663" y="301069"/>
                    <a:pt x="-58755" y="798296"/>
                    <a:pt x="27189" y="875731"/>
                  </a:cubicBezTo>
                  <a:cubicBezTo>
                    <a:pt x="113133" y="953165"/>
                    <a:pt x="594475" y="764826"/>
                    <a:pt x="671909" y="67973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1989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TITLE 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044069D-D7F1-4307-9773-186F610E3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accent3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F950BCFF-78AD-4D0C-8B94-CB592448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5925" y="3044348"/>
            <a:ext cx="7415213" cy="3290684"/>
          </a:xfrm>
        </p:spPr>
        <p:txBody>
          <a:bodyPr tIns="0" anchor="t"/>
          <a:lstStyle>
            <a:lvl1pPr marL="0" indent="0"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first line|</a:t>
            </a:r>
            <a:br>
              <a:rPr lang="en-US"/>
            </a:br>
            <a:r>
              <a:rPr lang="en-US"/>
              <a:t>white text, century gothic, no caps, 48 </a:t>
            </a:r>
            <a:r>
              <a:rPr lang="en-US" err="1"/>
              <a:t>pt</a:t>
            </a:r>
            <a:r>
              <a:rPr lang="en-US"/>
              <a:t>, bold, left alignment)</a:t>
            </a:r>
            <a:br>
              <a:rPr lang="en-US"/>
            </a:br>
            <a:r>
              <a:rPr lang="en-US"/>
              <a:t>second line|                not bold, 36pt, no caps</a:t>
            </a:r>
            <a:endParaRPr lang="ru-RU"/>
          </a:p>
        </p:txBody>
      </p:sp>
      <p:grpSp>
        <p:nvGrpSpPr>
          <p:cNvPr id="2" name="Рисунок 6">
            <a:extLst>
              <a:ext uri="{FF2B5EF4-FFF2-40B4-BE49-F238E27FC236}">
                <a16:creationId xmlns:a16="http://schemas.microsoft.com/office/drawing/2014/main" id="{DAACC6D4-62C8-47C2-9159-2509BCF32EC8}"/>
              </a:ext>
            </a:extLst>
          </p:cNvPr>
          <p:cNvGrpSpPr/>
          <p:nvPr/>
        </p:nvGrpSpPr>
        <p:grpSpPr>
          <a:xfrm>
            <a:off x="464493" y="781256"/>
            <a:ext cx="3243673" cy="3542126"/>
            <a:chOff x="464493" y="781256"/>
            <a:chExt cx="3243673" cy="3542126"/>
          </a:xfrm>
          <a:solidFill>
            <a:schemeClr val="bg1"/>
          </a:solidFill>
        </p:grpSpPr>
        <p:sp>
          <p:nvSpPr>
            <p:cNvPr id="3" name="Полилиния 2">
              <a:extLst>
                <a:ext uri="{FF2B5EF4-FFF2-40B4-BE49-F238E27FC236}">
                  <a16:creationId xmlns:a16="http://schemas.microsoft.com/office/drawing/2014/main" id="{505DB36B-EB69-D145-9A33-125BCF9AE138}"/>
                </a:ext>
              </a:extLst>
            </p:cNvPr>
            <p:cNvSpPr/>
            <p:nvPr/>
          </p:nvSpPr>
          <p:spPr>
            <a:xfrm>
              <a:off x="1841241" y="2627527"/>
              <a:ext cx="1180413" cy="1695855"/>
            </a:xfrm>
            <a:custGeom>
              <a:avLst/>
              <a:gdLst>
                <a:gd name="connsiteX0" fmla="*/ 1091079 w 1180413"/>
                <a:gd name="connsiteY0" fmla="*/ 559353 h 1695855"/>
                <a:gd name="connsiteX1" fmla="*/ 109107 w 1180413"/>
                <a:gd name="connsiteY1" fmla="*/ 12772 h 1695855"/>
                <a:gd name="connsiteX2" fmla="*/ 88968 w 1180413"/>
                <a:gd name="connsiteY2" fmla="*/ 1136567 h 1695855"/>
                <a:gd name="connsiteX3" fmla="*/ 1071224 w 1180413"/>
                <a:gd name="connsiteY3" fmla="*/ 1683147 h 1695855"/>
                <a:gd name="connsiteX4" fmla="*/ 1091079 w 1180413"/>
                <a:gd name="connsiteY4" fmla="*/ 559353 h 169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413" h="1695855">
                  <a:moveTo>
                    <a:pt x="1091079" y="559353"/>
                  </a:moveTo>
                  <a:cubicBezTo>
                    <a:pt x="994924" y="392287"/>
                    <a:pt x="276173" y="-83666"/>
                    <a:pt x="109107" y="12772"/>
                  </a:cubicBezTo>
                  <a:cubicBezTo>
                    <a:pt x="-57958" y="109211"/>
                    <a:pt x="-7186" y="969501"/>
                    <a:pt x="88968" y="1136567"/>
                  </a:cubicBezTo>
                  <a:cubicBezTo>
                    <a:pt x="185124" y="1303633"/>
                    <a:pt x="903875" y="1779302"/>
                    <a:pt x="1071224" y="1683147"/>
                  </a:cubicBezTo>
                  <a:cubicBezTo>
                    <a:pt x="1238574" y="1586992"/>
                    <a:pt x="1187518" y="726419"/>
                    <a:pt x="1091079" y="55935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70263683-1796-C540-BCE7-B18B5183857A}"/>
                </a:ext>
              </a:extLst>
            </p:cNvPr>
            <p:cNvSpPr/>
            <p:nvPr/>
          </p:nvSpPr>
          <p:spPr>
            <a:xfrm>
              <a:off x="464493" y="1735755"/>
              <a:ext cx="1209954" cy="774420"/>
            </a:xfrm>
            <a:custGeom>
              <a:avLst/>
              <a:gdLst>
                <a:gd name="connsiteX0" fmla="*/ 444318 w 1209954"/>
                <a:gd name="connsiteY0" fmla="*/ 747690 h 774420"/>
                <a:gd name="connsiteX1" fmla="*/ 1204765 w 1209954"/>
                <a:gd name="connsiteY1" fmla="*/ 655790 h 774420"/>
                <a:gd name="connsiteX2" fmla="*/ 765969 w 1209954"/>
                <a:gd name="connsiteY2" fmla="*/ 26669 h 774420"/>
                <a:gd name="connsiteX3" fmla="*/ 5239 w 1209954"/>
                <a:gd name="connsiteY3" fmla="*/ 118569 h 774420"/>
                <a:gd name="connsiteX4" fmla="*/ 444318 w 1209954"/>
                <a:gd name="connsiteY4" fmla="*/ 747690 h 77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954" h="774420">
                  <a:moveTo>
                    <a:pt x="444318" y="747690"/>
                  </a:moveTo>
                  <a:cubicBezTo>
                    <a:pt x="564299" y="801299"/>
                    <a:pt x="1151440" y="776054"/>
                    <a:pt x="1204765" y="655790"/>
                  </a:cubicBezTo>
                  <a:cubicBezTo>
                    <a:pt x="1258090" y="535525"/>
                    <a:pt x="885667" y="80278"/>
                    <a:pt x="765969" y="26669"/>
                  </a:cubicBezTo>
                  <a:cubicBezTo>
                    <a:pt x="646272" y="-26940"/>
                    <a:pt x="58847" y="-1412"/>
                    <a:pt x="5239" y="118569"/>
                  </a:cubicBezTo>
                  <a:cubicBezTo>
                    <a:pt x="-48370" y="238550"/>
                    <a:pt x="324337" y="692947"/>
                    <a:pt x="444318" y="747690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77229ABA-A25F-1B4E-86CC-6D44A8686153}"/>
                </a:ext>
              </a:extLst>
            </p:cNvPr>
            <p:cNvSpPr/>
            <p:nvPr/>
          </p:nvSpPr>
          <p:spPr>
            <a:xfrm>
              <a:off x="1503976" y="781256"/>
              <a:ext cx="892176" cy="1485531"/>
            </a:xfrm>
            <a:custGeom>
              <a:avLst/>
              <a:gdLst>
                <a:gd name="connsiteX0" fmla="*/ 769 w 892176"/>
                <a:gd name="connsiteY0" fmla="*/ 695539 h 1485531"/>
                <a:gd name="connsiteX1" fmla="*/ 366952 w 892176"/>
                <a:gd name="connsiteY1" fmla="*/ 1485202 h 1485531"/>
                <a:gd name="connsiteX2" fmla="*/ 891408 w 892176"/>
                <a:gd name="connsiteY2" fmla="*/ 790276 h 1485531"/>
                <a:gd name="connsiteX3" fmla="*/ 524942 w 892176"/>
                <a:gd name="connsiteY3" fmla="*/ 330 h 1485531"/>
                <a:gd name="connsiteX4" fmla="*/ 769 w 892176"/>
                <a:gd name="connsiteY4" fmla="*/ 695539 h 148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2176" h="1485531">
                  <a:moveTo>
                    <a:pt x="769" y="695539"/>
                  </a:moveTo>
                  <a:cubicBezTo>
                    <a:pt x="-15115" y="843885"/>
                    <a:pt x="218607" y="1469318"/>
                    <a:pt x="366952" y="1485202"/>
                  </a:cubicBezTo>
                  <a:cubicBezTo>
                    <a:pt x="515298" y="1501086"/>
                    <a:pt x="875524" y="938621"/>
                    <a:pt x="891408" y="790276"/>
                  </a:cubicBezTo>
                  <a:cubicBezTo>
                    <a:pt x="907292" y="641931"/>
                    <a:pt x="673287" y="16214"/>
                    <a:pt x="524942" y="330"/>
                  </a:cubicBezTo>
                  <a:cubicBezTo>
                    <a:pt x="376596" y="-15554"/>
                    <a:pt x="16370" y="547194"/>
                    <a:pt x="769" y="695539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714FF236-0406-6E42-9E66-4C9BDE2F4529}"/>
                </a:ext>
              </a:extLst>
            </p:cNvPr>
            <p:cNvSpPr/>
            <p:nvPr/>
          </p:nvSpPr>
          <p:spPr>
            <a:xfrm>
              <a:off x="2044437" y="1741989"/>
              <a:ext cx="1663730" cy="1004011"/>
            </a:xfrm>
            <a:custGeom>
              <a:avLst/>
              <a:gdLst>
                <a:gd name="connsiteX0" fmla="*/ 725924 w 1663730"/>
                <a:gd name="connsiteY0" fmla="*/ 3984 h 1004011"/>
                <a:gd name="connsiteX1" fmla="*/ 1499 w 1663730"/>
                <a:gd name="connsiteY1" fmla="*/ 677353 h 1004011"/>
                <a:gd name="connsiteX2" fmla="*/ 937521 w 1663730"/>
                <a:gd name="connsiteY2" fmla="*/ 999855 h 1004011"/>
                <a:gd name="connsiteX3" fmla="*/ 1662229 w 1663730"/>
                <a:gd name="connsiteY3" fmla="*/ 326486 h 1004011"/>
                <a:gd name="connsiteX4" fmla="*/ 725924 w 1663730"/>
                <a:gd name="connsiteY4" fmla="*/ 3984 h 10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3730" h="1004011">
                  <a:moveTo>
                    <a:pt x="725924" y="3984"/>
                  </a:moveTo>
                  <a:cubicBezTo>
                    <a:pt x="559993" y="39156"/>
                    <a:pt x="-33672" y="511421"/>
                    <a:pt x="1499" y="677353"/>
                  </a:cubicBezTo>
                  <a:cubicBezTo>
                    <a:pt x="36671" y="843284"/>
                    <a:pt x="770456" y="1034743"/>
                    <a:pt x="937521" y="999855"/>
                  </a:cubicBezTo>
                  <a:cubicBezTo>
                    <a:pt x="1104587" y="964967"/>
                    <a:pt x="1697401" y="492417"/>
                    <a:pt x="1662229" y="326486"/>
                  </a:cubicBezTo>
                  <a:cubicBezTo>
                    <a:pt x="1627057" y="160555"/>
                    <a:pt x="891855" y="-30053"/>
                    <a:pt x="725924" y="3984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E8A1DEEF-F48D-BF43-B695-4E87BCAF4F06}"/>
                </a:ext>
              </a:extLst>
            </p:cNvPr>
            <p:cNvSpPr/>
            <p:nvPr/>
          </p:nvSpPr>
          <p:spPr>
            <a:xfrm>
              <a:off x="913958" y="2597913"/>
              <a:ext cx="828892" cy="894011"/>
            </a:xfrm>
            <a:custGeom>
              <a:avLst/>
              <a:gdLst>
                <a:gd name="connsiteX0" fmla="*/ 671909 w 828892"/>
                <a:gd name="connsiteY0" fmla="*/ 679733 h 894011"/>
                <a:gd name="connsiteX1" fmla="*/ 801818 w 828892"/>
                <a:gd name="connsiteY1" fmla="*/ 18277 h 894011"/>
                <a:gd name="connsiteX2" fmla="*/ 157097 w 828892"/>
                <a:gd name="connsiteY2" fmla="*/ 215126 h 894011"/>
                <a:gd name="connsiteX3" fmla="*/ 27189 w 828892"/>
                <a:gd name="connsiteY3" fmla="*/ 875731 h 894011"/>
                <a:gd name="connsiteX4" fmla="*/ 671909 w 828892"/>
                <a:gd name="connsiteY4" fmla="*/ 679733 h 89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892" h="894011">
                  <a:moveTo>
                    <a:pt x="671909" y="679733"/>
                  </a:moveTo>
                  <a:cubicBezTo>
                    <a:pt x="749344" y="594640"/>
                    <a:pt x="887478" y="95712"/>
                    <a:pt x="801818" y="18277"/>
                  </a:cubicBezTo>
                  <a:cubicBezTo>
                    <a:pt x="716158" y="-59157"/>
                    <a:pt x="234532" y="129182"/>
                    <a:pt x="157097" y="215126"/>
                  </a:cubicBezTo>
                  <a:cubicBezTo>
                    <a:pt x="79663" y="301069"/>
                    <a:pt x="-58755" y="798296"/>
                    <a:pt x="27189" y="875731"/>
                  </a:cubicBezTo>
                  <a:cubicBezTo>
                    <a:pt x="113133" y="953165"/>
                    <a:pt x="594475" y="764826"/>
                    <a:pt x="671909" y="67973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8505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Y BLUE TITLE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B50F389F-C00D-4E9D-8EDF-EE69193BE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accent4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0F75163D-728D-425A-8521-68214FA691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5925" y="3044348"/>
            <a:ext cx="7415213" cy="3290684"/>
          </a:xfrm>
        </p:spPr>
        <p:txBody>
          <a:bodyPr tIns="0" anchor="t"/>
          <a:lstStyle>
            <a:lvl1pPr marL="0" indent="0"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first line|</a:t>
            </a:r>
            <a:br>
              <a:rPr lang="en-US"/>
            </a:br>
            <a:r>
              <a:rPr lang="en-US"/>
              <a:t>white text, century gothic, no caps, 48 </a:t>
            </a:r>
            <a:r>
              <a:rPr lang="en-US" err="1"/>
              <a:t>pt</a:t>
            </a:r>
            <a:r>
              <a:rPr lang="en-US"/>
              <a:t>, bold, left alignment)</a:t>
            </a:r>
            <a:br>
              <a:rPr lang="en-US"/>
            </a:br>
            <a:r>
              <a:rPr lang="en-US"/>
              <a:t>second line|                not bold, 36pt, no caps</a:t>
            </a:r>
          </a:p>
        </p:txBody>
      </p:sp>
      <p:grpSp>
        <p:nvGrpSpPr>
          <p:cNvPr id="2" name="Рисунок 3">
            <a:extLst>
              <a:ext uri="{FF2B5EF4-FFF2-40B4-BE49-F238E27FC236}">
                <a16:creationId xmlns:a16="http://schemas.microsoft.com/office/drawing/2014/main" id="{56BBA700-550A-4D49-A1CF-FC96EB451F0F}"/>
              </a:ext>
            </a:extLst>
          </p:cNvPr>
          <p:cNvGrpSpPr/>
          <p:nvPr/>
        </p:nvGrpSpPr>
        <p:grpSpPr>
          <a:xfrm>
            <a:off x="464493" y="781256"/>
            <a:ext cx="3243673" cy="3542126"/>
            <a:chOff x="464493" y="781256"/>
            <a:chExt cx="3243673" cy="3542126"/>
          </a:xfrm>
          <a:solidFill>
            <a:schemeClr val="bg1"/>
          </a:solidFill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8AA93BAB-A790-F641-8463-C7D4BB8561F3}"/>
                </a:ext>
              </a:extLst>
            </p:cNvPr>
            <p:cNvSpPr/>
            <p:nvPr/>
          </p:nvSpPr>
          <p:spPr>
            <a:xfrm>
              <a:off x="1841241" y="2627527"/>
              <a:ext cx="1180413" cy="1695855"/>
            </a:xfrm>
            <a:custGeom>
              <a:avLst/>
              <a:gdLst>
                <a:gd name="connsiteX0" fmla="*/ 1091079 w 1180413"/>
                <a:gd name="connsiteY0" fmla="*/ 559353 h 1695855"/>
                <a:gd name="connsiteX1" fmla="*/ 109107 w 1180413"/>
                <a:gd name="connsiteY1" fmla="*/ 12772 h 1695855"/>
                <a:gd name="connsiteX2" fmla="*/ 88968 w 1180413"/>
                <a:gd name="connsiteY2" fmla="*/ 1136567 h 1695855"/>
                <a:gd name="connsiteX3" fmla="*/ 1071224 w 1180413"/>
                <a:gd name="connsiteY3" fmla="*/ 1683147 h 1695855"/>
                <a:gd name="connsiteX4" fmla="*/ 1091079 w 1180413"/>
                <a:gd name="connsiteY4" fmla="*/ 559353 h 169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413" h="1695855">
                  <a:moveTo>
                    <a:pt x="1091079" y="559353"/>
                  </a:moveTo>
                  <a:cubicBezTo>
                    <a:pt x="994924" y="392287"/>
                    <a:pt x="276173" y="-83666"/>
                    <a:pt x="109107" y="12772"/>
                  </a:cubicBezTo>
                  <a:cubicBezTo>
                    <a:pt x="-57958" y="109211"/>
                    <a:pt x="-7186" y="969501"/>
                    <a:pt x="88968" y="1136567"/>
                  </a:cubicBezTo>
                  <a:cubicBezTo>
                    <a:pt x="185124" y="1303633"/>
                    <a:pt x="903875" y="1779302"/>
                    <a:pt x="1071224" y="1683147"/>
                  </a:cubicBezTo>
                  <a:cubicBezTo>
                    <a:pt x="1238574" y="1586992"/>
                    <a:pt x="1187518" y="726419"/>
                    <a:pt x="1091079" y="55935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B2E649B1-2E8C-4B45-BB69-2D650734EE44}"/>
                </a:ext>
              </a:extLst>
            </p:cNvPr>
            <p:cNvSpPr/>
            <p:nvPr/>
          </p:nvSpPr>
          <p:spPr>
            <a:xfrm>
              <a:off x="464493" y="1735755"/>
              <a:ext cx="1209954" cy="774420"/>
            </a:xfrm>
            <a:custGeom>
              <a:avLst/>
              <a:gdLst>
                <a:gd name="connsiteX0" fmla="*/ 444318 w 1209954"/>
                <a:gd name="connsiteY0" fmla="*/ 747690 h 774420"/>
                <a:gd name="connsiteX1" fmla="*/ 1204765 w 1209954"/>
                <a:gd name="connsiteY1" fmla="*/ 655790 h 774420"/>
                <a:gd name="connsiteX2" fmla="*/ 765969 w 1209954"/>
                <a:gd name="connsiteY2" fmla="*/ 26669 h 774420"/>
                <a:gd name="connsiteX3" fmla="*/ 5239 w 1209954"/>
                <a:gd name="connsiteY3" fmla="*/ 118569 h 774420"/>
                <a:gd name="connsiteX4" fmla="*/ 444318 w 1209954"/>
                <a:gd name="connsiteY4" fmla="*/ 747690 h 77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954" h="774420">
                  <a:moveTo>
                    <a:pt x="444318" y="747690"/>
                  </a:moveTo>
                  <a:cubicBezTo>
                    <a:pt x="564299" y="801299"/>
                    <a:pt x="1151440" y="776054"/>
                    <a:pt x="1204765" y="655790"/>
                  </a:cubicBezTo>
                  <a:cubicBezTo>
                    <a:pt x="1258090" y="535525"/>
                    <a:pt x="885667" y="80278"/>
                    <a:pt x="765969" y="26669"/>
                  </a:cubicBezTo>
                  <a:cubicBezTo>
                    <a:pt x="646272" y="-26940"/>
                    <a:pt x="58847" y="-1412"/>
                    <a:pt x="5239" y="118569"/>
                  </a:cubicBezTo>
                  <a:cubicBezTo>
                    <a:pt x="-48370" y="238550"/>
                    <a:pt x="324337" y="692947"/>
                    <a:pt x="444318" y="747690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7989F6F4-11CB-2F4F-9333-DC8CD143B69E}"/>
                </a:ext>
              </a:extLst>
            </p:cNvPr>
            <p:cNvSpPr/>
            <p:nvPr/>
          </p:nvSpPr>
          <p:spPr>
            <a:xfrm>
              <a:off x="1503976" y="781256"/>
              <a:ext cx="892176" cy="1485531"/>
            </a:xfrm>
            <a:custGeom>
              <a:avLst/>
              <a:gdLst>
                <a:gd name="connsiteX0" fmla="*/ 769 w 892176"/>
                <a:gd name="connsiteY0" fmla="*/ 695539 h 1485531"/>
                <a:gd name="connsiteX1" fmla="*/ 366952 w 892176"/>
                <a:gd name="connsiteY1" fmla="*/ 1485202 h 1485531"/>
                <a:gd name="connsiteX2" fmla="*/ 891408 w 892176"/>
                <a:gd name="connsiteY2" fmla="*/ 790276 h 1485531"/>
                <a:gd name="connsiteX3" fmla="*/ 524942 w 892176"/>
                <a:gd name="connsiteY3" fmla="*/ 330 h 1485531"/>
                <a:gd name="connsiteX4" fmla="*/ 769 w 892176"/>
                <a:gd name="connsiteY4" fmla="*/ 695539 h 148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2176" h="1485531">
                  <a:moveTo>
                    <a:pt x="769" y="695539"/>
                  </a:moveTo>
                  <a:cubicBezTo>
                    <a:pt x="-15115" y="843885"/>
                    <a:pt x="218607" y="1469318"/>
                    <a:pt x="366952" y="1485202"/>
                  </a:cubicBezTo>
                  <a:cubicBezTo>
                    <a:pt x="515298" y="1501086"/>
                    <a:pt x="875524" y="938621"/>
                    <a:pt x="891408" y="790276"/>
                  </a:cubicBezTo>
                  <a:cubicBezTo>
                    <a:pt x="907292" y="641931"/>
                    <a:pt x="673287" y="16214"/>
                    <a:pt x="524942" y="330"/>
                  </a:cubicBezTo>
                  <a:cubicBezTo>
                    <a:pt x="376596" y="-15554"/>
                    <a:pt x="16370" y="547194"/>
                    <a:pt x="769" y="695539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E33B62E6-A2A2-964A-B778-AA115B8E3707}"/>
                </a:ext>
              </a:extLst>
            </p:cNvPr>
            <p:cNvSpPr/>
            <p:nvPr/>
          </p:nvSpPr>
          <p:spPr>
            <a:xfrm>
              <a:off x="2044437" y="1741989"/>
              <a:ext cx="1663730" cy="1004011"/>
            </a:xfrm>
            <a:custGeom>
              <a:avLst/>
              <a:gdLst>
                <a:gd name="connsiteX0" fmla="*/ 725924 w 1663730"/>
                <a:gd name="connsiteY0" fmla="*/ 3984 h 1004011"/>
                <a:gd name="connsiteX1" fmla="*/ 1499 w 1663730"/>
                <a:gd name="connsiteY1" fmla="*/ 677353 h 1004011"/>
                <a:gd name="connsiteX2" fmla="*/ 937521 w 1663730"/>
                <a:gd name="connsiteY2" fmla="*/ 999855 h 1004011"/>
                <a:gd name="connsiteX3" fmla="*/ 1662229 w 1663730"/>
                <a:gd name="connsiteY3" fmla="*/ 326486 h 1004011"/>
                <a:gd name="connsiteX4" fmla="*/ 725924 w 1663730"/>
                <a:gd name="connsiteY4" fmla="*/ 3984 h 10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3730" h="1004011">
                  <a:moveTo>
                    <a:pt x="725924" y="3984"/>
                  </a:moveTo>
                  <a:cubicBezTo>
                    <a:pt x="559993" y="39156"/>
                    <a:pt x="-33672" y="511421"/>
                    <a:pt x="1499" y="677353"/>
                  </a:cubicBezTo>
                  <a:cubicBezTo>
                    <a:pt x="36671" y="843284"/>
                    <a:pt x="770456" y="1034743"/>
                    <a:pt x="937521" y="999855"/>
                  </a:cubicBezTo>
                  <a:cubicBezTo>
                    <a:pt x="1104587" y="964967"/>
                    <a:pt x="1697401" y="492417"/>
                    <a:pt x="1662229" y="326486"/>
                  </a:cubicBezTo>
                  <a:cubicBezTo>
                    <a:pt x="1627057" y="160555"/>
                    <a:pt x="891855" y="-30053"/>
                    <a:pt x="725924" y="3984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9443296A-D7DA-8849-B883-8A57BB25DA8D}"/>
                </a:ext>
              </a:extLst>
            </p:cNvPr>
            <p:cNvSpPr/>
            <p:nvPr/>
          </p:nvSpPr>
          <p:spPr>
            <a:xfrm>
              <a:off x="913958" y="2597913"/>
              <a:ext cx="828892" cy="894011"/>
            </a:xfrm>
            <a:custGeom>
              <a:avLst/>
              <a:gdLst>
                <a:gd name="connsiteX0" fmla="*/ 671909 w 828892"/>
                <a:gd name="connsiteY0" fmla="*/ 679733 h 894011"/>
                <a:gd name="connsiteX1" fmla="*/ 801818 w 828892"/>
                <a:gd name="connsiteY1" fmla="*/ 18277 h 894011"/>
                <a:gd name="connsiteX2" fmla="*/ 157097 w 828892"/>
                <a:gd name="connsiteY2" fmla="*/ 215126 h 894011"/>
                <a:gd name="connsiteX3" fmla="*/ 27189 w 828892"/>
                <a:gd name="connsiteY3" fmla="*/ 875731 h 894011"/>
                <a:gd name="connsiteX4" fmla="*/ 671909 w 828892"/>
                <a:gd name="connsiteY4" fmla="*/ 679733 h 89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892" h="894011">
                  <a:moveTo>
                    <a:pt x="671909" y="679733"/>
                  </a:moveTo>
                  <a:cubicBezTo>
                    <a:pt x="749344" y="594640"/>
                    <a:pt x="887478" y="95712"/>
                    <a:pt x="801818" y="18277"/>
                  </a:cubicBezTo>
                  <a:cubicBezTo>
                    <a:pt x="716158" y="-59157"/>
                    <a:pt x="234532" y="129182"/>
                    <a:pt x="157097" y="215126"/>
                  </a:cubicBezTo>
                  <a:cubicBezTo>
                    <a:pt x="79663" y="301069"/>
                    <a:pt x="-58755" y="798296"/>
                    <a:pt x="27189" y="875731"/>
                  </a:cubicBezTo>
                  <a:cubicBezTo>
                    <a:pt x="113133" y="953165"/>
                    <a:pt x="594475" y="764826"/>
                    <a:pt x="671909" y="67973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0407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TIT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14A1558-0391-4AEB-B2AA-C1030618D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accent5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FBD54805-86BF-445D-B682-FF2ED1025D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5925" y="3044348"/>
            <a:ext cx="7415213" cy="3290684"/>
          </a:xfrm>
        </p:spPr>
        <p:txBody>
          <a:bodyPr tIns="0" anchor="t"/>
          <a:lstStyle>
            <a:lvl1pPr marL="0" indent="0"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first line|</a:t>
            </a:r>
            <a:br>
              <a:rPr lang="en-US"/>
            </a:br>
            <a:r>
              <a:rPr lang="en-US"/>
              <a:t>white text, century gothic, no caps, 48 </a:t>
            </a:r>
            <a:r>
              <a:rPr lang="en-US" err="1"/>
              <a:t>pt</a:t>
            </a:r>
            <a:r>
              <a:rPr lang="en-US"/>
              <a:t>, bold, left alignment)</a:t>
            </a:r>
            <a:br>
              <a:rPr lang="en-US"/>
            </a:br>
            <a:r>
              <a:rPr lang="en-US"/>
              <a:t>second line|                not bold, 36pt, no caps</a:t>
            </a:r>
          </a:p>
        </p:txBody>
      </p:sp>
      <p:grpSp>
        <p:nvGrpSpPr>
          <p:cNvPr id="2" name="Рисунок 6">
            <a:extLst>
              <a:ext uri="{FF2B5EF4-FFF2-40B4-BE49-F238E27FC236}">
                <a16:creationId xmlns:a16="http://schemas.microsoft.com/office/drawing/2014/main" id="{DAACC6D4-62C8-47C2-9159-2509BCF32EC8}"/>
              </a:ext>
            </a:extLst>
          </p:cNvPr>
          <p:cNvGrpSpPr/>
          <p:nvPr/>
        </p:nvGrpSpPr>
        <p:grpSpPr>
          <a:xfrm>
            <a:off x="464493" y="781256"/>
            <a:ext cx="3243673" cy="3542126"/>
            <a:chOff x="464493" y="781256"/>
            <a:chExt cx="3243673" cy="3542126"/>
          </a:xfrm>
          <a:solidFill>
            <a:schemeClr val="bg1"/>
          </a:solidFill>
        </p:grpSpPr>
        <p:sp>
          <p:nvSpPr>
            <p:cNvPr id="3" name="Полилиния 2">
              <a:extLst>
                <a:ext uri="{FF2B5EF4-FFF2-40B4-BE49-F238E27FC236}">
                  <a16:creationId xmlns:a16="http://schemas.microsoft.com/office/drawing/2014/main" id="{F4799ED2-36F9-1B4C-834E-E496D402B32F}"/>
                </a:ext>
              </a:extLst>
            </p:cNvPr>
            <p:cNvSpPr/>
            <p:nvPr/>
          </p:nvSpPr>
          <p:spPr>
            <a:xfrm>
              <a:off x="1841241" y="2627527"/>
              <a:ext cx="1180413" cy="1695855"/>
            </a:xfrm>
            <a:custGeom>
              <a:avLst/>
              <a:gdLst>
                <a:gd name="connsiteX0" fmla="*/ 1091079 w 1180413"/>
                <a:gd name="connsiteY0" fmla="*/ 559353 h 1695855"/>
                <a:gd name="connsiteX1" fmla="*/ 109107 w 1180413"/>
                <a:gd name="connsiteY1" fmla="*/ 12772 h 1695855"/>
                <a:gd name="connsiteX2" fmla="*/ 88968 w 1180413"/>
                <a:gd name="connsiteY2" fmla="*/ 1136567 h 1695855"/>
                <a:gd name="connsiteX3" fmla="*/ 1071224 w 1180413"/>
                <a:gd name="connsiteY3" fmla="*/ 1683147 h 1695855"/>
                <a:gd name="connsiteX4" fmla="*/ 1091079 w 1180413"/>
                <a:gd name="connsiteY4" fmla="*/ 559353 h 169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413" h="1695855">
                  <a:moveTo>
                    <a:pt x="1091079" y="559353"/>
                  </a:moveTo>
                  <a:cubicBezTo>
                    <a:pt x="994924" y="392287"/>
                    <a:pt x="276173" y="-83666"/>
                    <a:pt x="109107" y="12772"/>
                  </a:cubicBezTo>
                  <a:cubicBezTo>
                    <a:pt x="-57958" y="109211"/>
                    <a:pt x="-7186" y="969501"/>
                    <a:pt x="88968" y="1136567"/>
                  </a:cubicBezTo>
                  <a:cubicBezTo>
                    <a:pt x="185124" y="1303633"/>
                    <a:pt x="903875" y="1779302"/>
                    <a:pt x="1071224" y="1683147"/>
                  </a:cubicBezTo>
                  <a:cubicBezTo>
                    <a:pt x="1238574" y="1586992"/>
                    <a:pt x="1187518" y="726419"/>
                    <a:pt x="1091079" y="55935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42C20FE3-9B99-4A4F-8BE3-50A908282DD1}"/>
                </a:ext>
              </a:extLst>
            </p:cNvPr>
            <p:cNvSpPr/>
            <p:nvPr/>
          </p:nvSpPr>
          <p:spPr>
            <a:xfrm>
              <a:off x="464493" y="1735755"/>
              <a:ext cx="1209954" cy="774420"/>
            </a:xfrm>
            <a:custGeom>
              <a:avLst/>
              <a:gdLst>
                <a:gd name="connsiteX0" fmla="*/ 444318 w 1209954"/>
                <a:gd name="connsiteY0" fmla="*/ 747690 h 774420"/>
                <a:gd name="connsiteX1" fmla="*/ 1204765 w 1209954"/>
                <a:gd name="connsiteY1" fmla="*/ 655790 h 774420"/>
                <a:gd name="connsiteX2" fmla="*/ 765969 w 1209954"/>
                <a:gd name="connsiteY2" fmla="*/ 26669 h 774420"/>
                <a:gd name="connsiteX3" fmla="*/ 5239 w 1209954"/>
                <a:gd name="connsiteY3" fmla="*/ 118569 h 774420"/>
                <a:gd name="connsiteX4" fmla="*/ 444318 w 1209954"/>
                <a:gd name="connsiteY4" fmla="*/ 747690 h 77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954" h="774420">
                  <a:moveTo>
                    <a:pt x="444318" y="747690"/>
                  </a:moveTo>
                  <a:cubicBezTo>
                    <a:pt x="564299" y="801299"/>
                    <a:pt x="1151440" y="776054"/>
                    <a:pt x="1204765" y="655790"/>
                  </a:cubicBezTo>
                  <a:cubicBezTo>
                    <a:pt x="1258090" y="535525"/>
                    <a:pt x="885667" y="80278"/>
                    <a:pt x="765969" y="26669"/>
                  </a:cubicBezTo>
                  <a:cubicBezTo>
                    <a:pt x="646272" y="-26940"/>
                    <a:pt x="58847" y="-1412"/>
                    <a:pt x="5239" y="118569"/>
                  </a:cubicBezTo>
                  <a:cubicBezTo>
                    <a:pt x="-48370" y="238550"/>
                    <a:pt x="324337" y="692947"/>
                    <a:pt x="444318" y="747690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381F7B98-3F5D-984B-A78A-17C189FF93DC}"/>
                </a:ext>
              </a:extLst>
            </p:cNvPr>
            <p:cNvSpPr/>
            <p:nvPr/>
          </p:nvSpPr>
          <p:spPr>
            <a:xfrm>
              <a:off x="1503976" y="781256"/>
              <a:ext cx="892176" cy="1485531"/>
            </a:xfrm>
            <a:custGeom>
              <a:avLst/>
              <a:gdLst>
                <a:gd name="connsiteX0" fmla="*/ 769 w 892176"/>
                <a:gd name="connsiteY0" fmla="*/ 695539 h 1485531"/>
                <a:gd name="connsiteX1" fmla="*/ 366952 w 892176"/>
                <a:gd name="connsiteY1" fmla="*/ 1485202 h 1485531"/>
                <a:gd name="connsiteX2" fmla="*/ 891408 w 892176"/>
                <a:gd name="connsiteY2" fmla="*/ 790276 h 1485531"/>
                <a:gd name="connsiteX3" fmla="*/ 524942 w 892176"/>
                <a:gd name="connsiteY3" fmla="*/ 330 h 1485531"/>
                <a:gd name="connsiteX4" fmla="*/ 769 w 892176"/>
                <a:gd name="connsiteY4" fmla="*/ 695539 h 148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2176" h="1485531">
                  <a:moveTo>
                    <a:pt x="769" y="695539"/>
                  </a:moveTo>
                  <a:cubicBezTo>
                    <a:pt x="-15115" y="843885"/>
                    <a:pt x="218607" y="1469318"/>
                    <a:pt x="366952" y="1485202"/>
                  </a:cubicBezTo>
                  <a:cubicBezTo>
                    <a:pt x="515298" y="1501086"/>
                    <a:pt x="875524" y="938621"/>
                    <a:pt x="891408" y="790276"/>
                  </a:cubicBezTo>
                  <a:cubicBezTo>
                    <a:pt x="907292" y="641931"/>
                    <a:pt x="673287" y="16214"/>
                    <a:pt x="524942" y="330"/>
                  </a:cubicBezTo>
                  <a:cubicBezTo>
                    <a:pt x="376596" y="-15554"/>
                    <a:pt x="16370" y="547194"/>
                    <a:pt x="769" y="695539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77C50281-E8D4-B24B-8DA8-623E7168F055}"/>
                </a:ext>
              </a:extLst>
            </p:cNvPr>
            <p:cNvSpPr/>
            <p:nvPr/>
          </p:nvSpPr>
          <p:spPr>
            <a:xfrm>
              <a:off x="2044437" y="1741989"/>
              <a:ext cx="1663730" cy="1004011"/>
            </a:xfrm>
            <a:custGeom>
              <a:avLst/>
              <a:gdLst>
                <a:gd name="connsiteX0" fmla="*/ 725924 w 1663730"/>
                <a:gd name="connsiteY0" fmla="*/ 3984 h 1004011"/>
                <a:gd name="connsiteX1" fmla="*/ 1499 w 1663730"/>
                <a:gd name="connsiteY1" fmla="*/ 677353 h 1004011"/>
                <a:gd name="connsiteX2" fmla="*/ 937521 w 1663730"/>
                <a:gd name="connsiteY2" fmla="*/ 999855 h 1004011"/>
                <a:gd name="connsiteX3" fmla="*/ 1662229 w 1663730"/>
                <a:gd name="connsiteY3" fmla="*/ 326486 h 1004011"/>
                <a:gd name="connsiteX4" fmla="*/ 725924 w 1663730"/>
                <a:gd name="connsiteY4" fmla="*/ 3984 h 10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3730" h="1004011">
                  <a:moveTo>
                    <a:pt x="725924" y="3984"/>
                  </a:moveTo>
                  <a:cubicBezTo>
                    <a:pt x="559993" y="39156"/>
                    <a:pt x="-33672" y="511421"/>
                    <a:pt x="1499" y="677353"/>
                  </a:cubicBezTo>
                  <a:cubicBezTo>
                    <a:pt x="36671" y="843284"/>
                    <a:pt x="770456" y="1034743"/>
                    <a:pt x="937521" y="999855"/>
                  </a:cubicBezTo>
                  <a:cubicBezTo>
                    <a:pt x="1104587" y="964967"/>
                    <a:pt x="1697401" y="492417"/>
                    <a:pt x="1662229" y="326486"/>
                  </a:cubicBezTo>
                  <a:cubicBezTo>
                    <a:pt x="1627057" y="160555"/>
                    <a:pt x="891855" y="-30053"/>
                    <a:pt x="725924" y="3984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5B5030BB-63F6-ED45-8CD7-E74AC71021D0}"/>
                </a:ext>
              </a:extLst>
            </p:cNvPr>
            <p:cNvSpPr/>
            <p:nvPr/>
          </p:nvSpPr>
          <p:spPr>
            <a:xfrm>
              <a:off x="913958" y="2597913"/>
              <a:ext cx="828892" cy="894011"/>
            </a:xfrm>
            <a:custGeom>
              <a:avLst/>
              <a:gdLst>
                <a:gd name="connsiteX0" fmla="*/ 671909 w 828892"/>
                <a:gd name="connsiteY0" fmla="*/ 679733 h 894011"/>
                <a:gd name="connsiteX1" fmla="*/ 801818 w 828892"/>
                <a:gd name="connsiteY1" fmla="*/ 18277 h 894011"/>
                <a:gd name="connsiteX2" fmla="*/ 157097 w 828892"/>
                <a:gd name="connsiteY2" fmla="*/ 215126 h 894011"/>
                <a:gd name="connsiteX3" fmla="*/ 27189 w 828892"/>
                <a:gd name="connsiteY3" fmla="*/ 875731 h 894011"/>
                <a:gd name="connsiteX4" fmla="*/ 671909 w 828892"/>
                <a:gd name="connsiteY4" fmla="*/ 679733 h 89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892" h="894011">
                  <a:moveTo>
                    <a:pt x="671909" y="679733"/>
                  </a:moveTo>
                  <a:cubicBezTo>
                    <a:pt x="749344" y="594640"/>
                    <a:pt x="887478" y="95712"/>
                    <a:pt x="801818" y="18277"/>
                  </a:cubicBezTo>
                  <a:cubicBezTo>
                    <a:pt x="716158" y="-59157"/>
                    <a:pt x="234532" y="129182"/>
                    <a:pt x="157097" y="215126"/>
                  </a:cubicBezTo>
                  <a:cubicBezTo>
                    <a:pt x="79663" y="301069"/>
                    <a:pt x="-58755" y="798296"/>
                    <a:pt x="27189" y="875731"/>
                  </a:cubicBezTo>
                  <a:cubicBezTo>
                    <a:pt x="113133" y="953165"/>
                    <a:pt x="594475" y="764826"/>
                    <a:pt x="671909" y="67973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1404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GREY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E1462AB3-608B-478C-8DA8-D047C7B66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rgbClr val="58595A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99DC9418-DBD2-4BE0-BE4D-C40D48AA96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5925" y="3053057"/>
            <a:ext cx="7415213" cy="3290684"/>
          </a:xfrm>
        </p:spPr>
        <p:txBody>
          <a:bodyPr tIns="0" anchor="t"/>
          <a:lstStyle>
            <a:lvl1pPr marL="0" indent="0"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first line|</a:t>
            </a:r>
            <a:br>
              <a:rPr lang="en-US"/>
            </a:br>
            <a:r>
              <a:rPr lang="en-US"/>
              <a:t>white text, century gothic, no caps, 48 </a:t>
            </a:r>
            <a:r>
              <a:rPr lang="en-US" err="1"/>
              <a:t>pt</a:t>
            </a:r>
            <a:r>
              <a:rPr lang="en-US"/>
              <a:t>, bold, left alignment)</a:t>
            </a:r>
            <a:br>
              <a:rPr lang="en-US"/>
            </a:br>
            <a:r>
              <a:rPr lang="en-US"/>
              <a:t>second line|                not bold, 36pt, no caps</a:t>
            </a:r>
          </a:p>
        </p:txBody>
      </p:sp>
      <p:grpSp>
        <p:nvGrpSpPr>
          <p:cNvPr id="2" name="Рисунок 6">
            <a:extLst>
              <a:ext uri="{FF2B5EF4-FFF2-40B4-BE49-F238E27FC236}">
                <a16:creationId xmlns:a16="http://schemas.microsoft.com/office/drawing/2014/main" id="{DAACC6D4-62C8-47C2-9159-2509BCF32EC8}"/>
              </a:ext>
            </a:extLst>
          </p:cNvPr>
          <p:cNvGrpSpPr/>
          <p:nvPr/>
        </p:nvGrpSpPr>
        <p:grpSpPr>
          <a:xfrm>
            <a:off x="464493" y="781256"/>
            <a:ext cx="3243673" cy="3542126"/>
            <a:chOff x="464493" y="781256"/>
            <a:chExt cx="3243673" cy="3542126"/>
          </a:xfrm>
          <a:solidFill>
            <a:schemeClr val="bg1"/>
          </a:solidFill>
        </p:grpSpPr>
        <p:sp>
          <p:nvSpPr>
            <p:cNvPr id="3" name="Полилиния 2">
              <a:extLst>
                <a:ext uri="{FF2B5EF4-FFF2-40B4-BE49-F238E27FC236}">
                  <a16:creationId xmlns:a16="http://schemas.microsoft.com/office/drawing/2014/main" id="{4FF37AA1-30FB-AB4C-9134-8F1B1499E0E3}"/>
                </a:ext>
              </a:extLst>
            </p:cNvPr>
            <p:cNvSpPr/>
            <p:nvPr/>
          </p:nvSpPr>
          <p:spPr>
            <a:xfrm>
              <a:off x="1841241" y="2627527"/>
              <a:ext cx="1180413" cy="1695855"/>
            </a:xfrm>
            <a:custGeom>
              <a:avLst/>
              <a:gdLst>
                <a:gd name="connsiteX0" fmla="*/ 1091079 w 1180413"/>
                <a:gd name="connsiteY0" fmla="*/ 559353 h 1695855"/>
                <a:gd name="connsiteX1" fmla="*/ 109107 w 1180413"/>
                <a:gd name="connsiteY1" fmla="*/ 12772 h 1695855"/>
                <a:gd name="connsiteX2" fmla="*/ 88968 w 1180413"/>
                <a:gd name="connsiteY2" fmla="*/ 1136567 h 1695855"/>
                <a:gd name="connsiteX3" fmla="*/ 1071224 w 1180413"/>
                <a:gd name="connsiteY3" fmla="*/ 1683147 h 1695855"/>
                <a:gd name="connsiteX4" fmla="*/ 1091079 w 1180413"/>
                <a:gd name="connsiteY4" fmla="*/ 559353 h 169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413" h="1695855">
                  <a:moveTo>
                    <a:pt x="1091079" y="559353"/>
                  </a:moveTo>
                  <a:cubicBezTo>
                    <a:pt x="994924" y="392287"/>
                    <a:pt x="276173" y="-83666"/>
                    <a:pt x="109107" y="12772"/>
                  </a:cubicBezTo>
                  <a:cubicBezTo>
                    <a:pt x="-57958" y="109211"/>
                    <a:pt x="-7186" y="969501"/>
                    <a:pt x="88968" y="1136567"/>
                  </a:cubicBezTo>
                  <a:cubicBezTo>
                    <a:pt x="185124" y="1303633"/>
                    <a:pt x="903875" y="1779302"/>
                    <a:pt x="1071224" y="1683147"/>
                  </a:cubicBezTo>
                  <a:cubicBezTo>
                    <a:pt x="1238574" y="1586992"/>
                    <a:pt x="1187518" y="726419"/>
                    <a:pt x="1091079" y="55935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251B53D6-B203-0144-9F5D-712316820E88}"/>
                </a:ext>
              </a:extLst>
            </p:cNvPr>
            <p:cNvSpPr/>
            <p:nvPr/>
          </p:nvSpPr>
          <p:spPr>
            <a:xfrm>
              <a:off x="464493" y="1735755"/>
              <a:ext cx="1209954" cy="774420"/>
            </a:xfrm>
            <a:custGeom>
              <a:avLst/>
              <a:gdLst>
                <a:gd name="connsiteX0" fmla="*/ 444318 w 1209954"/>
                <a:gd name="connsiteY0" fmla="*/ 747690 h 774420"/>
                <a:gd name="connsiteX1" fmla="*/ 1204765 w 1209954"/>
                <a:gd name="connsiteY1" fmla="*/ 655790 h 774420"/>
                <a:gd name="connsiteX2" fmla="*/ 765969 w 1209954"/>
                <a:gd name="connsiteY2" fmla="*/ 26669 h 774420"/>
                <a:gd name="connsiteX3" fmla="*/ 5239 w 1209954"/>
                <a:gd name="connsiteY3" fmla="*/ 118569 h 774420"/>
                <a:gd name="connsiteX4" fmla="*/ 444318 w 1209954"/>
                <a:gd name="connsiteY4" fmla="*/ 747690 h 77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954" h="774420">
                  <a:moveTo>
                    <a:pt x="444318" y="747690"/>
                  </a:moveTo>
                  <a:cubicBezTo>
                    <a:pt x="564299" y="801299"/>
                    <a:pt x="1151440" y="776054"/>
                    <a:pt x="1204765" y="655790"/>
                  </a:cubicBezTo>
                  <a:cubicBezTo>
                    <a:pt x="1258090" y="535525"/>
                    <a:pt x="885667" y="80278"/>
                    <a:pt x="765969" y="26669"/>
                  </a:cubicBezTo>
                  <a:cubicBezTo>
                    <a:pt x="646272" y="-26940"/>
                    <a:pt x="58847" y="-1412"/>
                    <a:pt x="5239" y="118569"/>
                  </a:cubicBezTo>
                  <a:cubicBezTo>
                    <a:pt x="-48370" y="238550"/>
                    <a:pt x="324337" y="692947"/>
                    <a:pt x="444318" y="747690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113DA92D-E400-9C43-B0FE-93DC1ABBDDAC}"/>
                </a:ext>
              </a:extLst>
            </p:cNvPr>
            <p:cNvSpPr/>
            <p:nvPr/>
          </p:nvSpPr>
          <p:spPr>
            <a:xfrm>
              <a:off x="1503976" y="781256"/>
              <a:ext cx="892176" cy="1485531"/>
            </a:xfrm>
            <a:custGeom>
              <a:avLst/>
              <a:gdLst>
                <a:gd name="connsiteX0" fmla="*/ 769 w 892176"/>
                <a:gd name="connsiteY0" fmla="*/ 695539 h 1485531"/>
                <a:gd name="connsiteX1" fmla="*/ 366952 w 892176"/>
                <a:gd name="connsiteY1" fmla="*/ 1485202 h 1485531"/>
                <a:gd name="connsiteX2" fmla="*/ 891408 w 892176"/>
                <a:gd name="connsiteY2" fmla="*/ 790276 h 1485531"/>
                <a:gd name="connsiteX3" fmla="*/ 524942 w 892176"/>
                <a:gd name="connsiteY3" fmla="*/ 330 h 1485531"/>
                <a:gd name="connsiteX4" fmla="*/ 769 w 892176"/>
                <a:gd name="connsiteY4" fmla="*/ 695539 h 148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2176" h="1485531">
                  <a:moveTo>
                    <a:pt x="769" y="695539"/>
                  </a:moveTo>
                  <a:cubicBezTo>
                    <a:pt x="-15115" y="843885"/>
                    <a:pt x="218607" y="1469318"/>
                    <a:pt x="366952" y="1485202"/>
                  </a:cubicBezTo>
                  <a:cubicBezTo>
                    <a:pt x="515298" y="1501086"/>
                    <a:pt x="875524" y="938621"/>
                    <a:pt x="891408" y="790276"/>
                  </a:cubicBezTo>
                  <a:cubicBezTo>
                    <a:pt x="907292" y="641931"/>
                    <a:pt x="673287" y="16214"/>
                    <a:pt x="524942" y="330"/>
                  </a:cubicBezTo>
                  <a:cubicBezTo>
                    <a:pt x="376596" y="-15554"/>
                    <a:pt x="16370" y="547194"/>
                    <a:pt x="769" y="695539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E7074C01-5762-EE4E-99BE-DC73ED822773}"/>
                </a:ext>
              </a:extLst>
            </p:cNvPr>
            <p:cNvSpPr/>
            <p:nvPr/>
          </p:nvSpPr>
          <p:spPr>
            <a:xfrm>
              <a:off x="2044437" y="1741989"/>
              <a:ext cx="1663730" cy="1004011"/>
            </a:xfrm>
            <a:custGeom>
              <a:avLst/>
              <a:gdLst>
                <a:gd name="connsiteX0" fmla="*/ 725924 w 1663730"/>
                <a:gd name="connsiteY0" fmla="*/ 3984 h 1004011"/>
                <a:gd name="connsiteX1" fmla="*/ 1499 w 1663730"/>
                <a:gd name="connsiteY1" fmla="*/ 677353 h 1004011"/>
                <a:gd name="connsiteX2" fmla="*/ 937521 w 1663730"/>
                <a:gd name="connsiteY2" fmla="*/ 999855 h 1004011"/>
                <a:gd name="connsiteX3" fmla="*/ 1662229 w 1663730"/>
                <a:gd name="connsiteY3" fmla="*/ 326486 h 1004011"/>
                <a:gd name="connsiteX4" fmla="*/ 725924 w 1663730"/>
                <a:gd name="connsiteY4" fmla="*/ 3984 h 100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3730" h="1004011">
                  <a:moveTo>
                    <a:pt x="725924" y="3984"/>
                  </a:moveTo>
                  <a:cubicBezTo>
                    <a:pt x="559993" y="39156"/>
                    <a:pt x="-33672" y="511421"/>
                    <a:pt x="1499" y="677353"/>
                  </a:cubicBezTo>
                  <a:cubicBezTo>
                    <a:pt x="36671" y="843284"/>
                    <a:pt x="770456" y="1034743"/>
                    <a:pt x="937521" y="999855"/>
                  </a:cubicBezTo>
                  <a:cubicBezTo>
                    <a:pt x="1104587" y="964967"/>
                    <a:pt x="1697401" y="492417"/>
                    <a:pt x="1662229" y="326486"/>
                  </a:cubicBezTo>
                  <a:cubicBezTo>
                    <a:pt x="1627057" y="160555"/>
                    <a:pt x="891855" y="-30053"/>
                    <a:pt x="725924" y="3984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6D6625CB-0307-1744-A9BA-A6F53E8AAD07}"/>
                </a:ext>
              </a:extLst>
            </p:cNvPr>
            <p:cNvSpPr/>
            <p:nvPr/>
          </p:nvSpPr>
          <p:spPr>
            <a:xfrm>
              <a:off x="913958" y="2597913"/>
              <a:ext cx="828892" cy="894011"/>
            </a:xfrm>
            <a:custGeom>
              <a:avLst/>
              <a:gdLst>
                <a:gd name="connsiteX0" fmla="*/ 671909 w 828892"/>
                <a:gd name="connsiteY0" fmla="*/ 679733 h 894011"/>
                <a:gd name="connsiteX1" fmla="*/ 801818 w 828892"/>
                <a:gd name="connsiteY1" fmla="*/ 18277 h 894011"/>
                <a:gd name="connsiteX2" fmla="*/ 157097 w 828892"/>
                <a:gd name="connsiteY2" fmla="*/ 215126 h 894011"/>
                <a:gd name="connsiteX3" fmla="*/ 27189 w 828892"/>
                <a:gd name="connsiteY3" fmla="*/ 875731 h 894011"/>
                <a:gd name="connsiteX4" fmla="*/ 671909 w 828892"/>
                <a:gd name="connsiteY4" fmla="*/ 679733 h 894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892" h="894011">
                  <a:moveTo>
                    <a:pt x="671909" y="679733"/>
                  </a:moveTo>
                  <a:cubicBezTo>
                    <a:pt x="749344" y="594640"/>
                    <a:pt x="887478" y="95712"/>
                    <a:pt x="801818" y="18277"/>
                  </a:cubicBezTo>
                  <a:cubicBezTo>
                    <a:pt x="716158" y="-59157"/>
                    <a:pt x="234532" y="129182"/>
                    <a:pt x="157097" y="215126"/>
                  </a:cubicBezTo>
                  <a:cubicBezTo>
                    <a:pt x="79663" y="301069"/>
                    <a:pt x="-58755" y="798296"/>
                    <a:pt x="27189" y="875731"/>
                  </a:cubicBezTo>
                  <a:cubicBezTo>
                    <a:pt x="113133" y="953165"/>
                    <a:pt x="594475" y="764826"/>
                    <a:pt x="671909" y="679733"/>
                  </a:cubicBezTo>
                  <a:close/>
                </a:path>
              </a:pathLst>
            </a:custGeom>
            <a:solidFill>
              <a:schemeClr val="bg1"/>
            </a:solidFill>
            <a:ln w="28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95737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E OF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62882B20-655D-4096-9009-FD9A62E4C1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734041" y="2344596"/>
            <a:ext cx="1597091" cy="1023481"/>
          </a:xfrm>
          <a:custGeom>
            <a:avLst/>
            <a:gdLst>
              <a:gd name="connsiteX0" fmla="*/ 0 w 3089275"/>
              <a:gd name="connsiteY0" fmla="*/ 1400175 h 2800350"/>
              <a:gd name="connsiteX1" fmla="*/ 1544638 w 3089275"/>
              <a:gd name="connsiteY1" fmla="*/ 0 h 2800350"/>
              <a:gd name="connsiteX2" fmla="*/ 3089276 w 3089275"/>
              <a:gd name="connsiteY2" fmla="*/ 1400175 h 2800350"/>
              <a:gd name="connsiteX3" fmla="*/ 1544638 w 3089275"/>
              <a:gd name="connsiteY3" fmla="*/ 2800350 h 2800350"/>
              <a:gd name="connsiteX4" fmla="*/ 0 w 3089275"/>
              <a:gd name="connsiteY4" fmla="*/ 1400175 h 2800350"/>
              <a:gd name="connsiteX0" fmla="*/ 0 w 3079116"/>
              <a:gd name="connsiteY0" fmla="*/ 1278824 h 2801384"/>
              <a:gd name="connsiteX1" fmla="*/ 1534478 w 3079116"/>
              <a:gd name="connsiteY1" fmla="*/ 569 h 2801384"/>
              <a:gd name="connsiteX2" fmla="*/ 3079116 w 3079116"/>
              <a:gd name="connsiteY2" fmla="*/ 1400744 h 2801384"/>
              <a:gd name="connsiteX3" fmla="*/ 1534478 w 3079116"/>
              <a:gd name="connsiteY3" fmla="*/ 2800919 h 2801384"/>
              <a:gd name="connsiteX4" fmla="*/ 0 w 3079116"/>
              <a:gd name="connsiteY4" fmla="*/ 1278824 h 2801384"/>
              <a:gd name="connsiteX0" fmla="*/ 47591 w 3126707"/>
              <a:gd name="connsiteY0" fmla="*/ 1278576 h 2086515"/>
              <a:gd name="connsiteX1" fmla="*/ 1582069 w 3126707"/>
              <a:gd name="connsiteY1" fmla="*/ 321 h 2086515"/>
              <a:gd name="connsiteX2" fmla="*/ 3126707 w 3126707"/>
              <a:gd name="connsiteY2" fmla="*/ 1400496 h 2086515"/>
              <a:gd name="connsiteX3" fmla="*/ 642269 w 3126707"/>
              <a:gd name="connsiteY3" fmla="*/ 2074231 h 2086515"/>
              <a:gd name="connsiteX4" fmla="*/ 47591 w 3126707"/>
              <a:gd name="connsiteY4" fmla="*/ 1278576 h 2086515"/>
              <a:gd name="connsiteX0" fmla="*/ 21608 w 3100724"/>
              <a:gd name="connsiteY0" fmla="*/ 1278576 h 2080395"/>
              <a:gd name="connsiteX1" fmla="*/ 1556086 w 3100724"/>
              <a:gd name="connsiteY1" fmla="*/ 321 h 2080395"/>
              <a:gd name="connsiteX2" fmla="*/ 3100724 w 3100724"/>
              <a:gd name="connsiteY2" fmla="*/ 1400496 h 2080395"/>
              <a:gd name="connsiteX3" fmla="*/ 616286 w 3100724"/>
              <a:gd name="connsiteY3" fmla="*/ 2074231 h 2080395"/>
              <a:gd name="connsiteX4" fmla="*/ 21608 w 3100724"/>
              <a:gd name="connsiteY4" fmla="*/ 1278576 h 2080395"/>
              <a:gd name="connsiteX0" fmla="*/ 49526 w 3108322"/>
              <a:gd name="connsiteY0" fmla="*/ 1223084 h 2090720"/>
              <a:gd name="connsiteX1" fmla="*/ 1563684 w 3108322"/>
              <a:gd name="connsiteY1" fmla="*/ 709 h 2090720"/>
              <a:gd name="connsiteX2" fmla="*/ 3108322 w 3108322"/>
              <a:gd name="connsiteY2" fmla="*/ 1400884 h 2090720"/>
              <a:gd name="connsiteX3" fmla="*/ 623884 w 3108322"/>
              <a:gd name="connsiteY3" fmla="*/ 2074619 h 2090720"/>
              <a:gd name="connsiteX4" fmla="*/ 49526 w 3108322"/>
              <a:gd name="connsiteY4" fmla="*/ 1223084 h 2090720"/>
              <a:gd name="connsiteX0" fmla="*/ 47708 w 3125554"/>
              <a:gd name="connsiteY0" fmla="*/ 1223084 h 2090720"/>
              <a:gd name="connsiteX1" fmla="*/ 1580916 w 3125554"/>
              <a:gd name="connsiteY1" fmla="*/ 709 h 2090720"/>
              <a:gd name="connsiteX2" fmla="*/ 3125554 w 3125554"/>
              <a:gd name="connsiteY2" fmla="*/ 1400884 h 2090720"/>
              <a:gd name="connsiteX3" fmla="*/ 641116 w 3125554"/>
              <a:gd name="connsiteY3" fmla="*/ 2074619 h 2090720"/>
              <a:gd name="connsiteX4" fmla="*/ 47708 w 3125554"/>
              <a:gd name="connsiteY4" fmla="*/ 1223084 h 2090720"/>
              <a:gd name="connsiteX0" fmla="*/ 62003 w 3139849"/>
              <a:gd name="connsiteY0" fmla="*/ 1222931 h 2090567"/>
              <a:gd name="connsiteX1" fmla="*/ 1595211 w 3139849"/>
              <a:gd name="connsiteY1" fmla="*/ 556 h 2090567"/>
              <a:gd name="connsiteX2" fmla="*/ 3139849 w 3139849"/>
              <a:gd name="connsiteY2" fmla="*/ 1400731 h 2090567"/>
              <a:gd name="connsiteX3" fmla="*/ 655411 w 3139849"/>
              <a:gd name="connsiteY3" fmla="*/ 2074466 h 2090567"/>
              <a:gd name="connsiteX4" fmla="*/ 62003 w 3139849"/>
              <a:gd name="connsiteY4" fmla="*/ 1222931 h 2090567"/>
              <a:gd name="connsiteX0" fmla="*/ 41911 w 1712362"/>
              <a:gd name="connsiteY0" fmla="*/ 1229592 h 2335962"/>
              <a:gd name="connsiteX1" fmla="*/ 1575119 w 1712362"/>
              <a:gd name="connsiteY1" fmla="*/ 7217 h 2335962"/>
              <a:gd name="connsiteX2" fmla="*/ 1638429 w 1712362"/>
              <a:gd name="connsiteY2" fmla="*/ 1907264 h 2335962"/>
              <a:gd name="connsiteX3" fmla="*/ 635319 w 1712362"/>
              <a:gd name="connsiteY3" fmla="*/ 2081127 h 2335962"/>
              <a:gd name="connsiteX4" fmla="*/ 41911 w 1712362"/>
              <a:gd name="connsiteY4" fmla="*/ 1229592 h 2335962"/>
              <a:gd name="connsiteX0" fmla="*/ 7786 w 1604304"/>
              <a:gd name="connsiteY0" fmla="*/ 174297 h 1280667"/>
              <a:gd name="connsiteX1" fmla="*/ 1010642 w 1604304"/>
              <a:gd name="connsiteY1" fmla="*/ 55298 h 1280667"/>
              <a:gd name="connsiteX2" fmla="*/ 1604304 w 1604304"/>
              <a:gd name="connsiteY2" fmla="*/ 851969 h 1280667"/>
              <a:gd name="connsiteX3" fmla="*/ 601194 w 1604304"/>
              <a:gd name="connsiteY3" fmla="*/ 1025832 h 1280667"/>
              <a:gd name="connsiteX4" fmla="*/ 7786 w 1604304"/>
              <a:gd name="connsiteY4" fmla="*/ 174297 h 1280667"/>
              <a:gd name="connsiteX0" fmla="*/ 6977 w 1619065"/>
              <a:gd name="connsiteY0" fmla="*/ 174297 h 1092947"/>
              <a:gd name="connsiteX1" fmla="*/ 1009833 w 1619065"/>
              <a:gd name="connsiteY1" fmla="*/ 55298 h 1092947"/>
              <a:gd name="connsiteX2" fmla="*/ 1603495 w 1619065"/>
              <a:gd name="connsiteY2" fmla="*/ 851969 h 1092947"/>
              <a:gd name="connsiteX3" fmla="*/ 1278507 w 1619065"/>
              <a:gd name="connsiteY3" fmla="*/ 1018019 h 1092947"/>
              <a:gd name="connsiteX4" fmla="*/ 600385 w 1619065"/>
              <a:gd name="connsiteY4" fmla="*/ 1025832 h 1092947"/>
              <a:gd name="connsiteX5" fmla="*/ 6977 w 1619065"/>
              <a:gd name="connsiteY5" fmla="*/ 174297 h 1092947"/>
              <a:gd name="connsiteX0" fmla="*/ 6209 w 1616165"/>
              <a:gd name="connsiteY0" fmla="*/ 174297 h 1095438"/>
              <a:gd name="connsiteX1" fmla="*/ 1009065 w 1616165"/>
              <a:gd name="connsiteY1" fmla="*/ 55298 h 1095438"/>
              <a:gd name="connsiteX2" fmla="*/ 1602727 w 1616165"/>
              <a:gd name="connsiteY2" fmla="*/ 851969 h 1095438"/>
              <a:gd name="connsiteX3" fmla="*/ 1277739 w 1616165"/>
              <a:gd name="connsiteY3" fmla="*/ 1018019 h 1095438"/>
              <a:gd name="connsiteX4" fmla="*/ 894199 w 1616165"/>
              <a:gd name="connsiteY4" fmla="*/ 1043419 h 1095438"/>
              <a:gd name="connsiteX5" fmla="*/ 599617 w 1616165"/>
              <a:gd name="connsiteY5" fmla="*/ 1025832 h 1095438"/>
              <a:gd name="connsiteX6" fmla="*/ 6209 w 1616165"/>
              <a:gd name="connsiteY6" fmla="*/ 174297 h 1095438"/>
              <a:gd name="connsiteX0" fmla="*/ 6209 w 1602727"/>
              <a:gd name="connsiteY0" fmla="*/ 174297 h 1095438"/>
              <a:gd name="connsiteX1" fmla="*/ 1009065 w 1602727"/>
              <a:gd name="connsiteY1" fmla="*/ 55298 h 1095438"/>
              <a:gd name="connsiteX2" fmla="*/ 1602727 w 1602727"/>
              <a:gd name="connsiteY2" fmla="*/ 851969 h 1095438"/>
              <a:gd name="connsiteX3" fmla="*/ 1277739 w 1602727"/>
              <a:gd name="connsiteY3" fmla="*/ 1018019 h 1095438"/>
              <a:gd name="connsiteX4" fmla="*/ 894199 w 1602727"/>
              <a:gd name="connsiteY4" fmla="*/ 1043419 h 1095438"/>
              <a:gd name="connsiteX5" fmla="*/ 599617 w 1602727"/>
              <a:gd name="connsiteY5" fmla="*/ 1025832 h 1095438"/>
              <a:gd name="connsiteX6" fmla="*/ 6209 w 1602727"/>
              <a:gd name="connsiteY6" fmla="*/ 174297 h 1095438"/>
              <a:gd name="connsiteX0" fmla="*/ 6209 w 1600187"/>
              <a:gd name="connsiteY0" fmla="*/ 173544 h 1094685"/>
              <a:gd name="connsiteX1" fmla="*/ 1009065 w 1600187"/>
              <a:gd name="connsiteY1" fmla="*/ 54545 h 1094685"/>
              <a:gd name="connsiteX2" fmla="*/ 1600187 w 1600187"/>
              <a:gd name="connsiteY2" fmla="*/ 841056 h 1094685"/>
              <a:gd name="connsiteX3" fmla="*/ 1277739 w 1600187"/>
              <a:gd name="connsiteY3" fmla="*/ 1017266 h 1094685"/>
              <a:gd name="connsiteX4" fmla="*/ 894199 w 1600187"/>
              <a:gd name="connsiteY4" fmla="*/ 1042666 h 1094685"/>
              <a:gd name="connsiteX5" fmla="*/ 599617 w 1600187"/>
              <a:gd name="connsiteY5" fmla="*/ 1025079 h 1094685"/>
              <a:gd name="connsiteX6" fmla="*/ 6209 w 1600187"/>
              <a:gd name="connsiteY6" fmla="*/ 173544 h 1094685"/>
              <a:gd name="connsiteX0" fmla="*/ 9001 w 1602979"/>
              <a:gd name="connsiteY0" fmla="*/ 172041 h 1067301"/>
              <a:gd name="connsiteX1" fmla="*/ 1011857 w 1602979"/>
              <a:gd name="connsiteY1" fmla="*/ 53042 h 1067301"/>
              <a:gd name="connsiteX2" fmla="*/ 1602979 w 1602979"/>
              <a:gd name="connsiteY2" fmla="*/ 839553 h 1067301"/>
              <a:gd name="connsiteX3" fmla="*/ 1280531 w 1602979"/>
              <a:gd name="connsiteY3" fmla="*/ 1015763 h 1067301"/>
              <a:gd name="connsiteX4" fmla="*/ 896991 w 1602979"/>
              <a:gd name="connsiteY4" fmla="*/ 1041163 h 1067301"/>
              <a:gd name="connsiteX5" fmla="*/ 538909 w 1602979"/>
              <a:gd name="connsiteY5" fmla="*/ 982936 h 1067301"/>
              <a:gd name="connsiteX6" fmla="*/ 9001 w 1602979"/>
              <a:gd name="connsiteY6" fmla="*/ 172041 h 1067301"/>
              <a:gd name="connsiteX0" fmla="*/ 9354 w 1603332"/>
              <a:gd name="connsiteY0" fmla="*/ 172041 h 1060252"/>
              <a:gd name="connsiteX1" fmla="*/ 1012210 w 1603332"/>
              <a:gd name="connsiteY1" fmla="*/ 53042 h 1060252"/>
              <a:gd name="connsiteX2" fmla="*/ 1603332 w 1603332"/>
              <a:gd name="connsiteY2" fmla="*/ 839553 h 1060252"/>
              <a:gd name="connsiteX3" fmla="*/ 1280884 w 1603332"/>
              <a:gd name="connsiteY3" fmla="*/ 1015763 h 1060252"/>
              <a:gd name="connsiteX4" fmla="*/ 897344 w 1603332"/>
              <a:gd name="connsiteY4" fmla="*/ 1041163 h 1060252"/>
              <a:gd name="connsiteX5" fmla="*/ 539262 w 1603332"/>
              <a:gd name="connsiteY5" fmla="*/ 982936 h 1060252"/>
              <a:gd name="connsiteX6" fmla="*/ 9354 w 1603332"/>
              <a:gd name="connsiteY6" fmla="*/ 172041 h 1060252"/>
              <a:gd name="connsiteX0" fmla="*/ 10210 w 1604188"/>
              <a:gd name="connsiteY0" fmla="*/ 172041 h 1062417"/>
              <a:gd name="connsiteX1" fmla="*/ 1013066 w 1604188"/>
              <a:gd name="connsiteY1" fmla="*/ 53042 h 1062417"/>
              <a:gd name="connsiteX2" fmla="*/ 1604188 w 1604188"/>
              <a:gd name="connsiteY2" fmla="*/ 839553 h 1062417"/>
              <a:gd name="connsiteX3" fmla="*/ 1281740 w 1604188"/>
              <a:gd name="connsiteY3" fmla="*/ 1015763 h 1062417"/>
              <a:gd name="connsiteX4" fmla="*/ 540118 w 1604188"/>
              <a:gd name="connsiteY4" fmla="*/ 982936 h 1062417"/>
              <a:gd name="connsiteX5" fmla="*/ 10210 w 1604188"/>
              <a:gd name="connsiteY5" fmla="*/ 172041 h 1062417"/>
              <a:gd name="connsiteX0" fmla="*/ 9072 w 1603050"/>
              <a:gd name="connsiteY0" fmla="*/ 172318 h 1067391"/>
              <a:gd name="connsiteX1" fmla="*/ 1011928 w 1603050"/>
              <a:gd name="connsiteY1" fmla="*/ 53319 h 1067391"/>
              <a:gd name="connsiteX2" fmla="*/ 1603050 w 1603050"/>
              <a:gd name="connsiteY2" fmla="*/ 839830 h 1067391"/>
              <a:gd name="connsiteX3" fmla="*/ 1280602 w 1603050"/>
              <a:gd name="connsiteY3" fmla="*/ 1016040 h 1067391"/>
              <a:gd name="connsiteX4" fmla="*/ 559300 w 1603050"/>
              <a:gd name="connsiteY4" fmla="*/ 990833 h 1067391"/>
              <a:gd name="connsiteX5" fmla="*/ 9072 w 1603050"/>
              <a:gd name="connsiteY5" fmla="*/ 172318 h 1067391"/>
              <a:gd name="connsiteX0" fmla="*/ 8951 w 1610549"/>
              <a:gd name="connsiteY0" fmla="*/ 173599 h 1066632"/>
              <a:gd name="connsiteX1" fmla="*/ 1019427 w 1610549"/>
              <a:gd name="connsiteY1" fmla="*/ 52695 h 1066632"/>
              <a:gd name="connsiteX2" fmla="*/ 1610549 w 1610549"/>
              <a:gd name="connsiteY2" fmla="*/ 839206 h 1066632"/>
              <a:gd name="connsiteX3" fmla="*/ 1288101 w 1610549"/>
              <a:gd name="connsiteY3" fmla="*/ 1015416 h 1066632"/>
              <a:gd name="connsiteX4" fmla="*/ 566799 w 1610549"/>
              <a:gd name="connsiteY4" fmla="*/ 990209 h 1066632"/>
              <a:gd name="connsiteX5" fmla="*/ 8951 w 1610549"/>
              <a:gd name="connsiteY5" fmla="*/ 173599 h 1066632"/>
              <a:gd name="connsiteX0" fmla="*/ 178 w 1601776"/>
              <a:gd name="connsiteY0" fmla="*/ 196104 h 1089137"/>
              <a:gd name="connsiteX1" fmla="*/ 503359 w 1601776"/>
              <a:gd name="connsiteY1" fmla="*/ 45415 h 1089137"/>
              <a:gd name="connsiteX2" fmla="*/ 1010654 w 1601776"/>
              <a:gd name="connsiteY2" fmla="*/ 75200 h 1089137"/>
              <a:gd name="connsiteX3" fmla="*/ 1601776 w 1601776"/>
              <a:gd name="connsiteY3" fmla="*/ 861711 h 1089137"/>
              <a:gd name="connsiteX4" fmla="*/ 1279328 w 1601776"/>
              <a:gd name="connsiteY4" fmla="*/ 1037921 h 1089137"/>
              <a:gd name="connsiteX5" fmla="*/ 558026 w 1601776"/>
              <a:gd name="connsiteY5" fmla="*/ 1012714 h 1089137"/>
              <a:gd name="connsiteX6" fmla="*/ 178 w 1601776"/>
              <a:gd name="connsiteY6" fmla="*/ 196104 h 1089137"/>
              <a:gd name="connsiteX0" fmla="*/ 173 w 1609391"/>
              <a:gd name="connsiteY0" fmla="*/ 255159 h 1084950"/>
              <a:gd name="connsiteX1" fmla="*/ 510974 w 1609391"/>
              <a:gd name="connsiteY1" fmla="*/ 45415 h 1084950"/>
              <a:gd name="connsiteX2" fmla="*/ 1018269 w 1609391"/>
              <a:gd name="connsiteY2" fmla="*/ 75200 h 1084950"/>
              <a:gd name="connsiteX3" fmla="*/ 1609391 w 1609391"/>
              <a:gd name="connsiteY3" fmla="*/ 861711 h 1084950"/>
              <a:gd name="connsiteX4" fmla="*/ 1286943 w 1609391"/>
              <a:gd name="connsiteY4" fmla="*/ 1037921 h 1084950"/>
              <a:gd name="connsiteX5" fmla="*/ 565641 w 1609391"/>
              <a:gd name="connsiteY5" fmla="*/ 1012714 h 1084950"/>
              <a:gd name="connsiteX6" fmla="*/ 173 w 1609391"/>
              <a:gd name="connsiteY6" fmla="*/ 255159 h 1084950"/>
              <a:gd name="connsiteX0" fmla="*/ 173 w 1609391"/>
              <a:gd name="connsiteY0" fmla="*/ 247539 h 1085489"/>
              <a:gd name="connsiteX1" fmla="*/ 510974 w 1609391"/>
              <a:gd name="connsiteY1" fmla="*/ 45415 h 1085489"/>
              <a:gd name="connsiteX2" fmla="*/ 1018269 w 1609391"/>
              <a:gd name="connsiteY2" fmla="*/ 75200 h 1085489"/>
              <a:gd name="connsiteX3" fmla="*/ 1609391 w 1609391"/>
              <a:gd name="connsiteY3" fmla="*/ 861711 h 1085489"/>
              <a:gd name="connsiteX4" fmla="*/ 1286943 w 1609391"/>
              <a:gd name="connsiteY4" fmla="*/ 1037921 h 1085489"/>
              <a:gd name="connsiteX5" fmla="*/ 565641 w 1609391"/>
              <a:gd name="connsiteY5" fmla="*/ 1012714 h 1085489"/>
              <a:gd name="connsiteX6" fmla="*/ 173 w 1609391"/>
              <a:gd name="connsiteY6" fmla="*/ 247539 h 1085489"/>
              <a:gd name="connsiteX0" fmla="*/ 173 w 1609391"/>
              <a:gd name="connsiteY0" fmla="*/ 211599 h 1049549"/>
              <a:gd name="connsiteX1" fmla="*/ 510974 w 1609391"/>
              <a:gd name="connsiteY1" fmla="*/ 9475 h 1049549"/>
              <a:gd name="connsiteX2" fmla="*/ 1018269 w 1609391"/>
              <a:gd name="connsiteY2" fmla="*/ 39260 h 1049549"/>
              <a:gd name="connsiteX3" fmla="*/ 1609391 w 1609391"/>
              <a:gd name="connsiteY3" fmla="*/ 825771 h 1049549"/>
              <a:gd name="connsiteX4" fmla="*/ 1286943 w 1609391"/>
              <a:gd name="connsiteY4" fmla="*/ 1001981 h 1049549"/>
              <a:gd name="connsiteX5" fmla="*/ 565641 w 1609391"/>
              <a:gd name="connsiteY5" fmla="*/ 976774 h 1049549"/>
              <a:gd name="connsiteX6" fmla="*/ 173 w 1609391"/>
              <a:gd name="connsiteY6" fmla="*/ 211599 h 1049549"/>
              <a:gd name="connsiteX0" fmla="*/ 173 w 1609391"/>
              <a:gd name="connsiteY0" fmla="*/ 211599 h 1061751"/>
              <a:gd name="connsiteX1" fmla="*/ 510974 w 1609391"/>
              <a:gd name="connsiteY1" fmla="*/ 9475 h 1061751"/>
              <a:gd name="connsiteX2" fmla="*/ 1018269 w 1609391"/>
              <a:gd name="connsiteY2" fmla="*/ 39260 h 1061751"/>
              <a:gd name="connsiteX3" fmla="*/ 1609391 w 1609391"/>
              <a:gd name="connsiteY3" fmla="*/ 825771 h 1061751"/>
              <a:gd name="connsiteX4" fmla="*/ 1016433 w 1609391"/>
              <a:gd name="connsiteY4" fmla="*/ 1026746 h 1061751"/>
              <a:gd name="connsiteX5" fmla="*/ 565641 w 1609391"/>
              <a:gd name="connsiteY5" fmla="*/ 976774 h 1061751"/>
              <a:gd name="connsiteX6" fmla="*/ 173 w 1609391"/>
              <a:gd name="connsiteY6" fmla="*/ 211599 h 1061751"/>
              <a:gd name="connsiteX0" fmla="*/ 173 w 1609391"/>
              <a:gd name="connsiteY0" fmla="*/ 211599 h 1061751"/>
              <a:gd name="connsiteX1" fmla="*/ 510974 w 1609391"/>
              <a:gd name="connsiteY1" fmla="*/ 9475 h 1061751"/>
              <a:gd name="connsiteX2" fmla="*/ 1018269 w 1609391"/>
              <a:gd name="connsiteY2" fmla="*/ 39260 h 1061751"/>
              <a:gd name="connsiteX3" fmla="*/ 1609391 w 1609391"/>
              <a:gd name="connsiteY3" fmla="*/ 825771 h 1061751"/>
              <a:gd name="connsiteX4" fmla="*/ 1014528 w 1609391"/>
              <a:gd name="connsiteY4" fmla="*/ 1026746 h 1061751"/>
              <a:gd name="connsiteX5" fmla="*/ 565641 w 1609391"/>
              <a:gd name="connsiteY5" fmla="*/ 976774 h 1061751"/>
              <a:gd name="connsiteX6" fmla="*/ 173 w 1609391"/>
              <a:gd name="connsiteY6" fmla="*/ 211599 h 1061751"/>
              <a:gd name="connsiteX0" fmla="*/ 173 w 1609391"/>
              <a:gd name="connsiteY0" fmla="*/ 211599 h 1048696"/>
              <a:gd name="connsiteX1" fmla="*/ 510974 w 1609391"/>
              <a:gd name="connsiteY1" fmla="*/ 9475 h 1048696"/>
              <a:gd name="connsiteX2" fmla="*/ 1018269 w 1609391"/>
              <a:gd name="connsiteY2" fmla="*/ 39260 h 1048696"/>
              <a:gd name="connsiteX3" fmla="*/ 1609391 w 1609391"/>
              <a:gd name="connsiteY3" fmla="*/ 825771 h 1048696"/>
              <a:gd name="connsiteX4" fmla="*/ 1256463 w 1609391"/>
              <a:gd name="connsiteY4" fmla="*/ 1000076 h 1048696"/>
              <a:gd name="connsiteX5" fmla="*/ 565641 w 1609391"/>
              <a:gd name="connsiteY5" fmla="*/ 976774 h 1048696"/>
              <a:gd name="connsiteX6" fmla="*/ 173 w 1609391"/>
              <a:gd name="connsiteY6" fmla="*/ 211599 h 1048696"/>
              <a:gd name="connsiteX0" fmla="*/ 173 w 1609391"/>
              <a:gd name="connsiteY0" fmla="*/ 211599 h 1087417"/>
              <a:gd name="connsiteX1" fmla="*/ 510974 w 1609391"/>
              <a:gd name="connsiteY1" fmla="*/ 9475 h 1087417"/>
              <a:gd name="connsiteX2" fmla="*/ 1018269 w 1609391"/>
              <a:gd name="connsiteY2" fmla="*/ 39260 h 1087417"/>
              <a:gd name="connsiteX3" fmla="*/ 1609391 w 1609391"/>
              <a:gd name="connsiteY3" fmla="*/ 825771 h 1087417"/>
              <a:gd name="connsiteX4" fmla="*/ 1256463 w 1609391"/>
              <a:gd name="connsiteY4" fmla="*/ 1000076 h 1087417"/>
              <a:gd name="connsiteX5" fmla="*/ 565641 w 1609391"/>
              <a:gd name="connsiteY5" fmla="*/ 976774 h 1087417"/>
              <a:gd name="connsiteX6" fmla="*/ 173 w 1609391"/>
              <a:gd name="connsiteY6" fmla="*/ 211599 h 1087417"/>
              <a:gd name="connsiteX0" fmla="*/ 173 w 1609391"/>
              <a:gd name="connsiteY0" fmla="*/ 211599 h 1087417"/>
              <a:gd name="connsiteX1" fmla="*/ 510974 w 1609391"/>
              <a:gd name="connsiteY1" fmla="*/ 9475 h 1087417"/>
              <a:gd name="connsiteX2" fmla="*/ 1018269 w 1609391"/>
              <a:gd name="connsiteY2" fmla="*/ 39260 h 1087417"/>
              <a:gd name="connsiteX3" fmla="*/ 1609391 w 1609391"/>
              <a:gd name="connsiteY3" fmla="*/ 825771 h 1087417"/>
              <a:gd name="connsiteX4" fmla="*/ 1256463 w 1609391"/>
              <a:gd name="connsiteY4" fmla="*/ 1000076 h 1087417"/>
              <a:gd name="connsiteX5" fmla="*/ 565641 w 1609391"/>
              <a:gd name="connsiteY5" fmla="*/ 976774 h 1087417"/>
              <a:gd name="connsiteX6" fmla="*/ 173 w 1609391"/>
              <a:gd name="connsiteY6" fmla="*/ 211599 h 1087417"/>
              <a:gd name="connsiteX0" fmla="*/ 173 w 1609391"/>
              <a:gd name="connsiteY0" fmla="*/ 211599 h 1047892"/>
              <a:gd name="connsiteX1" fmla="*/ 510974 w 1609391"/>
              <a:gd name="connsiteY1" fmla="*/ 9475 h 1047892"/>
              <a:gd name="connsiteX2" fmla="*/ 1018269 w 1609391"/>
              <a:gd name="connsiteY2" fmla="*/ 39260 h 1047892"/>
              <a:gd name="connsiteX3" fmla="*/ 1609391 w 1609391"/>
              <a:gd name="connsiteY3" fmla="*/ 825771 h 1047892"/>
              <a:gd name="connsiteX4" fmla="*/ 1256463 w 1609391"/>
              <a:gd name="connsiteY4" fmla="*/ 1000076 h 1047892"/>
              <a:gd name="connsiteX5" fmla="*/ 565641 w 1609391"/>
              <a:gd name="connsiteY5" fmla="*/ 976774 h 1047892"/>
              <a:gd name="connsiteX6" fmla="*/ 173 w 1609391"/>
              <a:gd name="connsiteY6" fmla="*/ 211599 h 1047892"/>
              <a:gd name="connsiteX0" fmla="*/ 173 w 1609391"/>
              <a:gd name="connsiteY0" fmla="*/ 211599 h 1061982"/>
              <a:gd name="connsiteX1" fmla="*/ 510974 w 1609391"/>
              <a:gd name="connsiteY1" fmla="*/ 9475 h 1061982"/>
              <a:gd name="connsiteX2" fmla="*/ 1018269 w 1609391"/>
              <a:gd name="connsiteY2" fmla="*/ 39260 h 1061982"/>
              <a:gd name="connsiteX3" fmla="*/ 1609391 w 1609391"/>
              <a:gd name="connsiteY3" fmla="*/ 825771 h 1061982"/>
              <a:gd name="connsiteX4" fmla="*/ 1256463 w 1609391"/>
              <a:gd name="connsiteY4" fmla="*/ 1000076 h 1061982"/>
              <a:gd name="connsiteX5" fmla="*/ 874829 w 1609391"/>
              <a:gd name="connsiteY5" fmla="*/ 1045796 h 1061982"/>
              <a:gd name="connsiteX6" fmla="*/ 565641 w 1609391"/>
              <a:gd name="connsiteY6" fmla="*/ 976774 h 1061982"/>
              <a:gd name="connsiteX7" fmla="*/ 173 w 1609391"/>
              <a:gd name="connsiteY7" fmla="*/ 211599 h 1061982"/>
              <a:gd name="connsiteX0" fmla="*/ 173 w 1609391"/>
              <a:gd name="connsiteY0" fmla="*/ 211599 h 1061982"/>
              <a:gd name="connsiteX1" fmla="*/ 510974 w 1609391"/>
              <a:gd name="connsiteY1" fmla="*/ 9475 h 1061982"/>
              <a:gd name="connsiteX2" fmla="*/ 1018269 w 1609391"/>
              <a:gd name="connsiteY2" fmla="*/ 39260 h 1061982"/>
              <a:gd name="connsiteX3" fmla="*/ 1609391 w 1609391"/>
              <a:gd name="connsiteY3" fmla="*/ 825771 h 1061982"/>
              <a:gd name="connsiteX4" fmla="*/ 1256463 w 1609391"/>
              <a:gd name="connsiteY4" fmla="*/ 1000076 h 1061982"/>
              <a:gd name="connsiteX5" fmla="*/ 874829 w 1609391"/>
              <a:gd name="connsiteY5" fmla="*/ 1045796 h 1061982"/>
              <a:gd name="connsiteX6" fmla="*/ 565641 w 1609391"/>
              <a:gd name="connsiteY6" fmla="*/ 976774 h 1061982"/>
              <a:gd name="connsiteX7" fmla="*/ 173 w 1609391"/>
              <a:gd name="connsiteY7" fmla="*/ 211599 h 1061982"/>
              <a:gd name="connsiteX0" fmla="*/ 173 w 1609391"/>
              <a:gd name="connsiteY0" fmla="*/ 211599 h 1051373"/>
              <a:gd name="connsiteX1" fmla="*/ 510974 w 1609391"/>
              <a:gd name="connsiteY1" fmla="*/ 9475 h 1051373"/>
              <a:gd name="connsiteX2" fmla="*/ 1018269 w 1609391"/>
              <a:gd name="connsiteY2" fmla="*/ 39260 h 1051373"/>
              <a:gd name="connsiteX3" fmla="*/ 1609391 w 1609391"/>
              <a:gd name="connsiteY3" fmla="*/ 825771 h 1051373"/>
              <a:gd name="connsiteX4" fmla="*/ 1256463 w 1609391"/>
              <a:gd name="connsiteY4" fmla="*/ 1000076 h 1051373"/>
              <a:gd name="connsiteX5" fmla="*/ 888164 w 1609391"/>
              <a:gd name="connsiteY5" fmla="*/ 1024841 h 1051373"/>
              <a:gd name="connsiteX6" fmla="*/ 565641 w 1609391"/>
              <a:gd name="connsiteY6" fmla="*/ 976774 h 1051373"/>
              <a:gd name="connsiteX7" fmla="*/ 173 w 1609391"/>
              <a:gd name="connsiteY7" fmla="*/ 211599 h 1051373"/>
              <a:gd name="connsiteX0" fmla="*/ 173 w 1609391"/>
              <a:gd name="connsiteY0" fmla="*/ 211599 h 1051373"/>
              <a:gd name="connsiteX1" fmla="*/ 510974 w 1609391"/>
              <a:gd name="connsiteY1" fmla="*/ 9475 h 1051373"/>
              <a:gd name="connsiteX2" fmla="*/ 1018269 w 1609391"/>
              <a:gd name="connsiteY2" fmla="*/ 39260 h 1051373"/>
              <a:gd name="connsiteX3" fmla="*/ 1609391 w 1609391"/>
              <a:gd name="connsiteY3" fmla="*/ 825771 h 1051373"/>
              <a:gd name="connsiteX4" fmla="*/ 1256463 w 1609391"/>
              <a:gd name="connsiteY4" fmla="*/ 1000076 h 1051373"/>
              <a:gd name="connsiteX5" fmla="*/ 888164 w 1609391"/>
              <a:gd name="connsiteY5" fmla="*/ 1024841 h 1051373"/>
              <a:gd name="connsiteX6" fmla="*/ 565641 w 1609391"/>
              <a:gd name="connsiteY6" fmla="*/ 976774 h 1051373"/>
              <a:gd name="connsiteX7" fmla="*/ 173 w 1609391"/>
              <a:gd name="connsiteY7" fmla="*/ 211599 h 1051373"/>
              <a:gd name="connsiteX0" fmla="*/ 173 w 1609391"/>
              <a:gd name="connsiteY0" fmla="*/ 211599 h 1087019"/>
              <a:gd name="connsiteX1" fmla="*/ 510974 w 1609391"/>
              <a:gd name="connsiteY1" fmla="*/ 9475 h 1087019"/>
              <a:gd name="connsiteX2" fmla="*/ 1018269 w 1609391"/>
              <a:gd name="connsiteY2" fmla="*/ 39260 h 1087019"/>
              <a:gd name="connsiteX3" fmla="*/ 1609391 w 1609391"/>
              <a:gd name="connsiteY3" fmla="*/ 825771 h 1087019"/>
              <a:gd name="connsiteX4" fmla="*/ 1256463 w 1609391"/>
              <a:gd name="connsiteY4" fmla="*/ 1000076 h 1087019"/>
              <a:gd name="connsiteX5" fmla="*/ 888164 w 1609391"/>
              <a:gd name="connsiteY5" fmla="*/ 1024841 h 1087019"/>
              <a:gd name="connsiteX6" fmla="*/ 565641 w 1609391"/>
              <a:gd name="connsiteY6" fmla="*/ 976774 h 1087019"/>
              <a:gd name="connsiteX7" fmla="*/ 173 w 1609391"/>
              <a:gd name="connsiteY7" fmla="*/ 211599 h 1087019"/>
              <a:gd name="connsiteX0" fmla="*/ 173 w 1609391"/>
              <a:gd name="connsiteY0" fmla="*/ 211599 h 1049081"/>
              <a:gd name="connsiteX1" fmla="*/ 510974 w 1609391"/>
              <a:gd name="connsiteY1" fmla="*/ 9475 h 1049081"/>
              <a:gd name="connsiteX2" fmla="*/ 1018269 w 1609391"/>
              <a:gd name="connsiteY2" fmla="*/ 39260 h 1049081"/>
              <a:gd name="connsiteX3" fmla="*/ 1609391 w 1609391"/>
              <a:gd name="connsiteY3" fmla="*/ 825771 h 1049081"/>
              <a:gd name="connsiteX4" fmla="*/ 1256463 w 1609391"/>
              <a:gd name="connsiteY4" fmla="*/ 1000076 h 1049081"/>
              <a:gd name="connsiteX5" fmla="*/ 565641 w 1609391"/>
              <a:gd name="connsiteY5" fmla="*/ 976774 h 1049081"/>
              <a:gd name="connsiteX6" fmla="*/ 173 w 1609391"/>
              <a:gd name="connsiteY6" fmla="*/ 211599 h 1049081"/>
              <a:gd name="connsiteX0" fmla="*/ 173 w 1621737"/>
              <a:gd name="connsiteY0" fmla="*/ 211599 h 1049081"/>
              <a:gd name="connsiteX1" fmla="*/ 510974 w 1621737"/>
              <a:gd name="connsiteY1" fmla="*/ 9475 h 1049081"/>
              <a:gd name="connsiteX2" fmla="*/ 1018269 w 1621737"/>
              <a:gd name="connsiteY2" fmla="*/ 39260 h 1049081"/>
              <a:gd name="connsiteX3" fmla="*/ 1609391 w 1621737"/>
              <a:gd name="connsiteY3" fmla="*/ 825771 h 1049081"/>
              <a:gd name="connsiteX4" fmla="*/ 1256463 w 1621737"/>
              <a:gd name="connsiteY4" fmla="*/ 1000076 h 1049081"/>
              <a:gd name="connsiteX5" fmla="*/ 565641 w 1621737"/>
              <a:gd name="connsiteY5" fmla="*/ 976774 h 1049081"/>
              <a:gd name="connsiteX6" fmla="*/ 173 w 1621737"/>
              <a:gd name="connsiteY6" fmla="*/ 211599 h 1049081"/>
              <a:gd name="connsiteX0" fmla="*/ 173 w 1619714"/>
              <a:gd name="connsiteY0" fmla="*/ 211599 h 1049081"/>
              <a:gd name="connsiteX1" fmla="*/ 510974 w 1619714"/>
              <a:gd name="connsiteY1" fmla="*/ 9475 h 1049081"/>
              <a:gd name="connsiteX2" fmla="*/ 1018269 w 1619714"/>
              <a:gd name="connsiteY2" fmla="*/ 39260 h 1049081"/>
              <a:gd name="connsiteX3" fmla="*/ 1609391 w 1619714"/>
              <a:gd name="connsiteY3" fmla="*/ 825771 h 1049081"/>
              <a:gd name="connsiteX4" fmla="*/ 1256463 w 1619714"/>
              <a:gd name="connsiteY4" fmla="*/ 1000076 h 1049081"/>
              <a:gd name="connsiteX5" fmla="*/ 565641 w 1619714"/>
              <a:gd name="connsiteY5" fmla="*/ 976774 h 1049081"/>
              <a:gd name="connsiteX6" fmla="*/ 173 w 1619714"/>
              <a:gd name="connsiteY6" fmla="*/ 211599 h 1049081"/>
              <a:gd name="connsiteX0" fmla="*/ 173 w 1619714"/>
              <a:gd name="connsiteY0" fmla="*/ 215386 h 1052868"/>
              <a:gd name="connsiteX1" fmla="*/ 510974 w 1619714"/>
              <a:gd name="connsiteY1" fmla="*/ 13262 h 1052868"/>
              <a:gd name="connsiteX2" fmla="*/ 1018269 w 1619714"/>
              <a:gd name="connsiteY2" fmla="*/ 43047 h 1052868"/>
              <a:gd name="connsiteX3" fmla="*/ 1609391 w 1619714"/>
              <a:gd name="connsiteY3" fmla="*/ 829558 h 1052868"/>
              <a:gd name="connsiteX4" fmla="*/ 1256463 w 1619714"/>
              <a:gd name="connsiteY4" fmla="*/ 1003863 h 1052868"/>
              <a:gd name="connsiteX5" fmla="*/ 565641 w 1619714"/>
              <a:gd name="connsiteY5" fmla="*/ 980561 h 1052868"/>
              <a:gd name="connsiteX6" fmla="*/ 173 w 1619714"/>
              <a:gd name="connsiteY6" fmla="*/ 215386 h 1052868"/>
              <a:gd name="connsiteX0" fmla="*/ 173 w 1619714"/>
              <a:gd name="connsiteY0" fmla="*/ 217709 h 1055191"/>
              <a:gd name="connsiteX1" fmla="*/ 510974 w 1619714"/>
              <a:gd name="connsiteY1" fmla="*/ 15585 h 1055191"/>
              <a:gd name="connsiteX2" fmla="*/ 1018269 w 1619714"/>
              <a:gd name="connsiteY2" fmla="*/ 45370 h 1055191"/>
              <a:gd name="connsiteX3" fmla="*/ 1609391 w 1619714"/>
              <a:gd name="connsiteY3" fmla="*/ 831881 h 1055191"/>
              <a:gd name="connsiteX4" fmla="*/ 1256463 w 1619714"/>
              <a:gd name="connsiteY4" fmla="*/ 1006186 h 1055191"/>
              <a:gd name="connsiteX5" fmla="*/ 565641 w 1619714"/>
              <a:gd name="connsiteY5" fmla="*/ 982884 h 1055191"/>
              <a:gd name="connsiteX6" fmla="*/ 173 w 1619714"/>
              <a:gd name="connsiteY6" fmla="*/ 217709 h 1055191"/>
              <a:gd name="connsiteX0" fmla="*/ 173 w 1613296"/>
              <a:gd name="connsiteY0" fmla="*/ 213753 h 1051235"/>
              <a:gd name="connsiteX1" fmla="*/ 510974 w 1613296"/>
              <a:gd name="connsiteY1" fmla="*/ 11629 h 1051235"/>
              <a:gd name="connsiteX2" fmla="*/ 1043034 w 1613296"/>
              <a:gd name="connsiteY2" fmla="*/ 52844 h 1051235"/>
              <a:gd name="connsiteX3" fmla="*/ 1609391 w 1613296"/>
              <a:gd name="connsiteY3" fmla="*/ 827925 h 1051235"/>
              <a:gd name="connsiteX4" fmla="*/ 1256463 w 1613296"/>
              <a:gd name="connsiteY4" fmla="*/ 1002230 h 1051235"/>
              <a:gd name="connsiteX5" fmla="*/ 565641 w 1613296"/>
              <a:gd name="connsiteY5" fmla="*/ 978928 h 1051235"/>
              <a:gd name="connsiteX6" fmla="*/ 173 w 1613296"/>
              <a:gd name="connsiteY6" fmla="*/ 213753 h 1051235"/>
              <a:gd name="connsiteX0" fmla="*/ 173 w 1613920"/>
              <a:gd name="connsiteY0" fmla="*/ 214324 h 1051806"/>
              <a:gd name="connsiteX1" fmla="*/ 510974 w 1613920"/>
              <a:gd name="connsiteY1" fmla="*/ 12200 h 1051806"/>
              <a:gd name="connsiteX2" fmla="*/ 1023984 w 1613920"/>
              <a:gd name="connsiteY2" fmla="*/ 51510 h 1051806"/>
              <a:gd name="connsiteX3" fmla="*/ 1609391 w 1613920"/>
              <a:gd name="connsiteY3" fmla="*/ 828496 h 1051806"/>
              <a:gd name="connsiteX4" fmla="*/ 1256463 w 1613920"/>
              <a:gd name="connsiteY4" fmla="*/ 1002801 h 1051806"/>
              <a:gd name="connsiteX5" fmla="*/ 565641 w 1613920"/>
              <a:gd name="connsiteY5" fmla="*/ 979499 h 1051806"/>
              <a:gd name="connsiteX6" fmla="*/ 173 w 1613920"/>
              <a:gd name="connsiteY6" fmla="*/ 214324 h 1051806"/>
              <a:gd name="connsiteX0" fmla="*/ 173 w 1613920"/>
              <a:gd name="connsiteY0" fmla="*/ 211689 h 1049171"/>
              <a:gd name="connsiteX1" fmla="*/ 510974 w 1613920"/>
              <a:gd name="connsiteY1" fmla="*/ 9565 h 1049171"/>
              <a:gd name="connsiteX2" fmla="*/ 1023984 w 1613920"/>
              <a:gd name="connsiteY2" fmla="*/ 48875 h 1049171"/>
              <a:gd name="connsiteX3" fmla="*/ 1609391 w 1613920"/>
              <a:gd name="connsiteY3" fmla="*/ 825861 h 1049171"/>
              <a:gd name="connsiteX4" fmla="*/ 1256463 w 1613920"/>
              <a:gd name="connsiteY4" fmla="*/ 1000166 h 1049171"/>
              <a:gd name="connsiteX5" fmla="*/ 565641 w 1613920"/>
              <a:gd name="connsiteY5" fmla="*/ 976864 h 1049171"/>
              <a:gd name="connsiteX6" fmla="*/ 173 w 1613920"/>
              <a:gd name="connsiteY6" fmla="*/ 211689 h 1049171"/>
              <a:gd name="connsiteX0" fmla="*/ 173 w 1600793"/>
              <a:gd name="connsiteY0" fmla="*/ 241176 h 1079143"/>
              <a:gd name="connsiteX1" fmla="*/ 510974 w 1600793"/>
              <a:gd name="connsiteY1" fmla="*/ 39052 h 1079143"/>
              <a:gd name="connsiteX2" fmla="*/ 1023984 w 1600793"/>
              <a:gd name="connsiteY2" fmla="*/ 78362 h 1079143"/>
              <a:gd name="connsiteX3" fmla="*/ 1596056 w 1600793"/>
              <a:gd name="connsiteY3" fmla="*/ 845823 h 1079143"/>
              <a:gd name="connsiteX4" fmla="*/ 1256463 w 1600793"/>
              <a:gd name="connsiteY4" fmla="*/ 1029653 h 1079143"/>
              <a:gd name="connsiteX5" fmla="*/ 565641 w 1600793"/>
              <a:gd name="connsiteY5" fmla="*/ 1006351 h 1079143"/>
              <a:gd name="connsiteX6" fmla="*/ 173 w 1600793"/>
              <a:gd name="connsiteY6" fmla="*/ 241176 h 1079143"/>
              <a:gd name="connsiteX0" fmla="*/ 173 w 1600793"/>
              <a:gd name="connsiteY0" fmla="*/ 241176 h 1079143"/>
              <a:gd name="connsiteX1" fmla="*/ 510974 w 1600793"/>
              <a:gd name="connsiteY1" fmla="*/ 39052 h 1079143"/>
              <a:gd name="connsiteX2" fmla="*/ 1023984 w 1600793"/>
              <a:gd name="connsiteY2" fmla="*/ 78362 h 1079143"/>
              <a:gd name="connsiteX3" fmla="*/ 1596056 w 1600793"/>
              <a:gd name="connsiteY3" fmla="*/ 845823 h 1079143"/>
              <a:gd name="connsiteX4" fmla="*/ 1256463 w 1600793"/>
              <a:gd name="connsiteY4" fmla="*/ 1029653 h 1079143"/>
              <a:gd name="connsiteX5" fmla="*/ 565641 w 1600793"/>
              <a:gd name="connsiteY5" fmla="*/ 1006351 h 1079143"/>
              <a:gd name="connsiteX6" fmla="*/ 173 w 1600793"/>
              <a:gd name="connsiteY6" fmla="*/ 241176 h 1079143"/>
              <a:gd name="connsiteX0" fmla="*/ 173 w 1600793"/>
              <a:gd name="connsiteY0" fmla="*/ 241176 h 1079143"/>
              <a:gd name="connsiteX1" fmla="*/ 510974 w 1600793"/>
              <a:gd name="connsiteY1" fmla="*/ 39052 h 1079143"/>
              <a:gd name="connsiteX2" fmla="*/ 1023984 w 1600793"/>
              <a:gd name="connsiteY2" fmla="*/ 78362 h 1079143"/>
              <a:gd name="connsiteX3" fmla="*/ 1596056 w 1600793"/>
              <a:gd name="connsiteY3" fmla="*/ 845823 h 1079143"/>
              <a:gd name="connsiteX4" fmla="*/ 1256463 w 1600793"/>
              <a:gd name="connsiteY4" fmla="*/ 1029653 h 1079143"/>
              <a:gd name="connsiteX5" fmla="*/ 565641 w 1600793"/>
              <a:gd name="connsiteY5" fmla="*/ 1006351 h 1079143"/>
              <a:gd name="connsiteX6" fmla="*/ 173 w 1600793"/>
              <a:gd name="connsiteY6" fmla="*/ 241176 h 1079143"/>
              <a:gd name="connsiteX0" fmla="*/ 173 w 1600793"/>
              <a:gd name="connsiteY0" fmla="*/ 210669 h 1048636"/>
              <a:gd name="connsiteX1" fmla="*/ 510974 w 1600793"/>
              <a:gd name="connsiteY1" fmla="*/ 8545 h 1048636"/>
              <a:gd name="connsiteX2" fmla="*/ 1023984 w 1600793"/>
              <a:gd name="connsiteY2" fmla="*/ 47855 h 1048636"/>
              <a:gd name="connsiteX3" fmla="*/ 1596056 w 1600793"/>
              <a:gd name="connsiteY3" fmla="*/ 815316 h 1048636"/>
              <a:gd name="connsiteX4" fmla="*/ 1256463 w 1600793"/>
              <a:gd name="connsiteY4" fmla="*/ 999146 h 1048636"/>
              <a:gd name="connsiteX5" fmla="*/ 565641 w 1600793"/>
              <a:gd name="connsiteY5" fmla="*/ 975844 h 1048636"/>
              <a:gd name="connsiteX6" fmla="*/ 173 w 1600793"/>
              <a:gd name="connsiteY6" fmla="*/ 210669 h 1048636"/>
              <a:gd name="connsiteX0" fmla="*/ 173 w 1601334"/>
              <a:gd name="connsiteY0" fmla="*/ 215430 h 1053397"/>
              <a:gd name="connsiteX1" fmla="*/ 510974 w 1601334"/>
              <a:gd name="connsiteY1" fmla="*/ 13306 h 1053397"/>
              <a:gd name="connsiteX2" fmla="*/ 1008744 w 1601334"/>
              <a:gd name="connsiteY2" fmla="*/ 35471 h 1053397"/>
              <a:gd name="connsiteX3" fmla="*/ 1596056 w 1601334"/>
              <a:gd name="connsiteY3" fmla="*/ 820077 h 1053397"/>
              <a:gd name="connsiteX4" fmla="*/ 1256463 w 1601334"/>
              <a:gd name="connsiteY4" fmla="*/ 1003907 h 1053397"/>
              <a:gd name="connsiteX5" fmla="*/ 565641 w 1601334"/>
              <a:gd name="connsiteY5" fmla="*/ 980605 h 1053397"/>
              <a:gd name="connsiteX6" fmla="*/ 173 w 1601334"/>
              <a:gd name="connsiteY6" fmla="*/ 215430 h 1053397"/>
              <a:gd name="connsiteX0" fmla="*/ 173 w 1601129"/>
              <a:gd name="connsiteY0" fmla="*/ 214108 h 1052075"/>
              <a:gd name="connsiteX1" fmla="*/ 510974 w 1601129"/>
              <a:gd name="connsiteY1" fmla="*/ 11984 h 1052075"/>
              <a:gd name="connsiteX2" fmla="*/ 1014459 w 1601129"/>
              <a:gd name="connsiteY2" fmla="*/ 37959 h 1052075"/>
              <a:gd name="connsiteX3" fmla="*/ 1596056 w 1601129"/>
              <a:gd name="connsiteY3" fmla="*/ 818755 h 1052075"/>
              <a:gd name="connsiteX4" fmla="*/ 1256463 w 1601129"/>
              <a:gd name="connsiteY4" fmla="*/ 1002585 h 1052075"/>
              <a:gd name="connsiteX5" fmla="*/ 565641 w 1601129"/>
              <a:gd name="connsiteY5" fmla="*/ 979283 h 1052075"/>
              <a:gd name="connsiteX6" fmla="*/ 173 w 1601129"/>
              <a:gd name="connsiteY6" fmla="*/ 214108 h 1052075"/>
              <a:gd name="connsiteX0" fmla="*/ 173 w 1598269"/>
              <a:gd name="connsiteY0" fmla="*/ 214108 h 1052075"/>
              <a:gd name="connsiteX1" fmla="*/ 510974 w 1598269"/>
              <a:gd name="connsiteY1" fmla="*/ 11984 h 1052075"/>
              <a:gd name="connsiteX2" fmla="*/ 1014459 w 1598269"/>
              <a:gd name="connsiteY2" fmla="*/ 37959 h 1052075"/>
              <a:gd name="connsiteX3" fmla="*/ 1596056 w 1598269"/>
              <a:gd name="connsiteY3" fmla="*/ 818755 h 1052075"/>
              <a:gd name="connsiteX4" fmla="*/ 1256463 w 1598269"/>
              <a:gd name="connsiteY4" fmla="*/ 1002585 h 1052075"/>
              <a:gd name="connsiteX5" fmla="*/ 565641 w 1598269"/>
              <a:gd name="connsiteY5" fmla="*/ 979283 h 1052075"/>
              <a:gd name="connsiteX6" fmla="*/ 173 w 1598269"/>
              <a:gd name="connsiteY6" fmla="*/ 214108 h 1052075"/>
              <a:gd name="connsiteX0" fmla="*/ 173 w 1598269"/>
              <a:gd name="connsiteY0" fmla="*/ 214108 h 1052075"/>
              <a:gd name="connsiteX1" fmla="*/ 510974 w 1598269"/>
              <a:gd name="connsiteY1" fmla="*/ 11984 h 1052075"/>
              <a:gd name="connsiteX2" fmla="*/ 1014459 w 1598269"/>
              <a:gd name="connsiteY2" fmla="*/ 37959 h 1052075"/>
              <a:gd name="connsiteX3" fmla="*/ 1596056 w 1598269"/>
              <a:gd name="connsiteY3" fmla="*/ 818755 h 1052075"/>
              <a:gd name="connsiteX4" fmla="*/ 1256463 w 1598269"/>
              <a:gd name="connsiteY4" fmla="*/ 1002585 h 1052075"/>
              <a:gd name="connsiteX5" fmla="*/ 565641 w 1598269"/>
              <a:gd name="connsiteY5" fmla="*/ 979283 h 1052075"/>
              <a:gd name="connsiteX6" fmla="*/ 173 w 1598269"/>
              <a:gd name="connsiteY6" fmla="*/ 214108 h 1052075"/>
              <a:gd name="connsiteX0" fmla="*/ 173 w 1596982"/>
              <a:gd name="connsiteY0" fmla="*/ 214108 h 1052075"/>
              <a:gd name="connsiteX1" fmla="*/ 510974 w 1596982"/>
              <a:gd name="connsiteY1" fmla="*/ 11984 h 1052075"/>
              <a:gd name="connsiteX2" fmla="*/ 1014459 w 1596982"/>
              <a:gd name="connsiteY2" fmla="*/ 37959 h 1052075"/>
              <a:gd name="connsiteX3" fmla="*/ 1596056 w 1596982"/>
              <a:gd name="connsiteY3" fmla="*/ 818755 h 1052075"/>
              <a:gd name="connsiteX4" fmla="*/ 1256463 w 1596982"/>
              <a:gd name="connsiteY4" fmla="*/ 1002585 h 1052075"/>
              <a:gd name="connsiteX5" fmla="*/ 565641 w 1596982"/>
              <a:gd name="connsiteY5" fmla="*/ 979283 h 1052075"/>
              <a:gd name="connsiteX6" fmla="*/ 173 w 1596982"/>
              <a:gd name="connsiteY6" fmla="*/ 214108 h 1052075"/>
              <a:gd name="connsiteX0" fmla="*/ 173 w 1596982"/>
              <a:gd name="connsiteY0" fmla="*/ 246804 h 1084771"/>
              <a:gd name="connsiteX1" fmla="*/ 510974 w 1596982"/>
              <a:gd name="connsiteY1" fmla="*/ 44680 h 1084771"/>
              <a:gd name="connsiteX2" fmla="*/ 1014459 w 1596982"/>
              <a:gd name="connsiteY2" fmla="*/ 70655 h 1084771"/>
              <a:gd name="connsiteX3" fmla="*/ 1596056 w 1596982"/>
              <a:gd name="connsiteY3" fmla="*/ 851451 h 1084771"/>
              <a:gd name="connsiteX4" fmla="*/ 1256463 w 1596982"/>
              <a:gd name="connsiteY4" fmla="*/ 1035281 h 1084771"/>
              <a:gd name="connsiteX5" fmla="*/ 565641 w 1596982"/>
              <a:gd name="connsiteY5" fmla="*/ 1011979 h 1084771"/>
              <a:gd name="connsiteX6" fmla="*/ 173 w 1596982"/>
              <a:gd name="connsiteY6" fmla="*/ 246804 h 1084771"/>
              <a:gd name="connsiteX0" fmla="*/ 173 w 1596982"/>
              <a:gd name="connsiteY0" fmla="*/ 213121 h 1051088"/>
              <a:gd name="connsiteX1" fmla="*/ 510974 w 1596982"/>
              <a:gd name="connsiteY1" fmla="*/ 10997 h 1051088"/>
              <a:gd name="connsiteX2" fmla="*/ 1014459 w 1596982"/>
              <a:gd name="connsiteY2" fmla="*/ 36972 h 1051088"/>
              <a:gd name="connsiteX3" fmla="*/ 1596056 w 1596982"/>
              <a:gd name="connsiteY3" fmla="*/ 817768 h 1051088"/>
              <a:gd name="connsiteX4" fmla="*/ 1256463 w 1596982"/>
              <a:gd name="connsiteY4" fmla="*/ 1001598 h 1051088"/>
              <a:gd name="connsiteX5" fmla="*/ 565641 w 1596982"/>
              <a:gd name="connsiteY5" fmla="*/ 978296 h 1051088"/>
              <a:gd name="connsiteX6" fmla="*/ 173 w 1596982"/>
              <a:gd name="connsiteY6" fmla="*/ 213121 h 1051088"/>
              <a:gd name="connsiteX0" fmla="*/ 173 w 1596982"/>
              <a:gd name="connsiteY0" fmla="*/ 208644 h 1046611"/>
              <a:gd name="connsiteX1" fmla="*/ 510974 w 1596982"/>
              <a:gd name="connsiteY1" fmla="*/ 6520 h 1046611"/>
              <a:gd name="connsiteX2" fmla="*/ 1014459 w 1596982"/>
              <a:gd name="connsiteY2" fmla="*/ 32495 h 1046611"/>
              <a:gd name="connsiteX3" fmla="*/ 1596056 w 1596982"/>
              <a:gd name="connsiteY3" fmla="*/ 813291 h 1046611"/>
              <a:gd name="connsiteX4" fmla="*/ 1256463 w 1596982"/>
              <a:gd name="connsiteY4" fmla="*/ 997121 h 1046611"/>
              <a:gd name="connsiteX5" fmla="*/ 565641 w 1596982"/>
              <a:gd name="connsiteY5" fmla="*/ 973819 h 1046611"/>
              <a:gd name="connsiteX6" fmla="*/ 173 w 1596982"/>
              <a:gd name="connsiteY6" fmla="*/ 208644 h 1046611"/>
              <a:gd name="connsiteX0" fmla="*/ 173 w 1596982"/>
              <a:gd name="connsiteY0" fmla="*/ 210202 h 1048169"/>
              <a:gd name="connsiteX1" fmla="*/ 510974 w 1596982"/>
              <a:gd name="connsiteY1" fmla="*/ 8078 h 1048169"/>
              <a:gd name="connsiteX2" fmla="*/ 980169 w 1596982"/>
              <a:gd name="connsiteY2" fmla="*/ 24528 h 1048169"/>
              <a:gd name="connsiteX3" fmla="*/ 1596056 w 1596982"/>
              <a:gd name="connsiteY3" fmla="*/ 814849 h 1048169"/>
              <a:gd name="connsiteX4" fmla="*/ 1256463 w 1596982"/>
              <a:gd name="connsiteY4" fmla="*/ 998679 h 1048169"/>
              <a:gd name="connsiteX5" fmla="*/ 565641 w 1596982"/>
              <a:gd name="connsiteY5" fmla="*/ 975377 h 1048169"/>
              <a:gd name="connsiteX6" fmla="*/ 173 w 1596982"/>
              <a:gd name="connsiteY6" fmla="*/ 210202 h 1048169"/>
              <a:gd name="connsiteX0" fmla="*/ 173 w 1596982"/>
              <a:gd name="connsiteY0" fmla="*/ 210202 h 1048169"/>
              <a:gd name="connsiteX1" fmla="*/ 510974 w 1596982"/>
              <a:gd name="connsiteY1" fmla="*/ 8078 h 1048169"/>
              <a:gd name="connsiteX2" fmla="*/ 980169 w 1596982"/>
              <a:gd name="connsiteY2" fmla="*/ 24528 h 1048169"/>
              <a:gd name="connsiteX3" fmla="*/ 1596056 w 1596982"/>
              <a:gd name="connsiteY3" fmla="*/ 814849 h 1048169"/>
              <a:gd name="connsiteX4" fmla="*/ 1256463 w 1596982"/>
              <a:gd name="connsiteY4" fmla="*/ 998679 h 1048169"/>
              <a:gd name="connsiteX5" fmla="*/ 565641 w 1596982"/>
              <a:gd name="connsiteY5" fmla="*/ 975377 h 1048169"/>
              <a:gd name="connsiteX6" fmla="*/ 173 w 1596982"/>
              <a:gd name="connsiteY6" fmla="*/ 210202 h 1048169"/>
              <a:gd name="connsiteX0" fmla="*/ 173 w 1597281"/>
              <a:gd name="connsiteY0" fmla="*/ 210202 h 1056178"/>
              <a:gd name="connsiteX1" fmla="*/ 510974 w 1597281"/>
              <a:gd name="connsiteY1" fmla="*/ 8078 h 1056178"/>
              <a:gd name="connsiteX2" fmla="*/ 980169 w 1597281"/>
              <a:gd name="connsiteY2" fmla="*/ 24528 h 1056178"/>
              <a:gd name="connsiteX3" fmla="*/ 1596056 w 1597281"/>
              <a:gd name="connsiteY3" fmla="*/ 814849 h 1056178"/>
              <a:gd name="connsiteX4" fmla="*/ 1256463 w 1597281"/>
              <a:gd name="connsiteY4" fmla="*/ 998679 h 1056178"/>
              <a:gd name="connsiteX5" fmla="*/ 565641 w 1597281"/>
              <a:gd name="connsiteY5" fmla="*/ 975377 h 1056178"/>
              <a:gd name="connsiteX6" fmla="*/ 173 w 1597281"/>
              <a:gd name="connsiteY6" fmla="*/ 210202 h 1056178"/>
              <a:gd name="connsiteX0" fmla="*/ 173 w 1597281"/>
              <a:gd name="connsiteY0" fmla="*/ 210202 h 1056178"/>
              <a:gd name="connsiteX1" fmla="*/ 510974 w 1597281"/>
              <a:gd name="connsiteY1" fmla="*/ 8078 h 1056178"/>
              <a:gd name="connsiteX2" fmla="*/ 980169 w 1597281"/>
              <a:gd name="connsiteY2" fmla="*/ 24528 h 1056178"/>
              <a:gd name="connsiteX3" fmla="*/ 1596056 w 1597281"/>
              <a:gd name="connsiteY3" fmla="*/ 814849 h 1056178"/>
              <a:gd name="connsiteX4" fmla="*/ 1256463 w 1597281"/>
              <a:gd name="connsiteY4" fmla="*/ 998679 h 1056178"/>
              <a:gd name="connsiteX5" fmla="*/ 565641 w 1597281"/>
              <a:gd name="connsiteY5" fmla="*/ 975377 h 1056178"/>
              <a:gd name="connsiteX6" fmla="*/ 173 w 1597281"/>
              <a:gd name="connsiteY6" fmla="*/ 210202 h 1056178"/>
              <a:gd name="connsiteX0" fmla="*/ 173 w 1597281"/>
              <a:gd name="connsiteY0" fmla="*/ 210202 h 1068740"/>
              <a:gd name="connsiteX1" fmla="*/ 510974 w 1597281"/>
              <a:gd name="connsiteY1" fmla="*/ 8078 h 1068740"/>
              <a:gd name="connsiteX2" fmla="*/ 980169 w 1597281"/>
              <a:gd name="connsiteY2" fmla="*/ 24528 h 1068740"/>
              <a:gd name="connsiteX3" fmla="*/ 1596056 w 1597281"/>
              <a:gd name="connsiteY3" fmla="*/ 814849 h 1068740"/>
              <a:gd name="connsiteX4" fmla="*/ 1256463 w 1597281"/>
              <a:gd name="connsiteY4" fmla="*/ 998679 h 1068740"/>
              <a:gd name="connsiteX5" fmla="*/ 565641 w 1597281"/>
              <a:gd name="connsiteY5" fmla="*/ 975377 h 1068740"/>
              <a:gd name="connsiteX6" fmla="*/ 173 w 1597281"/>
              <a:gd name="connsiteY6" fmla="*/ 210202 h 1068740"/>
              <a:gd name="connsiteX0" fmla="*/ 173 w 1596982"/>
              <a:gd name="connsiteY0" fmla="*/ 210202 h 1087591"/>
              <a:gd name="connsiteX1" fmla="*/ 510974 w 1596982"/>
              <a:gd name="connsiteY1" fmla="*/ 8078 h 1087591"/>
              <a:gd name="connsiteX2" fmla="*/ 980169 w 1596982"/>
              <a:gd name="connsiteY2" fmla="*/ 24528 h 1087591"/>
              <a:gd name="connsiteX3" fmla="*/ 1596056 w 1596982"/>
              <a:gd name="connsiteY3" fmla="*/ 814849 h 1087591"/>
              <a:gd name="connsiteX4" fmla="*/ 1256463 w 1596982"/>
              <a:gd name="connsiteY4" fmla="*/ 998679 h 1087591"/>
              <a:gd name="connsiteX5" fmla="*/ 565641 w 1596982"/>
              <a:gd name="connsiteY5" fmla="*/ 1011572 h 1087591"/>
              <a:gd name="connsiteX6" fmla="*/ 173 w 1596982"/>
              <a:gd name="connsiteY6" fmla="*/ 210202 h 1087591"/>
              <a:gd name="connsiteX0" fmla="*/ 173 w 1596982"/>
              <a:gd name="connsiteY0" fmla="*/ 210202 h 1062257"/>
              <a:gd name="connsiteX1" fmla="*/ 510974 w 1596982"/>
              <a:gd name="connsiteY1" fmla="*/ 8078 h 1062257"/>
              <a:gd name="connsiteX2" fmla="*/ 980169 w 1596982"/>
              <a:gd name="connsiteY2" fmla="*/ 24528 h 1062257"/>
              <a:gd name="connsiteX3" fmla="*/ 1596056 w 1596982"/>
              <a:gd name="connsiteY3" fmla="*/ 814849 h 1062257"/>
              <a:gd name="connsiteX4" fmla="*/ 1256463 w 1596982"/>
              <a:gd name="connsiteY4" fmla="*/ 998679 h 1062257"/>
              <a:gd name="connsiteX5" fmla="*/ 565641 w 1596982"/>
              <a:gd name="connsiteY5" fmla="*/ 1011572 h 1062257"/>
              <a:gd name="connsiteX6" fmla="*/ 173 w 1596982"/>
              <a:gd name="connsiteY6" fmla="*/ 210202 h 1062257"/>
              <a:gd name="connsiteX0" fmla="*/ 295 w 1597091"/>
              <a:gd name="connsiteY0" fmla="*/ 210202 h 1044535"/>
              <a:gd name="connsiteX1" fmla="*/ 511096 w 1597091"/>
              <a:gd name="connsiteY1" fmla="*/ 8078 h 1044535"/>
              <a:gd name="connsiteX2" fmla="*/ 980291 w 1597091"/>
              <a:gd name="connsiteY2" fmla="*/ 24528 h 1044535"/>
              <a:gd name="connsiteX3" fmla="*/ 1596178 w 1597091"/>
              <a:gd name="connsiteY3" fmla="*/ 814849 h 1044535"/>
              <a:gd name="connsiteX4" fmla="*/ 1256585 w 1597091"/>
              <a:gd name="connsiteY4" fmla="*/ 998679 h 1044535"/>
              <a:gd name="connsiteX5" fmla="*/ 582908 w 1597091"/>
              <a:gd name="connsiteY5" fmla="*/ 986807 h 1044535"/>
              <a:gd name="connsiteX6" fmla="*/ 295 w 1597091"/>
              <a:gd name="connsiteY6" fmla="*/ 210202 h 1044535"/>
              <a:gd name="connsiteX0" fmla="*/ 295 w 1597091"/>
              <a:gd name="connsiteY0" fmla="*/ 210202 h 1046979"/>
              <a:gd name="connsiteX1" fmla="*/ 511096 w 1597091"/>
              <a:gd name="connsiteY1" fmla="*/ 8078 h 1046979"/>
              <a:gd name="connsiteX2" fmla="*/ 980291 w 1597091"/>
              <a:gd name="connsiteY2" fmla="*/ 24528 h 1046979"/>
              <a:gd name="connsiteX3" fmla="*/ 1596178 w 1597091"/>
              <a:gd name="connsiteY3" fmla="*/ 814849 h 1046979"/>
              <a:gd name="connsiteX4" fmla="*/ 1256585 w 1597091"/>
              <a:gd name="connsiteY4" fmla="*/ 998679 h 1046979"/>
              <a:gd name="connsiteX5" fmla="*/ 582908 w 1597091"/>
              <a:gd name="connsiteY5" fmla="*/ 986807 h 1046979"/>
              <a:gd name="connsiteX6" fmla="*/ 295 w 1597091"/>
              <a:gd name="connsiteY6" fmla="*/ 210202 h 1046979"/>
              <a:gd name="connsiteX0" fmla="*/ 295 w 1597091"/>
              <a:gd name="connsiteY0" fmla="*/ 210202 h 1046979"/>
              <a:gd name="connsiteX1" fmla="*/ 511096 w 1597091"/>
              <a:gd name="connsiteY1" fmla="*/ 8078 h 1046979"/>
              <a:gd name="connsiteX2" fmla="*/ 980291 w 1597091"/>
              <a:gd name="connsiteY2" fmla="*/ 24528 h 1046979"/>
              <a:gd name="connsiteX3" fmla="*/ 1596178 w 1597091"/>
              <a:gd name="connsiteY3" fmla="*/ 814849 h 1046979"/>
              <a:gd name="connsiteX4" fmla="*/ 1256585 w 1597091"/>
              <a:gd name="connsiteY4" fmla="*/ 998679 h 1046979"/>
              <a:gd name="connsiteX5" fmla="*/ 582908 w 1597091"/>
              <a:gd name="connsiteY5" fmla="*/ 986807 h 1046979"/>
              <a:gd name="connsiteX6" fmla="*/ 295 w 1597091"/>
              <a:gd name="connsiteY6" fmla="*/ 210202 h 1046979"/>
              <a:gd name="connsiteX0" fmla="*/ 295 w 1597091"/>
              <a:gd name="connsiteY0" fmla="*/ 210202 h 1023481"/>
              <a:gd name="connsiteX1" fmla="*/ 511096 w 1597091"/>
              <a:gd name="connsiteY1" fmla="*/ 8078 h 1023481"/>
              <a:gd name="connsiteX2" fmla="*/ 980291 w 1597091"/>
              <a:gd name="connsiteY2" fmla="*/ 24528 h 1023481"/>
              <a:gd name="connsiteX3" fmla="*/ 1596178 w 1597091"/>
              <a:gd name="connsiteY3" fmla="*/ 814849 h 1023481"/>
              <a:gd name="connsiteX4" fmla="*/ 1256585 w 1597091"/>
              <a:gd name="connsiteY4" fmla="*/ 998679 h 1023481"/>
              <a:gd name="connsiteX5" fmla="*/ 582908 w 1597091"/>
              <a:gd name="connsiteY5" fmla="*/ 986807 h 1023481"/>
              <a:gd name="connsiteX6" fmla="*/ 295 w 1597091"/>
              <a:gd name="connsiteY6" fmla="*/ 210202 h 102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7091" h="1023481">
                <a:moveTo>
                  <a:pt x="295" y="210202"/>
                </a:moveTo>
                <a:cubicBezTo>
                  <a:pt x="-11674" y="47081"/>
                  <a:pt x="342683" y="28229"/>
                  <a:pt x="511096" y="8078"/>
                </a:cubicBezTo>
                <a:cubicBezTo>
                  <a:pt x="679509" y="-12073"/>
                  <a:pt x="848974" y="10081"/>
                  <a:pt x="980291" y="24528"/>
                </a:cubicBezTo>
                <a:cubicBezTo>
                  <a:pt x="1111608" y="38975"/>
                  <a:pt x="1571747" y="650906"/>
                  <a:pt x="1596178" y="814849"/>
                </a:cubicBezTo>
                <a:cubicBezTo>
                  <a:pt x="1611747" y="924185"/>
                  <a:pt x="1425463" y="970019"/>
                  <a:pt x="1256585" y="998679"/>
                </a:cubicBezTo>
                <a:cubicBezTo>
                  <a:pt x="1087707" y="1027339"/>
                  <a:pt x="729425" y="1040115"/>
                  <a:pt x="582908" y="986807"/>
                </a:cubicBezTo>
                <a:cubicBezTo>
                  <a:pt x="377336" y="876349"/>
                  <a:pt x="12264" y="373323"/>
                  <a:pt x="295" y="21020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pict1</a:t>
            </a: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B36CF-BC2C-4CAC-AB9D-F8AE34CF1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blue text | Century Gothic, 22pt, left alignment, strictly one line!</a:t>
            </a:r>
            <a:endParaRPr lang="ru-RU"/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AD94E568-C211-4028-A54D-097C7786A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F93781B0-C336-46DA-BA62-41BE5955288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8103696" y="1088522"/>
            <a:ext cx="1176509" cy="1956771"/>
          </a:xfrm>
          <a:custGeom>
            <a:avLst/>
            <a:gdLst>
              <a:gd name="connsiteX0" fmla="*/ 0 w 1178560"/>
              <a:gd name="connsiteY0" fmla="*/ 977900 h 1955800"/>
              <a:gd name="connsiteX1" fmla="*/ 589280 w 1178560"/>
              <a:gd name="connsiteY1" fmla="*/ 0 h 1955800"/>
              <a:gd name="connsiteX2" fmla="*/ 1178560 w 1178560"/>
              <a:gd name="connsiteY2" fmla="*/ 977900 h 1955800"/>
              <a:gd name="connsiteX3" fmla="*/ 589280 w 1178560"/>
              <a:gd name="connsiteY3" fmla="*/ 1955800 h 1955800"/>
              <a:gd name="connsiteX4" fmla="*/ 0 w 1178560"/>
              <a:gd name="connsiteY4" fmla="*/ 977900 h 1955800"/>
              <a:gd name="connsiteX0" fmla="*/ 976 w 1179536"/>
              <a:gd name="connsiteY0" fmla="*/ 977900 h 1955800"/>
              <a:gd name="connsiteX1" fmla="*/ 590256 w 1179536"/>
              <a:gd name="connsiteY1" fmla="*/ 0 h 1955800"/>
              <a:gd name="connsiteX2" fmla="*/ 1179536 w 1179536"/>
              <a:gd name="connsiteY2" fmla="*/ 977900 h 1955800"/>
              <a:gd name="connsiteX3" fmla="*/ 493736 w 1179536"/>
              <a:gd name="connsiteY3" fmla="*/ 1955800 h 1955800"/>
              <a:gd name="connsiteX4" fmla="*/ 976 w 1179536"/>
              <a:gd name="connsiteY4" fmla="*/ 977900 h 1955800"/>
              <a:gd name="connsiteX0" fmla="*/ 597 w 1176617"/>
              <a:gd name="connsiteY0" fmla="*/ 978079 h 1956292"/>
              <a:gd name="connsiteX1" fmla="*/ 589877 w 1176617"/>
              <a:gd name="connsiteY1" fmla="*/ 179 h 1956292"/>
              <a:gd name="connsiteX2" fmla="*/ 1176617 w 1176617"/>
              <a:gd name="connsiteY2" fmla="*/ 1054279 h 1956292"/>
              <a:gd name="connsiteX3" fmla="*/ 493357 w 1176617"/>
              <a:gd name="connsiteY3" fmla="*/ 1955979 h 1956292"/>
              <a:gd name="connsiteX4" fmla="*/ 597 w 1176617"/>
              <a:gd name="connsiteY4" fmla="*/ 978079 h 1956292"/>
              <a:gd name="connsiteX0" fmla="*/ 601 w 1174081"/>
              <a:gd name="connsiteY0" fmla="*/ 925109 h 1957217"/>
              <a:gd name="connsiteX1" fmla="*/ 587341 w 1174081"/>
              <a:gd name="connsiteY1" fmla="*/ 549 h 1957217"/>
              <a:gd name="connsiteX2" fmla="*/ 1174081 w 1174081"/>
              <a:gd name="connsiteY2" fmla="*/ 1054649 h 1957217"/>
              <a:gd name="connsiteX3" fmla="*/ 490821 w 1174081"/>
              <a:gd name="connsiteY3" fmla="*/ 1956349 h 1957217"/>
              <a:gd name="connsiteX4" fmla="*/ 601 w 1174081"/>
              <a:gd name="connsiteY4" fmla="*/ 925109 h 1957217"/>
              <a:gd name="connsiteX0" fmla="*/ 2262 w 1175742"/>
              <a:gd name="connsiteY0" fmla="*/ 925109 h 1957217"/>
              <a:gd name="connsiteX1" fmla="*/ 688062 w 1175742"/>
              <a:gd name="connsiteY1" fmla="*/ 549 h 1957217"/>
              <a:gd name="connsiteX2" fmla="*/ 1175742 w 1175742"/>
              <a:gd name="connsiteY2" fmla="*/ 1054649 h 1957217"/>
              <a:gd name="connsiteX3" fmla="*/ 492482 w 1175742"/>
              <a:gd name="connsiteY3" fmla="*/ 1956349 h 1957217"/>
              <a:gd name="connsiteX4" fmla="*/ 2262 w 1175742"/>
              <a:gd name="connsiteY4" fmla="*/ 925109 h 1957217"/>
              <a:gd name="connsiteX0" fmla="*/ 2262 w 1175742"/>
              <a:gd name="connsiteY0" fmla="*/ 925898 h 1958006"/>
              <a:gd name="connsiteX1" fmla="*/ 688062 w 1175742"/>
              <a:gd name="connsiteY1" fmla="*/ 1338 h 1958006"/>
              <a:gd name="connsiteX2" fmla="*/ 1175742 w 1175742"/>
              <a:gd name="connsiteY2" fmla="*/ 1055438 h 1958006"/>
              <a:gd name="connsiteX3" fmla="*/ 492482 w 1175742"/>
              <a:gd name="connsiteY3" fmla="*/ 1957138 h 1958006"/>
              <a:gd name="connsiteX4" fmla="*/ 2262 w 1175742"/>
              <a:gd name="connsiteY4" fmla="*/ 925898 h 1958006"/>
              <a:gd name="connsiteX0" fmla="*/ 2262 w 1175742"/>
              <a:gd name="connsiteY0" fmla="*/ 925387 h 1957495"/>
              <a:gd name="connsiteX1" fmla="*/ 688062 w 1175742"/>
              <a:gd name="connsiteY1" fmla="*/ 827 h 1957495"/>
              <a:gd name="connsiteX2" fmla="*/ 1175742 w 1175742"/>
              <a:gd name="connsiteY2" fmla="*/ 1054927 h 1957495"/>
              <a:gd name="connsiteX3" fmla="*/ 492482 w 1175742"/>
              <a:gd name="connsiteY3" fmla="*/ 1956627 h 1957495"/>
              <a:gd name="connsiteX4" fmla="*/ 2262 w 1175742"/>
              <a:gd name="connsiteY4" fmla="*/ 925387 h 1957495"/>
              <a:gd name="connsiteX0" fmla="*/ 2262 w 1175742"/>
              <a:gd name="connsiteY0" fmla="*/ 924795 h 1956903"/>
              <a:gd name="connsiteX1" fmla="*/ 688062 w 1175742"/>
              <a:gd name="connsiteY1" fmla="*/ 235 h 1956903"/>
              <a:gd name="connsiteX2" fmla="*/ 1175742 w 1175742"/>
              <a:gd name="connsiteY2" fmla="*/ 1054335 h 1956903"/>
              <a:gd name="connsiteX3" fmla="*/ 492482 w 1175742"/>
              <a:gd name="connsiteY3" fmla="*/ 1956035 h 1956903"/>
              <a:gd name="connsiteX4" fmla="*/ 2262 w 1175742"/>
              <a:gd name="connsiteY4" fmla="*/ 924795 h 1956903"/>
              <a:gd name="connsiteX0" fmla="*/ 2262 w 1175742"/>
              <a:gd name="connsiteY0" fmla="*/ 924795 h 1956903"/>
              <a:gd name="connsiteX1" fmla="*/ 688062 w 1175742"/>
              <a:gd name="connsiteY1" fmla="*/ 235 h 1956903"/>
              <a:gd name="connsiteX2" fmla="*/ 1175742 w 1175742"/>
              <a:gd name="connsiteY2" fmla="*/ 1054335 h 1956903"/>
              <a:gd name="connsiteX3" fmla="*/ 492482 w 1175742"/>
              <a:gd name="connsiteY3" fmla="*/ 1956035 h 1956903"/>
              <a:gd name="connsiteX4" fmla="*/ 2262 w 1175742"/>
              <a:gd name="connsiteY4" fmla="*/ 924795 h 1956903"/>
              <a:gd name="connsiteX0" fmla="*/ 2262 w 1175742"/>
              <a:gd name="connsiteY0" fmla="*/ 924795 h 1956775"/>
              <a:gd name="connsiteX1" fmla="*/ 688062 w 1175742"/>
              <a:gd name="connsiteY1" fmla="*/ 235 h 1956775"/>
              <a:gd name="connsiteX2" fmla="*/ 1175742 w 1175742"/>
              <a:gd name="connsiteY2" fmla="*/ 1054335 h 1956775"/>
              <a:gd name="connsiteX3" fmla="*/ 492482 w 1175742"/>
              <a:gd name="connsiteY3" fmla="*/ 1956035 h 1956775"/>
              <a:gd name="connsiteX4" fmla="*/ 2262 w 1175742"/>
              <a:gd name="connsiteY4" fmla="*/ 924795 h 1956775"/>
              <a:gd name="connsiteX0" fmla="*/ 2047 w 1175527"/>
              <a:gd name="connsiteY0" fmla="*/ 924795 h 1956505"/>
              <a:gd name="connsiteX1" fmla="*/ 687847 w 1175527"/>
              <a:gd name="connsiteY1" fmla="*/ 235 h 1956505"/>
              <a:gd name="connsiteX2" fmla="*/ 1175527 w 1175527"/>
              <a:gd name="connsiteY2" fmla="*/ 1054335 h 1956505"/>
              <a:gd name="connsiteX3" fmla="*/ 492267 w 1175527"/>
              <a:gd name="connsiteY3" fmla="*/ 1956035 h 1956505"/>
              <a:gd name="connsiteX4" fmla="*/ 2047 w 1175527"/>
              <a:gd name="connsiteY4" fmla="*/ 924795 h 1956505"/>
              <a:gd name="connsiteX0" fmla="*/ 2142 w 1175622"/>
              <a:gd name="connsiteY0" fmla="*/ 924795 h 1956170"/>
              <a:gd name="connsiteX1" fmla="*/ 687942 w 1175622"/>
              <a:gd name="connsiteY1" fmla="*/ 235 h 1956170"/>
              <a:gd name="connsiteX2" fmla="*/ 1175622 w 1175622"/>
              <a:gd name="connsiteY2" fmla="*/ 1054335 h 1956170"/>
              <a:gd name="connsiteX3" fmla="*/ 492362 w 1175622"/>
              <a:gd name="connsiteY3" fmla="*/ 1956035 h 1956170"/>
              <a:gd name="connsiteX4" fmla="*/ 2142 w 1175622"/>
              <a:gd name="connsiteY4" fmla="*/ 924795 h 1956170"/>
              <a:gd name="connsiteX0" fmla="*/ 12 w 1173492"/>
              <a:gd name="connsiteY0" fmla="*/ 924795 h 1956170"/>
              <a:gd name="connsiteX1" fmla="*/ 685812 w 1173492"/>
              <a:gd name="connsiteY1" fmla="*/ 235 h 1956170"/>
              <a:gd name="connsiteX2" fmla="*/ 1173492 w 1173492"/>
              <a:gd name="connsiteY2" fmla="*/ 1054335 h 1956170"/>
              <a:gd name="connsiteX3" fmla="*/ 490232 w 1173492"/>
              <a:gd name="connsiteY3" fmla="*/ 1956035 h 1956170"/>
              <a:gd name="connsiteX4" fmla="*/ 12 w 1173492"/>
              <a:gd name="connsiteY4" fmla="*/ 924795 h 1956170"/>
              <a:gd name="connsiteX0" fmla="*/ 12 w 1173492"/>
              <a:gd name="connsiteY0" fmla="*/ 924795 h 1956170"/>
              <a:gd name="connsiteX1" fmla="*/ 685812 w 1173492"/>
              <a:gd name="connsiteY1" fmla="*/ 235 h 1956170"/>
              <a:gd name="connsiteX2" fmla="*/ 1173492 w 1173492"/>
              <a:gd name="connsiteY2" fmla="*/ 1054335 h 1956170"/>
              <a:gd name="connsiteX3" fmla="*/ 490232 w 1173492"/>
              <a:gd name="connsiteY3" fmla="*/ 1956035 h 1956170"/>
              <a:gd name="connsiteX4" fmla="*/ 12 w 1173492"/>
              <a:gd name="connsiteY4" fmla="*/ 924795 h 1956170"/>
              <a:gd name="connsiteX0" fmla="*/ 0 w 1173480"/>
              <a:gd name="connsiteY0" fmla="*/ 924795 h 1956170"/>
              <a:gd name="connsiteX1" fmla="*/ 685800 w 1173480"/>
              <a:gd name="connsiteY1" fmla="*/ 235 h 1956170"/>
              <a:gd name="connsiteX2" fmla="*/ 1173480 w 1173480"/>
              <a:gd name="connsiteY2" fmla="*/ 1054335 h 1956170"/>
              <a:gd name="connsiteX3" fmla="*/ 490220 w 1173480"/>
              <a:gd name="connsiteY3" fmla="*/ 1956035 h 1956170"/>
              <a:gd name="connsiteX4" fmla="*/ 0 w 1173480"/>
              <a:gd name="connsiteY4" fmla="*/ 924795 h 1956170"/>
              <a:gd name="connsiteX0" fmla="*/ 0 w 1211113"/>
              <a:gd name="connsiteY0" fmla="*/ 924795 h 1956170"/>
              <a:gd name="connsiteX1" fmla="*/ 685800 w 1211113"/>
              <a:gd name="connsiteY1" fmla="*/ 235 h 1956170"/>
              <a:gd name="connsiteX2" fmla="*/ 1173480 w 1211113"/>
              <a:gd name="connsiteY2" fmla="*/ 1054335 h 1956170"/>
              <a:gd name="connsiteX3" fmla="*/ 490220 w 1211113"/>
              <a:gd name="connsiteY3" fmla="*/ 1956035 h 1956170"/>
              <a:gd name="connsiteX4" fmla="*/ 0 w 1211113"/>
              <a:gd name="connsiteY4" fmla="*/ 924795 h 1956170"/>
              <a:gd name="connsiteX0" fmla="*/ 0 w 1173806"/>
              <a:gd name="connsiteY0" fmla="*/ 924795 h 1956170"/>
              <a:gd name="connsiteX1" fmla="*/ 685800 w 1173806"/>
              <a:gd name="connsiteY1" fmla="*/ 235 h 1956170"/>
              <a:gd name="connsiteX2" fmla="*/ 1173480 w 1173806"/>
              <a:gd name="connsiteY2" fmla="*/ 1054335 h 1956170"/>
              <a:gd name="connsiteX3" fmla="*/ 490220 w 1173806"/>
              <a:gd name="connsiteY3" fmla="*/ 1956035 h 1956170"/>
              <a:gd name="connsiteX4" fmla="*/ 0 w 1173806"/>
              <a:gd name="connsiteY4" fmla="*/ 924795 h 1956170"/>
              <a:gd name="connsiteX0" fmla="*/ 0 w 1179121"/>
              <a:gd name="connsiteY0" fmla="*/ 924795 h 1956170"/>
              <a:gd name="connsiteX1" fmla="*/ 685800 w 1179121"/>
              <a:gd name="connsiteY1" fmla="*/ 235 h 1956170"/>
              <a:gd name="connsiteX2" fmla="*/ 1173480 w 1179121"/>
              <a:gd name="connsiteY2" fmla="*/ 1054335 h 1956170"/>
              <a:gd name="connsiteX3" fmla="*/ 490220 w 1179121"/>
              <a:gd name="connsiteY3" fmla="*/ 1956035 h 1956170"/>
              <a:gd name="connsiteX4" fmla="*/ 0 w 1179121"/>
              <a:gd name="connsiteY4" fmla="*/ 924795 h 1956170"/>
              <a:gd name="connsiteX0" fmla="*/ 0 w 1176407"/>
              <a:gd name="connsiteY0" fmla="*/ 924795 h 1956170"/>
              <a:gd name="connsiteX1" fmla="*/ 685800 w 1176407"/>
              <a:gd name="connsiteY1" fmla="*/ 235 h 1956170"/>
              <a:gd name="connsiteX2" fmla="*/ 1173480 w 1176407"/>
              <a:gd name="connsiteY2" fmla="*/ 1054335 h 1956170"/>
              <a:gd name="connsiteX3" fmla="*/ 490220 w 1176407"/>
              <a:gd name="connsiteY3" fmla="*/ 1956035 h 1956170"/>
              <a:gd name="connsiteX4" fmla="*/ 0 w 1176407"/>
              <a:gd name="connsiteY4" fmla="*/ 924795 h 1956170"/>
              <a:gd name="connsiteX0" fmla="*/ 0 w 1179564"/>
              <a:gd name="connsiteY0" fmla="*/ 924795 h 1956170"/>
              <a:gd name="connsiteX1" fmla="*/ 685800 w 1179564"/>
              <a:gd name="connsiteY1" fmla="*/ 235 h 1956170"/>
              <a:gd name="connsiteX2" fmla="*/ 1173480 w 1179564"/>
              <a:gd name="connsiteY2" fmla="*/ 1054335 h 1956170"/>
              <a:gd name="connsiteX3" fmla="*/ 490220 w 1179564"/>
              <a:gd name="connsiteY3" fmla="*/ 1956035 h 1956170"/>
              <a:gd name="connsiteX4" fmla="*/ 0 w 1179564"/>
              <a:gd name="connsiteY4" fmla="*/ 924795 h 1956170"/>
              <a:gd name="connsiteX0" fmla="*/ 0 w 1179908"/>
              <a:gd name="connsiteY0" fmla="*/ 924720 h 1956095"/>
              <a:gd name="connsiteX1" fmla="*/ 685800 w 1179908"/>
              <a:gd name="connsiteY1" fmla="*/ 160 h 1956095"/>
              <a:gd name="connsiteX2" fmla="*/ 1173480 w 1179908"/>
              <a:gd name="connsiteY2" fmla="*/ 1054260 h 1956095"/>
              <a:gd name="connsiteX3" fmla="*/ 490220 w 1179908"/>
              <a:gd name="connsiteY3" fmla="*/ 1955960 h 1956095"/>
              <a:gd name="connsiteX4" fmla="*/ 0 w 1179908"/>
              <a:gd name="connsiteY4" fmla="*/ 924720 h 1956095"/>
              <a:gd name="connsiteX0" fmla="*/ 0 w 1180459"/>
              <a:gd name="connsiteY0" fmla="*/ 925111 h 1956858"/>
              <a:gd name="connsiteX1" fmla="*/ 685800 w 1180459"/>
              <a:gd name="connsiteY1" fmla="*/ 551 h 1956858"/>
              <a:gd name="connsiteX2" fmla="*/ 1173480 w 1180459"/>
              <a:gd name="connsiteY2" fmla="*/ 1054651 h 1956858"/>
              <a:gd name="connsiteX3" fmla="*/ 490220 w 1180459"/>
              <a:gd name="connsiteY3" fmla="*/ 1956351 h 1956858"/>
              <a:gd name="connsiteX4" fmla="*/ 0 w 1180459"/>
              <a:gd name="connsiteY4" fmla="*/ 925111 h 1956858"/>
              <a:gd name="connsiteX0" fmla="*/ 0 w 1174915"/>
              <a:gd name="connsiteY0" fmla="*/ 925111 h 1956835"/>
              <a:gd name="connsiteX1" fmla="*/ 685800 w 1174915"/>
              <a:gd name="connsiteY1" fmla="*/ 551 h 1956835"/>
              <a:gd name="connsiteX2" fmla="*/ 1173480 w 1174915"/>
              <a:gd name="connsiteY2" fmla="*/ 1054651 h 1956835"/>
              <a:gd name="connsiteX3" fmla="*/ 490220 w 1174915"/>
              <a:gd name="connsiteY3" fmla="*/ 1956351 h 1956835"/>
              <a:gd name="connsiteX4" fmla="*/ 0 w 1174915"/>
              <a:gd name="connsiteY4" fmla="*/ 925111 h 1956835"/>
              <a:gd name="connsiteX0" fmla="*/ 0 w 1176509"/>
              <a:gd name="connsiteY0" fmla="*/ 925111 h 1956820"/>
              <a:gd name="connsiteX1" fmla="*/ 685800 w 1176509"/>
              <a:gd name="connsiteY1" fmla="*/ 551 h 1956820"/>
              <a:gd name="connsiteX2" fmla="*/ 1173480 w 1176509"/>
              <a:gd name="connsiteY2" fmla="*/ 1054651 h 1956820"/>
              <a:gd name="connsiteX3" fmla="*/ 490220 w 1176509"/>
              <a:gd name="connsiteY3" fmla="*/ 1956351 h 1956820"/>
              <a:gd name="connsiteX4" fmla="*/ 0 w 1176509"/>
              <a:gd name="connsiteY4" fmla="*/ 925111 h 1956820"/>
              <a:gd name="connsiteX0" fmla="*/ 0 w 1176509"/>
              <a:gd name="connsiteY0" fmla="*/ 925111 h 1956820"/>
              <a:gd name="connsiteX1" fmla="*/ 685800 w 1176509"/>
              <a:gd name="connsiteY1" fmla="*/ 551 h 1956820"/>
              <a:gd name="connsiteX2" fmla="*/ 1173480 w 1176509"/>
              <a:gd name="connsiteY2" fmla="*/ 1054651 h 1956820"/>
              <a:gd name="connsiteX3" fmla="*/ 490220 w 1176509"/>
              <a:gd name="connsiteY3" fmla="*/ 1956351 h 1956820"/>
              <a:gd name="connsiteX4" fmla="*/ 0 w 1176509"/>
              <a:gd name="connsiteY4" fmla="*/ 925111 h 1956820"/>
              <a:gd name="connsiteX0" fmla="*/ 0 w 1176509"/>
              <a:gd name="connsiteY0" fmla="*/ 925062 h 1956771"/>
              <a:gd name="connsiteX1" fmla="*/ 685800 w 1176509"/>
              <a:gd name="connsiteY1" fmla="*/ 502 h 1956771"/>
              <a:gd name="connsiteX2" fmla="*/ 1173480 w 1176509"/>
              <a:gd name="connsiteY2" fmla="*/ 1054602 h 1956771"/>
              <a:gd name="connsiteX3" fmla="*/ 490220 w 1176509"/>
              <a:gd name="connsiteY3" fmla="*/ 1956302 h 1956771"/>
              <a:gd name="connsiteX4" fmla="*/ 0 w 1176509"/>
              <a:gd name="connsiteY4" fmla="*/ 925062 h 195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6509" h="1956771">
                <a:moveTo>
                  <a:pt x="0" y="925062"/>
                </a:moveTo>
                <a:cubicBezTo>
                  <a:pt x="40217" y="660055"/>
                  <a:pt x="490220" y="-21088"/>
                  <a:pt x="685800" y="502"/>
                </a:cubicBezTo>
                <a:cubicBezTo>
                  <a:pt x="881380" y="22092"/>
                  <a:pt x="1211580" y="859963"/>
                  <a:pt x="1173480" y="1054602"/>
                </a:cubicBezTo>
                <a:cubicBezTo>
                  <a:pt x="1135380" y="1249241"/>
                  <a:pt x="685800" y="1977892"/>
                  <a:pt x="490220" y="1956302"/>
                </a:cubicBezTo>
                <a:cubicBezTo>
                  <a:pt x="294640" y="1934712"/>
                  <a:pt x="2963" y="1253569"/>
                  <a:pt x="0" y="92506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pict2</a:t>
            </a:r>
            <a:endParaRPr lang="ru-RU"/>
          </a:p>
        </p:txBody>
      </p:sp>
      <p:sp>
        <p:nvSpPr>
          <p:cNvPr id="14" name="Рисунок 12">
            <a:extLst>
              <a:ext uri="{FF2B5EF4-FFF2-40B4-BE49-F238E27FC236}">
                <a16:creationId xmlns:a16="http://schemas.microsoft.com/office/drawing/2014/main" id="{7024E140-8568-4F99-BE33-8B1A9DCDA9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8810901" y="2358716"/>
            <a:ext cx="2189019" cy="1314460"/>
          </a:xfrm>
          <a:custGeom>
            <a:avLst/>
            <a:gdLst>
              <a:gd name="connsiteX0" fmla="*/ 0 w 1178560"/>
              <a:gd name="connsiteY0" fmla="*/ 977900 h 1955800"/>
              <a:gd name="connsiteX1" fmla="*/ 589280 w 1178560"/>
              <a:gd name="connsiteY1" fmla="*/ 0 h 1955800"/>
              <a:gd name="connsiteX2" fmla="*/ 1178560 w 1178560"/>
              <a:gd name="connsiteY2" fmla="*/ 977900 h 1955800"/>
              <a:gd name="connsiteX3" fmla="*/ 589280 w 1178560"/>
              <a:gd name="connsiteY3" fmla="*/ 1955800 h 1955800"/>
              <a:gd name="connsiteX4" fmla="*/ 0 w 1178560"/>
              <a:gd name="connsiteY4" fmla="*/ 977900 h 1955800"/>
              <a:gd name="connsiteX0" fmla="*/ 976 w 1179536"/>
              <a:gd name="connsiteY0" fmla="*/ 977900 h 1955800"/>
              <a:gd name="connsiteX1" fmla="*/ 590256 w 1179536"/>
              <a:gd name="connsiteY1" fmla="*/ 0 h 1955800"/>
              <a:gd name="connsiteX2" fmla="*/ 1179536 w 1179536"/>
              <a:gd name="connsiteY2" fmla="*/ 977900 h 1955800"/>
              <a:gd name="connsiteX3" fmla="*/ 493736 w 1179536"/>
              <a:gd name="connsiteY3" fmla="*/ 1955800 h 1955800"/>
              <a:gd name="connsiteX4" fmla="*/ 976 w 1179536"/>
              <a:gd name="connsiteY4" fmla="*/ 977900 h 1955800"/>
              <a:gd name="connsiteX0" fmla="*/ 597 w 1176617"/>
              <a:gd name="connsiteY0" fmla="*/ 978079 h 1956292"/>
              <a:gd name="connsiteX1" fmla="*/ 589877 w 1176617"/>
              <a:gd name="connsiteY1" fmla="*/ 179 h 1956292"/>
              <a:gd name="connsiteX2" fmla="*/ 1176617 w 1176617"/>
              <a:gd name="connsiteY2" fmla="*/ 1054279 h 1956292"/>
              <a:gd name="connsiteX3" fmla="*/ 493357 w 1176617"/>
              <a:gd name="connsiteY3" fmla="*/ 1955979 h 1956292"/>
              <a:gd name="connsiteX4" fmla="*/ 597 w 1176617"/>
              <a:gd name="connsiteY4" fmla="*/ 978079 h 1956292"/>
              <a:gd name="connsiteX0" fmla="*/ 601 w 1174081"/>
              <a:gd name="connsiteY0" fmla="*/ 925109 h 1957217"/>
              <a:gd name="connsiteX1" fmla="*/ 587341 w 1174081"/>
              <a:gd name="connsiteY1" fmla="*/ 549 h 1957217"/>
              <a:gd name="connsiteX2" fmla="*/ 1174081 w 1174081"/>
              <a:gd name="connsiteY2" fmla="*/ 1054649 h 1957217"/>
              <a:gd name="connsiteX3" fmla="*/ 490821 w 1174081"/>
              <a:gd name="connsiteY3" fmla="*/ 1956349 h 1957217"/>
              <a:gd name="connsiteX4" fmla="*/ 601 w 1174081"/>
              <a:gd name="connsiteY4" fmla="*/ 925109 h 1957217"/>
              <a:gd name="connsiteX0" fmla="*/ 2262 w 1175742"/>
              <a:gd name="connsiteY0" fmla="*/ 925109 h 1957217"/>
              <a:gd name="connsiteX1" fmla="*/ 688062 w 1175742"/>
              <a:gd name="connsiteY1" fmla="*/ 549 h 1957217"/>
              <a:gd name="connsiteX2" fmla="*/ 1175742 w 1175742"/>
              <a:gd name="connsiteY2" fmla="*/ 1054649 h 1957217"/>
              <a:gd name="connsiteX3" fmla="*/ 492482 w 1175742"/>
              <a:gd name="connsiteY3" fmla="*/ 1956349 h 1957217"/>
              <a:gd name="connsiteX4" fmla="*/ 2262 w 1175742"/>
              <a:gd name="connsiteY4" fmla="*/ 925109 h 1957217"/>
              <a:gd name="connsiteX0" fmla="*/ 2262 w 1175742"/>
              <a:gd name="connsiteY0" fmla="*/ 925898 h 1958006"/>
              <a:gd name="connsiteX1" fmla="*/ 688062 w 1175742"/>
              <a:gd name="connsiteY1" fmla="*/ 1338 h 1958006"/>
              <a:gd name="connsiteX2" fmla="*/ 1175742 w 1175742"/>
              <a:gd name="connsiteY2" fmla="*/ 1055438 h 1958006"/>
              <a:gd name="connsiteX3" fmla="*/ 492482 w 1175742"/>
              <a:gd name="connsiteY3" fmla="*/ 1957138 h 1958006"/>
              <a:gd name="connsiteX4" fmla="*/ 2262 w 1175742"/>
              <a:gd name="connsiteY4" fmla="*/ 925898 h 1958006"/>
              <a:gd name="connsiteX0" fmla="*/ 2262 w 1175742"/>
              <a:gd name="connsiteY0" fmla="*/ 925387 h 1957495"/>
              <a:gd name="connsiteX1" fmla="*/ 688062 w 1175742"/>
              <a:gd name="connsiteY1" fmla="*/ 827 h 1957495"/>
              <a:gd name="connsiteX2" fmla="*/ 1175742 w 1175742"/>
              <a:gd name="connsiteY2" fmla="*/ 1054927 h 1957495"/>
              <a:gd name="connsiteX3" fmla="*/ 492482 w 1175742"/>
              <a:gd name="connsiteY3" fmla="*/ 1956627 h 1957495"/>
              <a:gd name="connsiteX4" fmla="*/ 2262 w 1175742"/>
              <a:gd name="connsiteY4" fmla="*/ 925387 h 1957495"/>
              <a:gd name="connsiteX0" fmla="*/ 2262 w 1175742"/>
              <a:gd name="connsiteY0" fmla="*/ 924795 h 1956903"/>
              <a:gd name="connsiteX1" fmla="*/ 688062 w 1175742"/>
              <a:gd name="connsiteY1" fmla="*/ 235 h 1956903"/>
              <a:gd name="connsiteX2" fmla="*/ 1175742 w 1175742"/>
              <a:gd name="connsiteY2" fmla="*/ 1054335 h 1956903"/>
              <a:gd name="connsiteX3" fmla="*/ 492482 w 1175742"/>
              <a:gd name="connsiteY3" fmla="*/ 1956035 h 1956903"/>
              <a:gd name="connsiteX4" fmla="*/ 2262 w 1175742"/>
              <a:gd name="connsiteY4" fmla="*/ 924795 h 1956903"/>
              <a:gd name="connsiteX0" fmla="*/ 2262 w 1175742"/>
              <a:gd name="connsiteY0" fmla="*/ 924795 h 1956903"/>
              <a:gd name="connsiteX1" fmla="*/ 688062 w 1175742"/>
              <a:gd name="connsiteY1" fmla="*/ 235 h 1956903"/>
              <a:gd name="connsiteX2" fmla="*/ 1175742 w 1175742"/>
              <a:gd name="connsiteY2" fmla="*/ 1054335 h 1956903"/>
              <a:gd name="connsiteX3" fmla="*/ 492482 w 1175742"/>
              <a:gd name="connsiteY3" fmla="*/ 1956035 h 1956903"/>
              <a:gd name="connsiteX4" fmla="*/ 2262 w 1175742"/>
              <a:gd name="connsiteY4" fmla="*/ 924795 h 1956903"/>
              <a:gd name="connsiteX0" fmla="*/ 2262 w 1175742"/>
              <a:gd name="connsiteY0" fmla="*/ 924795 h 1956775"/>
              <a:gd name="connsiteX1" fmla="*/ 688062 w 1175742"/>
              <a:gd name="connsiteY1" fmla="*/ 235 h 1956775"/>
              <a:gd name="connsiteX2" fmla="*/ 1175742 w 1175742"/>
              <a:gd name="connsiteY2" fmla="*/ 1054335 h 1956775"/>
              <a:gd name="connsiteX3" fmla="*/ 492482 w 1175742"/>
              <a:gd name="connsiteY3" fmla="*/ 1956035 h 1956775"/>
              <a:gd name="connsiteX4" fmla="*/ 2262 w 1175742"/>
              <a:gd name="connsiteY4" fmla="*/ 924795 h 1956775"/>
              <a:gd name="connsiteX0" fmla="*/ 2047 w 1175527"/>
              <a:gd name="connsiteY0" fmla="*/ 924795 h 1956505"/>
              <a:gd name="connsiteX1" fmla="*/ 687847 w 1175527"/>
              <a:gd name="connsiteY1" fmla="*/ 235 h 1956505"/>
              <a:gd name="connsiteX2" fmla="*/ 1175527 w 1175527"/>
              <a:gd name="connsiteY2" fmla="*/ 1054335 h 1956505"/>
              <a:gd name="connsiteX3" fmla="*/ 492267 w 1175527"/>
              <a:gd name="connsiteY3" fmla="*/ 1956035 h 1956505"/>
              <a:gd name="connsiteX4" fmla="*/ 2047 w 1175527"/>
              <a:gd name="connsiteY4" fmla="*/ 924795 h 1956505"/>
              <a:gd name="connsiteX0" fmla="*/ 2142 w 1175622"/>
              <a:gd name="connsiteY0" fmla="*/ 924795 h 1956170"/>
              <a:gd name="connsiteX1" fmla="*/ 687942 w 1175622"/>
              <a:gd name="connsiteY1" fmla="*/ 235 h 1956170"/>
              <a:gd name="connsiteX2" fmla="*/ 1175622 w 1175622"/>
              <a:gd name="connsiteY2" fmla="*/ 1054335 h 1956170"/>
              <a:gd name="connsiteX3" fmla="*/ 492362 w 1175622"/>
              <a:gd name="connsiteY3" fmla="*/ 1956035 h 1956170"/>
              <a:gd name="connsiteX4" fmla="*/ 2142 w 1175622"/>
              <a:gd name="connsiteY4" fmla="*/ 924795 h 1956170"/>
              <a:gd name="connsiteX0" fmla="*/ 12 w 1173492"/>
              <a:gd name="connsiteY0" fmla="*/ 924795 h 1956170"/>
              <a:gd name="connsiteX1" fmla="*/ 685812 w 1173492"/>
              <a:gd name="connsiteY1" fmla="*/ 235 h 1956170"/>
              <a:gd name="connsiteX2" fmla="*/ 1173492 w 1173492"/>
              <a:gd name="connsiteY2" fmla="*/ 1054335 h 1956170"/>
              <a:gd name="connsiteX3" fmla="*/ 490232 w 1173492"/>
              <a:gd name="connsiteY3" fmla="*/ 1956035 h 1956170"/>
              <a:gd name="connsiteX4" fmla="*/ 12 w 1173492"/>
              <a:gd name="connsiteY4" fmla="*/ 924795 h 1956170"/>
              <a:gd name="connsiteX0" fmla="*/ 12 w 1173492"/>
              <a:gd name="connsiteY0" fmla="*/ 924795 h 1956170"/>
              <a:gd name="connsiteX1" fmla="*/ 685812 w 1173492"/>
              <a:gd name="connsiteY1" fmla="*/ 235 h 1956170"/>
              <a:gd name="connsiteX2" fmla="*/ 1173492 w 1173492"/>
              <a:gd name="connsiteY2" fmla="*/ 1054335 h 1956170"/>
              <a:gd name="connsiteX3" fmla="*/ 490232 w 1173492"/>
              <a:gd name="connsiteY3" fmla="*/ 1956035 h 1956170"/>
              <a:gd name="connsiteX4" fmla="*/ 12 w 1173492"/>
              <a:gd name="connsiteY4" fmla="*/ 924795 h 1956170"/>
              <a:gd name="connsiteX0" fmla="*/ 0 w 1173480"/>
              <a:gd name="connsiteY0" fmla="*/ 924795 h 1956170"/>
              <a:gd name="connsiteX1" fmla="*/ 685800 w 1173480"/>
              <a:gd name="connsiteY1" fmla="*/ 235 h 1956170"/>
              <a:gd name="connsiteX2" fmla="*/ 1173480 w 1173480"/>
              <a:gd name="connsiteY2" fmla="*/ 1054335 h 1956170"/>
              <a:gd name="connsiteX3" fmla="*/ 490220 w 1173480"/>
              <a:gd name="connsiteY3" fmla="*/ 1956035 h 1956170"/>
              <a:gd name="connsiteX4" fmla="*/ 0 w 1173480"/>
              <a:gd name="connsiteY4" fmla="*/ 924795 h 1956170"/>
              <a:gd name="connsiteX0" fmla="*/ 0 w 1211113"/>
              <a:gd name="connsiteY0" fmla="*/ 924795 h 1956170"/>
              <a:gd name="connsiteX1" fmla="*/ 685800 w 1211113"/>
              <a:gd name="connsiteY1" fmla="*/ 235 h 1956170"/>
              <a:gd name="connsiteX2" fmla="*/ 1173480 w 1211113"/>
              <a:gd name="connsiteY2" fmla="*/ 1054335 h 1956170"/>
              <a:gd name="connsiteX3" fmla="*/ 490220 w 1211113"/>
              <a:gd name="connsiteY3" fmla="*/ 1956035 h 1956170"/>
              <a:gd name="connsiteX4" fmla="*/ 0 w 1211113"/>
              <a:gd name="connsiteY4" fmla="*/ 924795 h 1956170"/>
              <a:gd name="connsiteX0" fmla="*/ 0 w 1173806"/>
              <a:gd name="connsiteY0" fmla="*/ 924795 h 1956170"/>
              <a:gd name="connsiteX1" fmla="*/ 685800 w 1173806"/>
              <a:gd name="connsiteY1" fmla="*/ 235 h 1956170"/>
              <a:gd name="connsiteX2" fmla="*/ 1173480 w 1173806"/>
              <a:gd name="connsiteY2" fmla="*/ 1054335 h 1956170"/>
              <a:gd name="connsiteX3" fmla="*/ 490220 w 1173806"/>
              <a:gd name="connsiteY3" fmla="*/ 1956035 h 1956170"/>
              <a:gd name="connsiteX4" fmla="*/ 0 w 1173806"/>
              <a:gd name="connsiteY4" fmla="*/ 924795 h 1956170"/>
              <a:gd name="connsiteX0" fmla="*/ 0 w 1179121"/>
              <a:gd name="connsiteY0" fmla="*/ 924795 h 1956170"/>
              <a:gd name="connsiteX1" fmla="*/ 685800 w 1179121"/>
              <a:gd name="connsiteY1" fmla="*/ 235 h 1956170"/>
              <a:gd name="connsiteX2" fmla="*/ 1173480 w 1179121"/>
              <a:gd name="connsiteY2" fmla="*/ 1054335 h 1956170"/>
              <a:gd name="connsiteX3" fmla="*/ 490220 w 1179121"/>
              <a:gd name="connsiteY3" fmla="*/ 1956035 h 1956170"/>
              <a:gd name="connsiteX4" fmla="*/ 0 w 1179121"/>
              <a:gd name="connsiteY4" fmla="*/ 924795 h 1956170"/>
              <a:gd name="connsiteX0" fmla="*/ 0 w 1176407"/>
              <a:gd name="connsiteY0" fmla="*/ 924795 h 1956170"/>
              <a:gd name="connsiteX1" fmla="*/ 685800 w 1176407"/>
              <a:gd name="connsiteY1" fmla="*/ 235 h 1956170"/>
              <a:gd name="connsiteX2" fmla="*/ 1173480 w 1176407"/>
              <a:gd name="connsiteY2" fmla="*/ 1054335 h 1956170"/>
              <a:gd name="connsiteX3" fmla="*/ 490220 w 1176407"/>
              <a:gd name="connsiteY3" fmla="*/ 1956035 h 1956170"/>
              <a:gd name="connsiteX4" fmla="*/ 0 w 1176407"/>
              <a:gd name="connsiteY4" fmla="*/ 924795 h 1956170"/>
              <a:gd name="connsiteX0" fmla="*/ 0 w 1179564"/>
              <a:gd name="connsiteY0" fmla="*/ 924795 h 1956170"/>
              <a:gd name="connsiteX1" fmla="*/ 685800 w 1179564"/>
              <a:gd name="connsiteY1" fmla="*/ 235 h 1956170"/>
              <a:gd name="connsiteX2" fmla="*/ 1173480 w 1179564"/>
              <a:gd name="connsiteY2" fmla="*/ 1054335 h 1956170"/>
              <a:gd name="connsiteX3" fmla="*/ 490220 w 1179564"/>
              <a:gd name="connsiteY3" fmla="*/ 1956035 h 1956170"/>
              <a:gd name="connsiteX4" fmla="*/ 0 w 1179564"/>
              <a:gd name="connsiteY4" fmla="*/ 924795 h 1956170"/>
              <a:gd name="connsiteX0" fmla="*/ 0 w 1179908"/>
              <a:gd name="connsiteY0" fmla="*/ 924720 h 1956095"/>
              <a:gd name="connsiteX1" fmla="*/ 685800 w 1179908"/>
              <a:gd name="connsiteY1" fmla="*/ 160 h 1956095"/>
              <a:gd name="connsiteX2" fmla="*/ 1173480 w 1179908"/>
              <a:gd name="connsiteY2" fmla="*/ 1054260 h 1956095"/>
              <a:gd name="connsiteX3" fmla="*/ 490220 w 1179908"/>
              <a:gd name="connsiteY3" fmla="*/ 1955960 h 1956095"/>
              <a:gd name="connsiteX4" fmla="*/ 0 w 1179908"/>
              <a:gd name="connsiteY4" fmla="*/ 924720 h 1956095"/>
              <a:gd name="connsiteX0" fmla="*/ 0 w 1180459"/>
              <a:gd name="connsiteY0" fmla="*/ 925111 h 1956858"/>
              <a:gd name="connsiteX1" fmla="*/ 685800 w 1180459"/>
              <a:gd name="connsiteY1" fmla="*/ 551 h 1956858"/>
              <a:gd name="connsiteX2" fmla="*/ 1173480 w 1180459"/>
              <a:gd name="connsiteY2" fmla="*/ 1054651 h 1956858"/>
              <a:gd name="connsiteX3" fmla="*/ 490220 w 1180459"/>
              <a:gd name="connsiteY3" fmla="*/ 1956351 h 1956858"/>
              <a:gd name="connsiteX4" fmla="*/ 0 w 1180459"/>
              <a:gd name="connsiteY4" fmla="*/ 925111 h 1956858"/>
              <a:gd name="connsiteX0" fmla="*/ 0 w 1174915"/>
              <a:gd name="connsiteY0" fmla="*/ 925111 h 1956835"/>
              <a:gd name="connsiteX1" fmla="*/ 685800 w 1174915"/>
              <a:gd name="connsiteY1" fmla="*/ 551 h 1956835"/>
              <a:gd name="connsiteX2" fmla="*/ 1173480 w 1174915"/>
              <a:gd name="connsiteY2" fmla="*/ 1054651 h 1956835"/>
              <a:gd name="connsiteX3" fmla="*/ 490220 w 1174915"/>
              <a:gd name="connsiteY3" fmla="*/ 1956351 h 1956835"/>
              <a:gd name="connsiteX4" fmla="*/ 0 w 1174915"/>
              <a:gd name="connsiteY4" fmla="*/ 925111 h 1956835"/>
              <a:gd name="connsiteX0" fmla="*/ 0 w 1176509"/>
              <a:gd name="connsiteY0" fmla="*/ 925111 h 1956820"/>
              <a:gd name="connsiteX1" fmla="*/ 685800 w 1176509"/>
              <a:gd name="connsiteY1" fmla="*/ 551 h 1956820"/>
              <a:gd name="connsiteX2" fmla="*/ 1173480 w 1176509"/>
              <a:gd name="connsiteY2" fmla="*/ 1054651 h 1956820"/>
              <a:gd name="connsiteX3" fmla="*/ 490220 w 1176509"/>
              <a:gd name="connsiteY3" fmla="*/ 1956351 h 1956820"/>
              <a:gd name="connsiteX4" fmla="*/ 0 w 1176509"/>
              <a:gd name="connsiteY4" fmla="*/ 925111 h 1956820"/>
              <a:gd name="connsiteX0" fmla="*/ 0 w 1176509"/>
              <a:gd name="connsiteY0" fmla="*/ 925111 h 1956820"/>
              <a:gd name="connsiteX1" fmla="*/ 685800 w 1176509"/>
              <a:gd name="connsiteY1" fmla="*/ 551 h 1956820"/>
              <a:gd name="connsiteX2" fmla="*/ 1173480 w 1176509"/>
              <a:gd name="connsiteY2" fmla="*/ 1054651 h 1956820"/>
              <a:gd name="connsiteX3" fmla="*/ 490220 w 1176509"/>
              <a:gd name="connsiteY3" fmla="*/ 1956351 h 1956820"/>
              <a:gd name="connsiteX4" fmla="*/ 0 w 1176509"/>
              <a:gd name="connsiteY4" fmla="*/ 925111 h 1956820"/>
              <a:gd name="connsiteX0" fmla="*/ 0 w 1176509"/>
              <a:gd name="connsiteY0" fmla="*/ 925062 h 1956771"/>
              <a:gd name="connsiteX1" fmla="*/ 685800 w 1176509"/>
              <a:gd name="connsiteY1" fmla="*/ 502 h 1956771"/>
              <a:gd name="connsiteX2" fmla="*/ 1173480 w 1176509"/>
              <a:gd name="connsiteY2" fmla="*/ 1054602 h 1956771"/>
              <a:gd name="connsiteX3" fmla="*/ 490220 w 1176509"/>
              <a:gd name="connsiteY3" fmla="*/ 1956302 h 1956771"/>
              <a:gd name="connsiteX4" fmla="*/ 0 w 1176509"/>
              <a:gd name="connsiteY4" fmla="*/ 925062 h 1956771"/>
              <a:gd name="connsiteX0" fmla="*/ 0 w 1174145"/>
              <a:gd name="connsiteY0" fmla="*/ 772802 h 1804589"/>
              <a:gd name="connsiteX1" fmla="*/ 360680 w 1174145"/>
              <a:gd name="connsiteY1" fmla="*/ 642 h 1804589"/>
              <a:gd name="connsiteX2" fmla="*/ 1173480 w 1174145"/>
              <a:gd name="connsiteY2" fmla="*/ 902342 h 1804589"/>
              <a:gd name="connsiteX3" fmla="*/ 490220 w 1174145"/>
              <a:gd name="connsiteY3" fmla="*/ 1804042 h 1804589"/>
              <a:gd name="connsiteX4" fmla="*/ 0 w 1174145"/>
              <a:gd name="connsiteY4" fmla="*/ 772802 h 1804589"/>
              <a:gd name="connsiteX0" fmla="*/ 0 w 1814393"/>
              <a:gd name="connsiteY0" fmla="*/ 878858 h 1803435"/>
              <a:gd name="connsiteX1" fmla="*/ 1000760 w 1814393"/>
              <a:gd name="connsiteY1" fmla="*/ 18 h 1803435"/>
              <a:gd name="connsiteX2" fmla="*/ 1813560 w 1814393"/>
              <a:gd name="connsiteY2" fmla="*/ 901718 h 1803435"/>
              <a:gd name="connsiteX3" fmla="*/ 1130300 w 1814393"/>
              <a:gd name="connsiteY3" fmla="*/ 1803418 h 1803435"/>
              <a:gd name="connsiteX4" fmla="*/ 0 w 1814393"/>
              <a:gd name="connsiteY4" fmla="*/ 878858 h 1803435"/>
              <a:gd name="connsiteX0" fmla="*/ 0 w 2179803"/>
              <a:gd name="connsiteY0" fmla="*/ 891929 h 1821697"/>
              <a:gd name="connsiteX1" fmla="*/ 1000760 w 2179803"/>
              <a:gd name="connsiteY1" fmla="*/ 13089 h 1821697"/>
              <a:gd name="connsiteX2" fmla="*/ 2179320 w 2179803"/>
              <a:gd name="connsiteY2" fmla="*/ 467749 h 1821697"/>
              <a:gd name="connsiteX3" fmla="*/ 1130300 w 2179803"/>
              <a:gd name="connsiteY3" fmla="*/ 1816489 h 1821697"/>
              <a:gd name="connsiteX4" fmla="*/ 0 w 2179803"/>
              <a:gd name="connsiteY4" fmla="*/ 891929 h 1821697"/>
              <a:gd name="connsiteX0" fmla="*/ 0 w 2180943"/>
              <a:gd name="connsiteY0" fmla="*/ 889245 h 1348622"/>
              <a:gd name="connsiteX1" fmla="*/ 1000760 w 2180943"/>
              <a:gd name="connsiteY1" fmla="*/ 10405 h 1348622"/>
              <a:gd name="connsiteX2" fmla="*/ 2179320 w 2180943"/>
              <a:gd name="connsiteY2" fmla="*/ 465065 h 1348622"/>
              <a:gd name="connsiteX3" fmla="*/ 1226820 w 2180943"/>
              <a:gd name="connsiteY3" fmla="*/ 1333745 h 1348622"/>
              <a:gd name="connsiteX4" fmla="*/ 0 w 2180943"/>
              <a:gd name="connsiteY4" fmla="*/ 889245 h 1348622"/>
              <a:gd name="connsiteX0" fmla="*/ 0 w 2191107"/>
              <a:gd name="connsiteY0" fmla="*/ 889245 h 1348622"/>
              <a:gd name="connsiteX1" fmla="*/ 1010920 w 2191107"/>
              <a:gd name="connsiteY1" fmla="*/ 10405 h 1348622"/>
              <a:gd name="connsiteX2" fmla="*/ 2189480 w 2191107"/>
              <a:gd name="connsiteY2" fmla="*/ 465065 h 1348622"/>
              <a:gd name="connsiteX3" fmla="*/ 1236980 w 2191107"/>
              <a:gd name="connsiteY3" fmla="*/ 1333745 h 1348622"/>
              <a:gd name="connsiteX4" fmla="*/ 0 w 2191107"/>
              <a:gd name="connsiteY4" fmla="*/ 889245 h 1348622"/>
              <a:gd name="connsiteX0" fmla="*/ 0 w 2192162"/>
              <a:gd name="connsiteY0" fmla="*/ 869428 h 1328805"/>
              <a:gd name="connsiteX1" fmla="*/ 942340 w 2192162"/>
              <a:gd name="connsiteY1" fmla="*/ 10908 h 1328805"/>
              <a:gd name="connsiteX2" fmla="*/ 2189480 w 2192162"/>
              <a:gd name="connsiteY2" fmla="*/ 445248 h 1328805"/>
              <a:gd name="connsiteX3" fmla="*/ 1236980 w 2192162"/>
              <a:gd name="connsiteY3" fmla="*/ 1313928 h 1328805"/>
              <a:gd name="connsiteX4" fmla="*/ 0 w 2192162"/>
              <a:gd name="connsiteY4" fmla="*/ 869428 h 1328805"/>
              <a:gd name="connsiteX0" fmla="*/ 0 w 2192162"/>
              <a:gd name="connsiteY0" fmla="*/ 873472 h 1332849"/>
              <a:gd name="connsiteX1" fmla="*/ 942340 w 2192162"/>
              <a:gd name="connsiteY1" fmla="*/ 14952 h 1332849"/>
              <a:gd name="connsiteX2" fmla="*/ 2189480 w 2192162"/>
              <a:gd name="connsiteY2" fmla="*/ 449292 h 1332849"/>
              <a:gd name="connsiteX3" fmla="*/ 1236980 w 2192162"/>
              <a:gd name="connsiteY3" fmla="*/ 1317972 h 1332849"/>
              <a:gd name="connsiteX4" fmla="*/ 0 w 2192162"/>
              <a:gd name="connsiteY4" fmla="*/ 873472 h 1332849"/>
              <a:gd name="connsiteX0" fmla="*/ 0 w 2189631"/>
              <a:gd name="connsiteY0" fmla="*/ 870997 h 1331444"/>
              <a:gd name="connsiteX1" fmla="*/ 942340 w 2189631"/>
              <a:gd name="connsiteY1" fmla="*/ 12477 h 1331444"/>
              <a:gd name="connsiteX2" fmla="*/ 2186940 w 2189631"/>
              <a:gd name="connsiteY2" fmla="*/ 426497 h 1331444"/>
              <a:gd name="connsiteX3" fmla="*/ 1236980 w 2189631"/>
              <a:gd name="connsiteY3" fmla="*/ 1315497 h 1331444"/>
              <a:gd name="connsiteX4" fmla="*/ 0 w 2189631"/>
              <a:gd name="connsiteY4" fmla="*/ 870997 h 1331444"/>
              <a:gd name="connsiteX0" fmla="*/ 0 w 2189631"/>
              <a:gd name="connsiteY0" fmla="*/ 870997 h 1331444"/>
              <a:gd name="connsiteX1" fmla="*/ 942340 w 2189631"/>
              <a:gd name="connsiteY1" fmla="*/ 12477 h 1331444"/>
              <a:gd name="connsiteX2" fmla="*/ 2186940 w 2189631"/>
              <a:gd name="connsiteY2" fmla="*/ 426497 h 1331444"/>
              <a:gd name="connsiteX3" fmla="*/ 1236980 w 2189631"/>
              <a:gd name="connsiteY3" fmla="*/ 1315497 h 1331444"/>
              <a:gd name="connsiteX4" fmla="*/ 0 w 2189631"/>
              <a:gd name="connsiteY4" fmla="*/ 870997 h 1331444"/>
              <a:gd name="connsiteX0" fmla="*/ 0 w 2189631"/>
              <a:gd name="connsiteY0" fmla="*/ 868989 h 1329436"/>
              <a:gd name="connsiteX1" fmla="*/ 942340 w 2189631"/>
              <a:gd name="connsiteY1" fmla="*/ 10469 h 1329436"/>
              <a:gd name="connsiteX2" fmla="*/ 2186940 w 2189631"/>
              <a:gd name="connsiteY2" fmla="*/ 424489 h 1329436"/>
              <a:gd name="connsiteX3" fmla="*/ 1236980 w 2189631"/>
              <a:gd name="connsiteY3" fmla="*/ 1313489 h 1329436"/>
              <a:gd name="connsiteX4" fmla="*/ 0 w 2189631"/>
              <a:gd name="connsiteY4" fmla="*/ 868989 h 1329436"/>
              <a:gd name="connsiteX0" fmla="*/ 0 w 2189019"/>
              <a:gd name="connsiteY0" fmla="*/ 868989 h 1314730"/>
              <a:gd name="connsiteX1" fmla="*/ 942340 w 2189019"/>
              <a:gd name="connsiteY1" fmla="*/ 10469 h 1314730"/>
              <a:gd name="connsiteX2" fmla="*/ 2186940 w 2189019"/>
              <a:gd name="connsiteY2" fmla="*/ 424489 h 1314730"/>
              <a:gd name="connsiteX3" fmla="*/ 1236980 w 2189019"/>
              <a:gd name="connsiteY3" fmla="*/ 1313489 h 1314730"/>
              <a:gd name="connsiteX4" fmla="*/ 0 w 2189019"/>
              <a:gd name="connsiteY4" fmla="*/ 868989 h 1314730"/>
              <a:gd name="connsiteX0" fmla="*/ 0 w 2189019"/>
              <a:gd name="connsiteY0" fmla="*/ 868989 h 1314460"/>
              <a:gd name="connsiteX1" fmla="*/ 942340 w 2189019"/>
              <a:gd name="connsiteY1" fmla="*/ 10469 h 1314460"/>
              <a:gd name="connsiteX2" fmla="*/ 2186940 w 2189019"/>
              <a:gd name="connsiteY2" fmla="*/ 424489 h 1314460"/>
              <a:gd name="connsiteX3" fmla="*/ 1236980 w 2189019"/>
              <a:gd name="connsiteY3" fmla="*/ 1313489 h 1314460"/>
              <a:gd name="connsiteX4" fmla="*/ 0 w 2189019"/>
              <a:gd name="connsiteY4" fmla="*/ 868989 h 1314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019" h="1314460">
                <a:moveTo>
                  <a:pt x="0" y="868989"/>
                </a:moveTo>
                <a:cubicBezTo>
                  <a:pt x="40217" y="603982"/>
                  <a:pt x="702310" y="76932"/>
                  <a:pt x="942340" y="10469"/>
                </a:cubicBezTo>
                <a:cubicBezTo>
                  <a:pt x="1182370" y="-55994"/>
                  <a:pt x="2137833" y="207319"/>
                  <a:pt x="2186940" y="424489"/>
                </a:cubicBezTo>
                <a:cubicBezTo>
                  <a:pt x="2236047" y="641659"/>
                  <a:pt x="1400810" y="1297826"/>
                  <a:pt x="1236980" y="1313489"/>
                </a:cubicBezTo>
                <a:cubicBezTo>
                  <a:pt x="1073150" y="1329152"/>
                  <a:pt x="41063" y="1154316"/>
                  <a:pt x="0" y="868989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       pict3</a:t>
            </a:r>
            <a:endParaRPr lang="ru-RU"/>
          </a:p>
        </p:txBody>
      </p:sp>
      <p:sp>
        <p:nvSpPr>
          <p:cNvPr id="15" name="Рисунок 12">
            <a:extLst>
              <a:ext uri="{FF2B5EF4-FFF2-40B4-BE49-F238E27FC236}">
                <a16:creationId xmlns:a16="http://schemas.microsoft.com/office/drawing/2014/main" id="{C4070737-272E-49E3-B8C6-2C0A2D83AEC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8544098" y="3519507"/>
            <a:ext cx="1556706" cy="2230723"/>
          </a:xfrm>
          <a:custGeom>
            <a:avLst/>
            <a:gdLst>
              <a:gd name="connsiteX0" fmla="*/ 0 w 1178560"/>
              <a:gd name="connsiteY0" fmla="*/ 977900 h 1955800"/>
              <a:gd name="connsiteX1" fmla="*/ 589280 w 1178560"/>
              <a:gd name="connsiteY1" fmla="*/ 0 h 1955800"/>
              <a:gd name="connsiteX2" fmla="*/ 1178560 w 1178560"/>
              <a:gd name="connsiteY2" fmla="*/ 977900 h 1955800"/>
              <a:gd name="connsiteX3" fmla="*/ 589280 w 1178560"/>
              <a:gd name="connsiteY3" fmla="*/ 1955800 h 1955800"/>
              <a:gd name="connsiteX4" fmla="*/ 0 w 1178560"/>
              <a:gd name="connsiteY4" fmla="*/ 977900 h 1955800"/>
              <a:gd name="connsiteX0" fmla="*/ 976 w 1179536"/>
              <a:gd name="connsiteY0" fmla="*/ 977900 h 1955800"/>
              <a:gd name="connsiteX1" fmla="*/ 590256 w 1179536"/>
              <a:gd name="connsiteY1" fmla="*/ 0 h 1955800"/>
              <a:gd name="connsiteX2" fmla="*/ 1179536 w 1179536"/>
              <a:gd name="connsiteY2" fmla="*/ 977900 h 1955800"/>
              <a:gd name="connsiteX3" fmla="*/ 493736 w 1179536"/>
              <a:gd name="connsiteY3" fmla="*/ 1955800 h 1955800"/>
              <a:gd name="connsiteX4" fmla="*/ 976 w 1179536"/>
              <a:gd name="connsiteY4" fmla="*/ 977900 h 1955800"/>
              <a:gd name="connsiteX0" fmla="*/ 597 w 1176617"/>
              <a:gd name="connsiteY0" fmla="*/ 978079 h 1956292"/>
              <a:gd name="connsiteX1" fmla="*/ 589877 w 1176617"/>
              <a:gd name="connsiteY1" fmla="*/ 179 h 1956292"/>
              <a:gd name="connsiteX2" fmla="*/ 1176617 w 1176617"/>
              <a:gd name="connsiteY2" fmla="*/ 1054279 h 1956292"/>
              <a:gd name="connsiteX3" fmla="*/ 493357 w 1176617"/>
              <a:gd name="connsiteY3" fmla="*/ 1955979 h 1956292"/>
              <a:gd name="connsiteX4" fmla="*/ 597 w 1176617"/>
              <a:gd name="connsiteY4" fmla="*/ 978079 h 1956292"/>
              <a:gd name="connsiteX0" fmla="*/ 601 w 1174081"/>
              <a:gd name="connsiteY0" fmla="*/ 925109 h 1957217"/>
              <a:gd name="connsiteX1" fmla="*/ 587341 w 1174081"/>
              <a:gd name="connsiteY1" fmla="*/ 549 h 1957217"/>
              <a:gd name="connsiteX2" fmla="*/ 1174081 w 1174081"/>
              <a:gd name="connsiteY2" fmla="*/ 1054649 h 1957217"/>
              <a:gd name="connsiteX3" fmla="*/ 490821 w 1174081"/>
              <a:gd name="connsiteY3" fmla="*/ 1956349 h 1957217"/>
              <a:gd name="connsiteX4" fmla="*/ 601 w 1174081"/>
              <a:gd name="connsiteY4" fmla="*/ 925109 h 1957217"/>
              <a:gd name="connsiteX0" fmla="*/ 2262 w 1175742"/>
              <a:gd name="connsiteY0" fmla="*/ 925109 h 1957217"/>
              <a:gd name="connsiteX1" fmla="*/ 688062 w 1175742"/>
              <a:gd name="connsiteY1" fmla="*/ 549 h 1957217"/>
              <a:gd name="connsiteX2" fmla="*/ 1175742 w 1175742"/>
              <a:gd name="connsiteY2" fmla="*/ 1054649 h 1957217"/>
              <a:gd name="connsiteX3" fmla="*/ 492482 w 1175742"/>
              <a:gd name="connsiteY3" fmla="*/ 1956349 h 1957217"/>
              <a:gd name="connsiteX4" fmla="*/ 2262 w 1175742"/>
              <a:gd name="connsiteY4" fmla="*/ 925109 h 1957217"/>
              <a:gd name="connsiteX0" fmla="*/ 2262 w 1175742"/>
              <a:gd name="connsiteY0" fmla="*/ 925898 h 1958006"/>
              <a:gd name="connsiteX1" fmla="*/ 688062 w 1175742"/>
              <a:gd name="connsiteY1" fmla="*/ 1338 h 1958006"/>
              <a:gd name="connsiteX2" fmla="*/ 1175742 w 1175742"/>
              <a:gd name="connsiteY2" fmla="*/ 1055438 h 1958006"/>
              <a:gd name="connsiteX3" fmla="*/ 492482 w 1175742"/>
              <a:gd name="connsiteY3" fmla="*/ 1957138 h 1958006"/>
              <a:gd name="connsiteX4" fmla="*/ 2262 w 1175742"/>
              <a:gd name="connsiteY4" fmla="*/ 925898 h 1958006"/>
              <a:gd name="connsiteX0" fmla="*/ 2262 w 1175742"/>
              <a:gd name="connsiteY0" fmla="*/ 925387 h 1957495"/>
              <a:gd name="connsiteX1" fmla="*/ 688062 w 1175742"/>
              <a:gd name="connsiteY1" fmla="*/ 827 h 1957495"/>
              <a:gd name="connsiteX2" fmla="*/ 1175742 w 1175742"/>
              <a:gd name="connsiteY2" fmla="*/ 1054927 h 1957495"/>
              <a:gd name="connsiteX3" fmla="*/ 492482 w 1175742"/>
              <a:gd name="connsiteY3" fmla="*/ 1956627 h 1957495"/>
              <a:gd name="connsiteX4" fmla="*/ 2262 w 1175742"/>
              <a:gd name="connsiteY4" fmla="*/ 925387 h 1957495"/>
              <a:gd name="connsiteX0" fmla="*/ 2262 w 1175742"/>
              <a:gd name="connsiteY0" fmla="*/ 924795 h 1956903"/>
              <a:gd name="connsiteX1" fmla="*/ 688062 w 1175742"/>
              <a:gd name="connsiteY1" fmla="*/ 235 h 1956903"/>
              <a:gd name="connsiteX2" fmla="*/ 1175742 w 1175742"/>
              <a:gd name="connsiteY2" fmla="*/ 1054335 h 1956903"/>
              <a:gd name="connsiteX3" fmla="*/ 492482 w 1175742"/>
              <a:gd name="connsiteY3" fmla="*/ 1956035 h 1956903"/>
              <a:gd name="connsiteX4" fmla="*/ 2262 w 1175742"/>
              <a:gd name="connsiteY4" fmla="*/ 924795 h 1956903"/>
              <a:gd name="connsiteX0" fmla="*/ 2262 w 1175742"/>
              <a:gd name="connsiteY0" fmla="*/ 924795 h 1956903"/>
              <a:gd name="connsiteX1" fmla="*/ 688062 w 1175742"/>
              <a:gd name="connsiteY1" fmla="*/ 235 h 1956903"/>
              <a:gd name="connsiteX2" fmla="*/ 1175742 w 1175742"/>
              <a:gd name="connsiteY2" fmla="*/ 1054335 h 1956903"/>
              <a:gd name="connsiteX3" fmla="*/ 492482 w 1175742"/>
              <a:gd name="connsiteY3" fmla="*/ 1956035 h 1956903"/>
              <a:gd name="connsiteX4" fmla="*/ 2262 w 1175742"/>
              <a:gd name="connsiteY4" fmla="*/ 924795 h 1956903"/>
              <a:gd name="connsiteX0" fmla="*/ 2262 w 1175742"/>
              <a:gd name="connsiteY0" fmla="*/ 924795 h 1956775"/>
              <a:gd name="connsiteX1" fmla="*/ 688062 w 1175742"/>
              <a:gd name="connsiteY1" fmla="*/ 235 h 1956775"/>
              <a:gd name="connsiteX2" fmla="*/ 1175742 w 1175742"/>
              <a:gd name="connsiteY2" fmla="*/ 1054335 h 1956775"/>
              <a:gd name="connsiteX3" fmla="*/ 492482 w 1175742"/>
              <a:gd name="connsiteY3" fmla="*/ 1956035 h 1956775"/>
              <a:gd name="connsiteX4" fmla="*/ 2262 w 1175742"/>
              <a:gd name="connsiteY4" fmla="*/ 924795 h 1956775"/>
              <a:gd name="connsiteX0" fmla="*/ 2047 w 1175527"/>
              <a:gd name="connsiteY0" fmla="*/ 924795 h 1956505"/>
              <a:gd name="connsiteX1" fmla="*/ 687847 w 1175527"/>
              <a:gd name="connsiteY1" fmla="*/ 235 h 1956505"/>
              <a:gd name="connsiteX2" fmla="*/ 1175527 w 1175527"/>
              <a:gd name="connsiteY2" fmla="*/ 1054335 h 1956505"/>
              <a:gd name="connsiteX3" fmla="*/ 492267 w 1175527"/>
              <a:gd name="connsiteY3" fmla="*/ 1956035 h 1956505"/>
              <a:gd name="connsiteX4" fmla="*/ 2047 w 1175527"/>
              <a:gd name="connsiteY4" fmla="*/ 924795 h 1956505"/>
              <a:gd name="connsiteX0" fmla="*/ 2142 w 1175622"/>
              <a:gd name="connsiteY0" fmla="*/ 924795 h 1956170"/>
              <a:gd name="connsiteX1" fmla="*/ 687942 w 1175622"/>
              <a:gd name="connsiteY1" fmla="*/ 235 h 1956170"/>
              <a:gd name="connsiteX2" fmla="*/ 1175622 w 1175622"/>
              <a:gd name="connsiteY2" fmla="*/ 1054335 h 1956170"/>
              <a:gd name="connsiteX3" fmla="*/ 492362 w 1175622"/>
              <a:gd name="connsiteY3" fmla="*/ 1956035 h 1956170"/>
              <a:gd name="connsiteX4" fmla="*/ 2142 w 1175622"/>
              <a:gd name="connsiteY4" fmla="*/ 924795 h 1956170"/>
              <a:gd name="connsiteX0" fmla="*/ 12 w 1173492"/>
              <a:gd name="connsiteY0" fmla="*/ 924795 h 1956170"/>
              <a:gd name="connsiteX1" fmla="*/ 685812 w 1173492"/>
              <a:gd name="connsiteY1" fmla="*/ 235 h 1956170"/>
              <a:gd name="connsiteX2" fmla="*/ 1173492 w 1173492"/>
              <a:gd name="connsiteY2" fmla="*/ 1054335 h 1956170"/>
              <a:gd name="connsiteX3" fmla="*/ 490232 w 1173492"/>
              <a:gd name="connsiteY3" fmla="*/ 1956035 h 1956170"/>
              <a:gd name="connsiteX4" fmla="*/ 12 w 1173492"/>
              <a:gd name="connsiteY4" fmla="*/ 924795 h 1956170"/>
              <a:gd name="connsiteX0" fmla="*/ 12 w 1173492"/>
              <a:gd name="connsiteY0" fmla="*/ 924795 h 1956170"/>
              <a:gd name="connsiteX1" fmla="*/ 685812 w 1173492"/>
              <a:gd name="connsiteY1" fmla="*/ 235 h 1956170"/>
              <a:gd name="connsiteX2" fmla="*/ 1173492 w 1173492"/>
              <a:gd name="connsiteY2" fmla="*/ 1054335 h 1956170"/>
              <a:gd name="connsiteX3" fmla="*/ 490232 w 1173492"/>
              <a:gd name="connsiteY3" fmla="*/ 1956035 h 1956170"/>
              <a:gd name="connsiteX4" fmla="*/ 12 w 1173492"/>
              <a:gd name="connsiteY4" fmla="*/ 924795 h 1956170"/>
              <a:gd name="connsiteX0" fmla="*/ 0 w 1173480"/>
              <a:gd name="connsiteY0" fmla="*/ 924795 h 1956170"/>
              <a:gd name="connsiteX1" fmla="*/ 685800 w 1173480"/>
              <a:gd name="connsiteY1" fmla="*/ 235 h 1956170"/>
              <a:gd name="connsiteX2" fmla="*/ 1173480 w 1173480"/>
              <a:gd name="connsiteY2" fmla="*/ 1054335 h 1956170"/>
              <a:gd name="connsiteX3" fmla="*/ 490220 w 1173480"/>
              <a:gd name="connsiteY3" fmla="*/ 1956035 h 1956170"/>
              <a:gd name="connsiteX4" fmla="*/ 0 w 1173480"/>
              <a:gd name="connsiteY4" fmla="*/ 924795 h 1956170"/>
              <a:gd name="connsiteX0" fmla="*/ 0 w 1211113"/>
              <a:gd name="connsiteY0" fmla="*/ 924795 h 1956170"/>
              <a:gd name="connsiteX1" fmla="*/ 685800 w 1211113"/>
              <a:gd name="connsiteY1" fmla="*/ 235 h 1956170"/>
              <a:gd name="connsiteX2" fmla="*/ 1173480 w 1211113"/>
              <a:gd name="connsiteY2" fmla="*/ 1054335 h 1956170"/>
              <a:gd name="connsiteX3" fmla="*/ 490220 w 1211113"/>
              <a:gd name="connsiteY3" fmla="*/ 1956035 h 1956170"/>
              <a:gd name="connsiteX4" fmla="*/ 0 w 1211113"/>
              <a:gd name="connsiteY4" fmla="*/ 924795 h 1956170"/>
              <a:gd name="connsiteX0" fmla="*/ 0 w 1173806"/>
              <a:gd name="connsiteY0" fmla="*/ 924795 h 1956170"/>
              <a:gd name="connsiteX1" fmla="*/ 685800 w 1173806"/>
              <a:gd name="connsiteY1" fmla="*/ 235 h 1956170"/>
              <a:gd name="connsiteX2" fmla="*/ 1173480 w 1173806"/>
              <a:gd name="connsiteY2" fmla="*/ 1054335 h 1956170"/>
              <a:gd name="connsiteX3" fmla="*/ 490220 w 1173806"/>
              <a:gd name="connsiteY3" fmla="*/ 1956035 h 1956170"/>
              <a:gd name="connsiteX4" fmla="*/ 0 w 1173806"/>
              <a:gd name="connsiteY4" fmla="*/ 924795 h 1956170"/>
              <a:gd name="connsiteX0" fmla="*/ 0 w 1179121"/>
              <a:gd name="connsiteY0" fmla="*/ 924795 h 1956170"/>
              <a:gd name="connsiteX1" fmla="*/ 685800 w 1179121"/>
              <a:gd name="connsiteY1" fmla="*/ 235 h 1956170"/>
              <a:gd name="connsiteX2" fmla="*/ 1173480 w 1179121"/>
              <a:gd name="connsiteY2" fmla="*/ 1054335 h 1956170"/>
              <a:gd name="connsiteX3" fmla="*/ 490220 w 1179121"/>
              <a:gd name="connsiteY3" fmla="*/ 1956035 h 1956170"/>
              <a:gd name="connsiteX4" fmla="*/ 0 w 1179121"/>
              <a:gd name="connsiteY4" fmla="*/ 924795 h 1956170"/>
              <a:gd name="connsiteX0" fmla="*/ 0 w 1176407"/>
              <a:gd name="connsiteY0" fmla="*/ 924795 h 1956170"/>
              <a:gd name="connsiteX1" fmla="*/ 685800 w 1176407"/>
              <a:gd name="connsiteY1" fmla="*/ 235 h 1956170"/>
              <a:gd name="connsiteX2" fmla="*/ 1173480 w 1176407"/>
              <a:gd name="connsiteY2" fmla="*/ 1054335 h 1956170"/>
              <a:gd name="connsiteX3" fmla="*/ 490220 w 1176407"/>
              <a:gd name="connsiteY3" fmla="*/ 1956035 h 1956170"/>
              <a:gd name="connsiteX4" fmla="*/ 0 w 1176407"/>
              <a:gd name="connsiteY4" fmla="*/ 924795 h 1956170"/>
              <a:gd name="connsiteX0" fmla="*/ 0 w 1179564"/>
              <a:gd name="connsiteY0" fmla="*/ 924795 h 1956170"/>
              <a:gd name="connsiteX1" fmla="*/ 685800 w 1179564"/>
              <a:gd name="connsiteY1" fmla="*/ 235 h 1956170"/>
              <a:gd name="connsiteX2" fmla="*/ 1173480 w 1179564"/>
              <a:gd name="connsiteY2" fmla="*/ 1054335 h 1956170"/>
              <a:gd name="connsiteX3" fmla="*/ 490220 w 1179564"/>
              <a:gd name="connsiteY3" fmla="*/ 1956035 h 1956170"/>
              <a:gd name="connsiteX4" fmla="*/ 0 w 1179564"/>
              <a:gd name="connsiteY4" fmla="*/ 924795 h 1956170"/>
              <a:gd name="connsiteX0" fmla="*/ 0 w 1179908"/>
              <a:gd name="connsiteY0" fmla="*/ 924720 h 1956095"/>
              <a:gd name="connsiteX1" fmla="*/ 685800 w 1179908"/>
              <a:gd name="connsiteY1" fmla="*/ 160 h 1956095"/>
              <a:gd name="connsiteX2" fmla="*/ 1173480 w 1179908"/>
              <a:gd name="connsiteY2" fmla="*/ 1054260 h 1956095"/>
              <a:gd name="connsiteX3" fmla="*/ 490220 w 1179908"/>
              <a:gd name="connsiteY3" fmla="*/ 1955960 h 1956095"/>
              <a:gd name="connsiteX4" fmla="*/ 0 w 1179908"/>
              <a:gd name="connsiteY4" fmla="*/ 924720 h 1956095"/>
              <a:gd name="connsiteX0" fmla="*/ 0 w 1180459"/>
              <a:gd name="connsiteY0" fmla="*/ 925111 h 1956858"/>
              <a:gd name="connsiteX1" fmla="*/ 685800 w 1180459"/>
              <a:gd name="connsiteY1" fmla="*/ 551 h 1956858"/>
              <a:gd name="connsiteX2" fmla="*/ 1173480 w 1180459"/>
              <a:gd name="connsiteY2" fmla="*/ 1054651 h 1956858"/>
              <a:gd name="connsiteX3" fmla="*/ 490220 w 1180459"/>
              <a:gd name="connsiteY3" fmla="*/ 1956351 h 1956858"/>
              <a:gd name="connsiteX4" fmla="*/ 0 w 1180459"/>
              <a:gd name="connsiteY4" fmla="*/ 925111 h 1956858"/>
              <a:gd name="connsiteX0" fmla="*/ 0 w 1174915"/>
              <a:gd name="connsiteY0" fmla="*/ 925111 h 1956835"/>
              <a:gd name="connsiteX1" fmla="*/ 685800 w 1174915"/>
              <a:gd name="connsiteY1" fmla="*/ 551 h 1956835"/>
              <a:gd name="connsiteX2" fmla="*/ 1173480 w 1174915"/>
              <a:gd name="connsiteY2" fmla="*/ 1054651 h 1956835"/>
              <a:gd name="connsiteX3" fmla="*/ 490220 w 1174915"/>
              <a:gd name="connsiteY3" fmla="*/ 1956351 h 1956835"/>
              <a:gd name="connsiteX4" fmla="*/ 0 w 1174915"/>
              <a:gd name="connsiteY4" fmla="*/ 925111 h 1956835"/>
              <a:gd name="connsiteX0" fmla="*/ 0 w 1176509"/>
              <a:gd name="connsiteY0" fmla="*/ 925111 h 1956820"/>
              <a:gd name="connsiteX1" fmla="*/ 685800 w 1176509"/>
              <a:gd name="connsiteY1" fmla="*/ 551 h 1956820"/>
              <a:gd name="connsiteX2" fmla="*/ 1173480 w 1176509"/>
              <a:gd name="connsiteY2" fmla="*/ 1054651 h 1956820"/>
              <a:gd name="connsiteX3" fmla="*/ 490220 w 1176509"/>
              <a:gd name="connsiteY3" fmla="*/ 1956351 h 1956820"/>
              <a:gd name="connsiteX4" fmla="*/ 0 w 1176509"/>
              <a:gd name="connsiteY4" fmla="*/ 925111 h 1956820"/>
              <a:gd name="connsiteX0" fmla="*/ 0 w 1176509"/>
              <a:gd name="connsiteY0" fmla="*/ 925111 h 1956820"/>
              <a:gd name="connsiteX1" fmla="*/ 685800 w 1176509"/>
              <a:gd name="connsiteY1" fmla="*/ 551 h 1956820"/>
              <a:gd name="connsiteX2" fmla="*/ 1173480 w 1176509"/>
              <a:gd name="connsiteY2" fmla="*/ 1054651 h 1956820"/>
              <a:gd name="connsiteX3" fmla="*/ 490220 w 1176509"/>
              <a:gd name="connsiteY3" fmla="*/ 1956351 h 1956820"/>
              <a:gd name="connsiteX4" fmla="*/ 0 w 1176509"/>
              <a:gd name="connsiteY4" fmla="*/ 925111 h 1956820"/>
              <a:gd name="connsiteX0" fmla="*/ 0 w 1176509"/>
              <a:gd name="connsiteY0" fmla="*/ 925062 h 1956771"/>
              <a:gd name="connsiteX1" fmla="*/ 685800 w 1176509"/>
              <a:gd name="connsiteY1" fmla="*/ 502 h 1956771"/>
              <a:gd name="connsiteX2" fmla="*/ 1173480 w 1176509"/>
              <a:gd name="connsiteY2" fmla="*/ 1054602 h 1956771"/>
              <a:gd name="connsiteX3" fmla="*/ 490220 w 1176509"/>
              <a:gd name="connsiteY3" fmla="*/ 1956302 h 1956771"/>
              <a:gd name="connsiteX4" fmla="*/ 0 w 1176509"/>
              <a:gd name="connsiteY4" fmla="*/ 925062 h 1956771"/>
              <a:gd name="connsiteX0" fmla="*/ 1934 w 1180390"/>
              <a:gd name="connsiteY0" fmla="*/ 937245 h 1969056"/>
              <a:gd name="connsiteX1" fmla="*/ 114710 w 1180390"/>
              <a:gd name="connsiteY1" fmla="*/ 493 h 1969056"/>
              <a:gd name="connsiteX2" fmla="*/ 1175414 w 1180390"/>
              <a:gd name="connsiteY2" fmla="*/ 1066785 h 1969056"/>
              <a:gd name="connsiteX3" fmla="*/ 492154 w 1180390"/>
              <a:gd name="connsiteY3" fmla="*/ 1968485 h 1969056"/>
              <a:gd name="connsiteX4" fmla="*/ 1934 w 1180390"/>
              <a:gd name="connsiteY4" fmla="*/ 937245 h 1969056"/>
              <a:gd name="connsiteX0" fmla="*/ 1934 w 1180390"/>
              <a:gd name="connsiteY0" fmla="*/ 1443103 h 1980621"/>
              <a:gd name="connsiteX1" fmla="*/ 114710 w 1180390"/>
              <a:gd name="connsiteY1" fmla="*/ 3431 h 1980621"/>
              <a:gd name="connsiteX2" fmla="*/ 1175414 w 1180390"/>
              <a:gd name="connsiteY2" fmla="*/ 1069723 h 1980621"/>
              <a:gd name="connsiteX3" fmla="*/ 492154 w 1180390"/>
              <a:gd name="connsiteY3" fmla="*/ 1971423 h 1980621"/>
              <a:gd name="connsiteX4" fmla="*/ 1934 w 1180390"/>
              <a:gd name="connsiteY4" fmla="*/ 1443103 h 1980621"/>
              <a:gd name="connsiteX0" fmla="*/ 14063 w 1374388"/>
              <a:gd name="connsiteY0" fmla="*/ 1455039 h 2007122"/>
              <a:gd name="connsiteX1" fmla="*/ 126839 w 1374388"/>
              <a:gd name="connsiteY1" fmla="*/ 15367 h 2007122"/>
              <a:gd name="connsiteX2" fmla="*/ 1370423 w 1374388"/>
              <a:gd name="connsiteY2" fmla="*/ 773049 h 2007122"/>
              <a:gd name="connsiteX3" fmla="*/ 504283 w 1374388"/>
              <a:gd name="connsiteY3" fmla="*/ 1983359 h 2007122"/>
              <a:gd name="connsiteX4" fmla="*/ 14063 w 1374388"/>
              <a:gd name="connsiteY4" fmla="*/ 1455039 h 2007122"/>
              <a:gd name="connsiteX0" fmla="*/ 14063 w 1519487"/>
              <a:gd name="connsiteY0" fmla="*/ 1456020 h 2239498"/>
              <a:gd name="connsiteX1" fmla="*/ 126839 w 1519487"/>
              <a:gd name="connsiteY1" fmla="*/ 16348 h 2239498"/>
              <a:gd name="connsiteX2" fmla="*/ 1370423 w 1519487"/>
              <a:gd name="connsiteY2" fmla="*/ 774030 h 2239498"/>
              <a:gd name="connsiteX3" fmla="*/ 1346293 w 1519487"/>
              <a:gd name="connsiteY3" fmla="*/ 2224370 h 2239498"/>
              <a:gd name="connsiteX4" fmla="*/ 14063 w 1519487"/>
              <a:gd name="connsiteY4" fmla="*/ 1456020 h 2239498"/>
              <a:gd name="connsiteX0" fmla="*/ 0 w 1541800"/>
              <a:gd name="connsiteY0" fmla="*/ 1349224 h 2230258"/>
              <a:gd name="connsiteX1" fmla="*/ 147066 w 1541800"/>
              <a:gd name="connsiteY1" fmla="*/ 12422 h 2230258"/>
              <a:gd name="connsiteX2" fmla="*/ 1390650 w 1541800"/>
              <a:gd name="connsiteY2" fmla="*/ 770104 h 2230258"/>
              <a:gd name="connsiteX3" fmla="*/ 1366520 w 1541800"/>
              <a:gd name="connsiteY3" fmla="*/ 2220444 h 2230258"/>
              <a:gd name="connsiteX4" fmla="*/ 0 w 1541800"/>
              <a:gd name="connsiteY4" fmla="*/ 1349224 h 2230258"/>
              <a:gd name="connsiteX0" fmla="*/ 37155 w 1578955"/>
              <a:gd name="connsiteY0" fmla="*/ 1349224 h 2230258"/>
              <a:gd name="connsiteX1" fmla="*/ 184221 w 1578955"/>
              <a:gd name="connsiteY1" fmla="*/ 12422 h 2230258"/>
              <a:gd name="connsiteX2" fmla="*/ 1427805 w 1578955"/>
              <a:gd name="connsiteY2" fmla="*/ 770104 h 2230258"/>
              <a:gd name="connsiteX3" fmla="*/ 1403675 w 1578955"/>
              <a:gd name="connsiteY3" fmla="*/ 2220444 h 2230258"/>
              <a:gd name="connsiteX4" fmla="*/ 37155 w 1578955"/>
              <a:gd name="connsiteY4" fmla="*/ 1349224 h 2230258"/>
              <a:gd name="connsiteX0" fmla="*/ 37155 w 1578955"/>
              <a:gd name="connsiteY0" fmla="*/ 1349224 h 2230199"/>
              <a:gd name="connsiteX1" fmla="*/ 184221 w 1578955"/>
              <a:gd name="connsiteY1" fmla="*/ 12422 h 2230199"/>
              <a:gd name="connsiteX2" fmla="*/ 1427805 w 1578955"/>
              <a:gd name="connsiteY2" fmla="*/ 770104 h 2230199"/>
              <a:gd name="connsiteX3" fmla="*/ 1403675 w 1578955"/>
              <a:gd name="connsiteY3" fmla="*/ 2220444 h 2230199"/>
              <a:gd name="connsiteX4" fmla="*/ 37155 w 1578955"/>
              <a:gd name="connsiteY4" fmla="*/ 1349224 h 2230199"/>
              <a:gd name="connsiteX0" fmla="*/ 37528 w 1579328"/>
              <a:gd name="connsiteY0" fmla="*/ 1349224 h 2229086"/>
              <a:gd name="connsiteX1" fmla="*/ 184594 w 1579328"/>
              <a:gd name="connsiteY1" fmla="*/ 12422 h 2229086"/>
              <a:gd name="connsiteX2" fmla="*/ 1428178 w 1579328"/>
              <a:gd name="connsiteY2" fmla="*/ 770104 h 2229086"/>
              <a:gd name="connsiteX3" fmla="*/ 1404048 w 1579328"/>
              <a:gd name="connsiteY3" fmla="*/ 2220444 h 2229086"/>
              <a:gd name="connsiteX4" fmla="*/ 37528 w 1579328"/>
              <a:gd name="connsiteY4" fmla="*/ 1349224 h 2229086"/>
              <a:gd name="connsiteX0" fmla="*/ 114323 w 1657830"/>
              <a:gd name="connsiteY0" fmla="*/ 1356707 h 2238313"/>
              <a:gd name="connsiteX1" fmla="*/ 234719 w 1657830"/>
              <a:gd name="connsiteY1" fmla="*/ 12285 h 2238313"/>
              <a:gd name="connsiteX2" fmla="*/ 1504973 w 1657830"/>
              <a:gd name="connsiteY2" fmla="*/ 777587 h 2238313"/>
              <a:gd name="connsiteX3" fmla="*/ 1480843 w 1657830"/>
              <a:gd name="connsiteY3" fmla="*/ 2227927 h 2238313"/>
              <a:gd name="connsiteX4" fmla="*/ 114323 w 1657830"/>
              <a:gd name="connsiteY4" fmla="*/ 1356707 h 2238313"/>
              <a:gd name="connsiteX0" fmla="*/ 130987 w 1617934"/>
              <a:gd name="connsiteY0" fmla="*/ 1499133 h 2251667"/>
              <a:gd name="connsiteX1" fmla="*/ 198043 w 1617934"/>
              <a:gd name="connsiteY1" fmla="*/ 17551 h 2251667"/>
              <a:gd name="connsiteX2" fmla="*/ 1468297 w 1617934"/>
              <a:gd name="connsiteY2" fmla="*/ 782853 h 2251667"/>
              <a:gd name="connsiteX3" fmla="*/ 1444167 w 1617934"/>
              <a:gd name="connsiteY3" fmla="*/ 2233193 h 2251667"/>
              <a:gd name="connsiteX4" fmla="*/ 130987 w 1617934"/>
              <a:gd name="connsiteY4" fmla="*/ 1499133 h 2251667"/>
              <a:gd name="connsiteX0" fmla="*/ 96840 w 1583787"/>
              <a:gd name="connsiteY0" fmla="*/ 1499133 h 2250146"/>
              <a:gd name="connsiteX1" fmla="*/ 163896 w 1583787"/>
              <a:gd name="connsiteY1" fmla="*/ 17551 h 2250146"/>
              <a:gd name="connsiteX2" fmla="*/ 1434150 w 1583787"/>
              <a:gd name="connsiteY2" fmla="*/ 782853 h 2250146"/>
              <a:gd name="connsiteX3" fmla="*/ 1410020 w 1583787"/>
              <a:gd name="connsiteY3" fmla="*/ 2233193 h 2250146"/>
              <a:gd name="connsiteX4" fmla="*/ 96840 w 1583787"/>
              <a:gd name="connsiteY4" fmla="*/ 1499133 h 2250146"/>
              <a:gd name="connsiteX0" fmla="*/ 96840 w 1588255"/>
              <a:gd name="connsiteY0" fmla="*/ 1496478 h 2247491"/>
              <a:gd name="connsiteX1" fmla="*/ 163896 w 1588255"/>
              <a:gd name="connsiteY1" fmla="*/ 14896 h 2247491"/>
              <a:gd name="connsiteX2" fmla="*/ 1434150 w 1588255"/>
              <a:gd name="connsiteY2" fmla="*/ 780198 h 2247491"/>
              <a:gd name="connsiteX3" fmla="*/ 1410020 w 1588255"/>
              <a:gd name="connsiteY3" fmla="*/ 2230538 h 2247491"/>
              <a:gd name="connsiteX4" fmla="*/ 96840 w 1588255"/>
              <a:gd name="connsiteY4" fmla="*/ 1496478 h 2247491"/>
              <a:gd name="connsiteX0" fmla="*/ 140170 w 1628353"/>
              <a:gd name="connsiteY0" fmla="*/ 1484261 h 2236719"/>
              <a:gd name="connsiteX1" fmla="*/ 188176 w 1628353"/>
              <a:gd name="connsiteY1" fmla="*/ 17919 h 2236719"/>
              <a:gd name="connsiteX2" fmla="*/ 1477480 w 1628353"/>
              <a:gd name="connsiteY2" fmla="*/ 767981 h 2236719"/>
              <a:gd name="connsiteX3" fmla="*/ 1453350 w 1628353"/>
              <a:gd name="connsiteY3" fmla="*/ 2218321 h 2236719"/>
              <a:gd name="connsiteX4" fmla="*/ 140170 w 1628353"/>
              <a:gd name="connsiteY4" fmla="*/ 1484261 h 2236719"/>
              <a:gd name="connsiteX0" fmla="*/ 103146 w 1591329"/>
              <a:gd name="connsiteY0" fmla="*/ 1484261 h 2232142"/>
              <a:gd name="connsiteX1" fmla="*/ 151152 w 1591329"/>
              <a:gd name="connsiteY1" fmla="*/ 17919 h 2232142"/>
              <a:gd name="connsiteX2" fmla="*/ 1440456 w 1591329"/>
              <a:gd name="connsiteY2" fmla="*/ 767981 h 2232142"/>
              <a:gd name="connsiteX3" fmla="*/ 1416326 w 1591329"/>
              <a:gd name="connsiteY3" fmla="*/ 2218321 h 2232142"/>
              <a:gd name="connsiteX4" fmla="*/ 103146 w 1591329"/>
              <a:gd name="connsiteY4" fmla="*/ 1484261 h 2232142"/>
              <a:gd name="connsiteX0" fmla="*/ 103146 w 1581950"/>
              <a:gd name="connsiteY0" fmla="*/ 1484261 h 2233704"/>
              <a:gd name="connsiteX1" fmla="*/ 151152 w 1581950"/>
              <a:gd name="connsiteY1" fmla="*/ 17919 h 2233704"/>
              <a:gd name="connsiteX2" fmla="*/ 1440456 w 1581950"/>
              <a:gd name="connsiteY2" fmla="*/ 767981 h 2233704"/>
              <a:gd name="connsiteX3" fmla="*/ 1416326 w 1581950"/>
              <a:gd name="connsiteY3" fmla="*/ 2218321 h 2233704"/>
              <a:gd name="connsiteX4" fmla="*/ 103146 w 1581950"/>
              <a:gd name="connsiteY4" fmla="*/ 1484261 h 2233704"/>
              <a:gd name="connsiteX0" fmla="*/ 104599 w 1606662"/>
              <a:gd name="connsiteY0" fmla="*/ 1485081 h 2233347"/>
              <a:gd name="connsiteX1" fmla="*/ 152605 w 1606662"/>
              <a:gd name="connsiteY1" fmla="*/ 18739 h 2233347"/>
              <a:gd name="connsiteX2" fmla="*/ 1464769 w 1606662"/>
              <a:gd name="connsiteY2" fmla="*/ 757371 h 2233347"/>
              <a:gd name="connsiteX3" fmla="*/ 1417779 w 1606662"/>
              <a:gd name="connsiteY3" fmla="*/ 2219141 h 2233347"/>
              <a:gd name="connsiteX4" fmla="*/ 104599 w 1606662"/>
              <a:gd name="connsiteY4" fmla="*/ 1485081 h 2233347"/>
              <a:gd name="connsiteX0" fmla="*/ 102904 w 1588846"/>
              <a:gd name="connsiteY0" fmla="*/ 1486223 h 2235008"/>
              <a:gd name="connsiteX1" fmla="*/ 150910 w 1588846"/>
              <a:gd name="connsiteY1" fmla="*/ 19881 h 2235008"/>
              <a:gd name="connsiteX2" fmla="*/ 1436404 w 1588846"/>
              <a:gd name="connsiteY2" fmla="*/ 743273 h 2235008"/>
              <a:gd name="connsiteX3" fmla="*/ 1416084 w 1588846"/>
              <a:gd name="connsiteY3" fmla="*/ 2220283 h 2235008"/>
              <a:gd name="connsiteX4" fmla="*/ 102904 w 1588846"/>
              <a:gd name="connsiteY4" fmla="*/ 1486223 h 2235008"/>
              <a:gd name="connsiteX0" fmla="*/ 102904 w 1556706"/>
              <a:gd name="connsiteY0" fmla="*/ 1481938 h 2230723"/>
              <a:gd name="connsiteX1" fmla="*/ 150910 w 1556706"/>
              <a:gd name="connsiteY1" fmla="*/ 15596 h 2230723"/>
              <a:gd name="connsiteX2" fmla="*/ 1436404 w 1556706"/>
              <a:gd name="connsiteY2" fmla="*/ 738988 h 2230723"/>
              <a:gd name="connsiteX3" fmla="*/ 1416084 w 1556706"/>
              <a:gd name="connsiteY3" fmla="*/ 2215998 h 2230723"/>
              <a:gd name="connsiteX4" fmla="*/ 102904 w 1556706"/>
              <a:gd name="connsiteY4" fmla="*/ 1481938 h 223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706" h="2230723">
                <a:moveTo>
                  <a:pt x="102904" y="1481938"/>
                </a:moveTo>
                <a:cubicBezTo>
                  <a:pt x="-13187" y="1075146"/>
                  <a:pt x="-71340" y="139421"/>
                  <a:pt x="150910" y="15596"/>
                </a:cubicBezTo>
                <a:cubicBezTo>
                  <a:pt x="373160" y="-108229"/>
                  <a:pt x="1313172" y="539894"/>
                  <a:pt x="1436404" y="738988"/>
                </a:cubicBezTo>
                <a:cubicBezTo>
                  <a:pt x="1559636" y="938082"/>
                  <a:pt x="1638334" y="2092173"/>
                  <a:pt x="1416084" y="2215998"/>
                </a:cubicBezTo>
                <a:cubicBezTo>
                  <a:pt x="1193834" y="2339823"/>
                  <a:pt x="149936" y="1646742"/>
                  <a:pt x="102904" y="1481938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pict4</a:t>
            </a:r>
            <a:endParaRPr lang="ru-RU"/>
          </a:p>
        </p:txBody>
      </p:sp>
      <p:sp>
        <p:nvSpPr>
          <p:cNvPr id="16" name="Рисунок 12">
            <a:extLst>
              <a:ext uri="{FF2B5EF4-FFF2-40B4-BE49-F238E27FC236}">
                <a16:creationId xmlns:a16="http://schemas.microsoft.com/office/drawing/2014/main" id="{A69571B5-3906-4FDD-B151-5C4184C93EC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auto">
          <a:xfrm>
            <a:off x="7329504" y="3478609"/>
            <a:ext cx="1085314" cy="1184142"/>
          </a:xfrm>
          <a:custGeom>
            <a:avLst/>
            <a:gdLst>
              <a:gd name="connsiteX0" fmla="*/ 0 w 1178560"/>
              <a:gd name="connsiteY0" fmla="*/ 977900 h 1955800"/>
              <a:gd name="connsiteX1" fmla="*/ 589280 w 1178560"/>
              <a:gd name="connsiteY1" fmla="*/ 0 h 1955800"/>
              <a:gd name="connsiteX2" fmla="*/ 1178560 w 1178560"/>
              <a:gd name="connsiteY2" fmla="*/ 977900 h 1955800"/>
              <a:gd name="connsiteX3" fmla="*/ 589280 w 1178560"/>
              <a:gd name="connsiteY3" fmla="*/ 1955800 h 1955800"/>
              <a:gd name="connsiteX4" fmla="*/ 0 w 1178560"/>
              <a:gd name="connsiteY4" fmla="*/ 977900 h 1955800"/>
              <a:gd name="connsiteX0" fmla="*/ 976 w 1179536"/>
              <a:gd name="connsiteY0" fmla="*/ 977900 h 1955800"/>
              <a:gd name="connsiteX1" fmla="*/ 590256 w 1179536"/>
              <a:gd name="connsiteY1" fmla="*/ 0 h 1955800"/>
              <a:gd name="connsiteX2" fmla="*/ 1179536 w 1179536"/>
              <a:gd name="connsiteY2" fmla="*/ 977900 h 1955800"/>
              <a:gd name="connsiteX3" fmla="*/ 493736 w 1179536"/>
              <a:gd name="connsiteY3" fmla="*/ 1955800 h 1955800"/>
              <a:gd name="connsiteX4" fmla="*/ 976 w 1179536"/>
              <a:gd name="connsiteY4" fmla="*/ 977900 h 1955800"/>
              <a:gd name="connsiteX0" fmla="*/ 597 w 1176617"/>
              <a:gd name="connsiteY0" fmla="*/ 978079 h 1956292"/>
              <a:gd name="connsiteX1" fmla="*/ 589877 w 1176617"/>
              <a:gd name="connsiteY1" fmla="*/ 179 h 1956292"/>
              <a:gd name="connsiteX2" fmla="*/ 1176617 w 1176617"/>
              <a:gd name="connsiteY2" fmla="*/ 1054279 h 1956292"/>
              <a:gd name="connsiteX3" fmla="*/ 493357 w 1176617"/>
              <a:gd name="connsiteY3" fmla="*/ 1955979 h 1956292"/>
              <a:gd name="connsiteX4" fmla="*/ 597 w 1176617"/>
              <a:gd name="connsiteY4" fmla="*/ 978079 h 1956292"/>
              <a:gd name="connsiteX0" fmla="*/ 601 w 1174081"/>
              <a:gd name="connsiteY0" fmla="*/ 925109 h 1957217"/>
              <a:gd name="connsiteX1" fmla="*/ 587341 w 1174081"/>
              <a:gd name="connsiteY1" fmla="*/ 549 h 1957217"/>
              <a:gd name="connsiteX2" fmla="*/ 1174081 w 1174081"/>
              <a:gd name="connsiteY2" fmla="*/ 1054649 h 1957217"/>
              <a:gd name="connsiteX3" fmla="*/ 490821 w 1174081"/>
              <a:gd name="connsiteY3" fmla="*/ 1956349 h 1957217"/>
              <a:gd name="connsiteX4" fmla="*/ 601 w 1174081"/>
              <a:gd name="connsiteY4" fmla="*/ 925109 h 1957217"/>
              <a:gd name="connsiteX0" fmla="*/ 2262 w 1175742"/>
              <a:gd name="connsiteY0" fmla="*/ 925109 h 1957217"/>
              <a:gd name="connsiteX1" fmla="*/ 688062 w 1175742"/>
              <a:gd name="connsiteY1" fmla="*/ 549 h 1957217"/>
              <a:gd name="connsiteX2" fmla="*/ 1175742 w 1175742"/>
              <a:gd name="connsiteY2" fmla="*/ 1054649 h 1957217"/>
              <a:gd name="connsiteX3" fmla="*/ 492482 w 1175742"/>
              <a:gd name="connsiteY3" fmla="*/ 1956349 h 1957217"/>
              <a:gd name="connsiteX4" fmla="*/ 2262 w 1175742"/>
              <a:gd name="connsiteY4" fmla="*/ 925109 h 1957217"/>
              <a:gd name="connsiteX0" fmla="*/ 2262 w 1175742"/>
              <a:gd name="connsiteY0" fmla="*/ 925898 h 1958006"/>
              <a:gd name="connsiteX1" fmla="*/ 688062 w 1175742"/>
              <a:gd name="connsiteY1" fmla="*/ 1338 h 1958006"/>
              <a:gd name="connsiteX2" fmla="*/ 1175742 w 1175742"/>
              <a:gd name="connsiteY2" fmla="*/ 1055438 h 1958006"/>
              <a:gd name="connsiteX3" fmla="*/ 492482 w 1175742"/>
              <a:gd name="connsiteY3" fmla="*/ 1957138 h 1958006"/>
              <a:gd name="connsiteX4" fmla="*/ 2262 w 1175742"/>
              <a:gd name="connsiteY4" fmla="*/ 925898 h 1958006"/>
              <a:gd name="connsiteX0" fmla="*/ 2262 w 1175742"/>
              <a:gd name="connsiteY0" fmla="*/ 925387 h 1957495"/>
              <a:gd name="connsiteX1" fmla="*/ 688062 w 1175742"/>
              <a:gd name="connsiteY1" fmla="*/ 827 h 1957495"/>
              <a:gd name="connsiteX2" fmla="*/ 1175742 w 1175742"/>
              <a:gd name="connsiteY2" fmla="*/ 1054927 h 1957495"/>
              <a:gd name="connsiteX3" fmla="*/ 492482 w 1175742"/>
              <a:gd name="connsiteY3" fmla="*/ 1956627 h 1957495"/>
              <a:gd name="connsiteX4" fmla="*/ 2262 w 1175742"/>
              <a:gd name="connsiteY4" fmla="*/ 925387 h 1957495"/>
              <a:gd name="connsiteX0" fmla="*/ 2262 w 1175742"/>
              <a:gd name="connsiteY0" fmla="*/ 924795 h 1956903"/>
              <a:gd name="connsiteX1" fmla="*/ 688062 w 1175742"/>
              <a:gd name="connsiteY1" fmla="*/ 235 h 1956903"/>
              <a:gd name="connsiteX2" fmla="*/ 1175742 w 1175742"/>
              <a:gd name="connsiteY2" fmla="*/ 1054335 h 1956903"/>
              <a:gd name="connsiteX3" fmla="*/ 492482 w 1175742"/>
              <a:gd name="connsiteY3" fmla="*/ 1956035 h 1956903"/>
              <a:gd name="connsiteX4" fmla="*/ 2262 w 1175742"/>
              <a:gd name="connsiteY4" fmla="*/ 924795 h 1956903"/>
              <a:gd name="connsiteX0" fmla="*/ 2262 w 1175742"/>
              <a:gd name="connsiteY0" fmla="*/ 924795 h 1956903"/>
              <a:gd name="connsiteX1" fmla="*/ 688062 w 1175742"/>
              <a:gd name="connsiteY1" fmla="*/ 235 h 1956903"/>
              <a:gd name="connsiteX2" fmla="*/ 1175742 w 1175742"/>
              <a:gd name="connsiteY2" fmla="*/ 1054335 h 1956903"/>
              <a:gd name="connsiteX3" fmla="*/ 492482 w 1175742"/>
              <a:gd name="connsiteY3" fmla="*/ 1956035 h 1956903"/>
              <a:gd name="connsiteX4" fmla="*/ 2262 w 1175742"/>
              <a:gd name="connsiteY4" fmla="*/ 924795 h 1956903"/>
              <a:gd name="connsiteX0" fmla="*/ 2262 w 1175742"/>
              <a:gd name="connsiteY0" fmla="*/ 924795 h 1956775"/>
              <a:gd name="connsiteX1" fmla="*/ 688062 w 1175742"/>
              <a:gd name="connsiteY1" fmla="*/ 235 h 1956775"/>
              <a:gd name="connsiteX2" fmla="*/ 1175742 w 1175742"/>
              <a:gd name="connsiteY2" fmla="*/ 1054335 h 1956775"/>
              <a:gd name="connsiteX3" fmla="*/ 492482 w 1175742"/>
              <a:gd name="connsiteY3" fmla="*/ 1956035 h 1956775"/>
              <a:gd name="connsiteX4" fmla="*/ 2262 w 1175742"/>
              <a:gd name="connsiteY4" fmla="*/ 924795 h 1956775"/>
              <a:gd name="connsiteX0" fmla="*/ 2047 w 1175527"/>
              <a:gd name="connsiteY0" fmla="*/ 924795 h 1956505"/>
              <a:gd name="connsiteX1" fmla="*/ 687847 w 1175527"/>
              <a:gd name="connsiteY1" fmla="*/ 235 h 1956505"/>
              <a:gd name="connsiteX2" fmla="*/ 1175527 w 1175527"/>
              <a:gd name="connsiteY2" fmla="*/ 1054335 h 1956505"/>
              <a:gd name="connsiteX3" fmla="*/ 492267 w 1175527"/>
              <a:gd name="connsiteY3" fmla="*/ 1956035 h 1956505"/>
              <a:gd name="connsiteX4" fmla="*/ 2047 w 1175527"/>
              <a:gd name="connsiteY4" fmla="*/ 924795 h 1956505"/>
              <a:gd name="connsiteX0" fmla="*/ 2142 w 1175622"/>
              <a:gd name="connsiteY0" fmla="*/ 924795 h 1956170"/>
              <a:gd name="connsiteX1" fmla="*/ 687942 w 1175622"/>
              <a:gd name="connsiteY1" fmla="*/ 235 h 1956170"/>
              <a:gd name="connsiteX2" fmla="*/ 1175622 w 1175622"/>
              <a:gd name="connsiteY2" fmla="*/ 1054335 h 1956170"/>
              <a:gd name="connsiteX3" fmla="*/ 492362 w 1175622"/>
              <a:gd name="connsiteY3" fmla="*/ 1956035 h 1956170"/>
              <a:gd name="connsiteX4" fmla="*/ 2142 w 1175622"/>
              <a:gd name="connsiteY4" fmla="*/ 924795 h 1956170"/>
              <a:gd name="connsiteX0" fmla="*/ 12 w 1173492"/>
              <a:gd name="connsiteY0" fmla="*/ 924795 h 1956170"/>
              <a:gd name="connsiteX1" fmla="*/ 685812 w 1173492"/>
              <a:gd name="connsiteY1" fmla="*/ 235 h 1956170"/>
              <a:gd name="connsiteX2" fmla="*/ 1173492 w 1173492"/>
              <a:gd name="connsiteY2" fmla="*/ 1054335 h 1956170"/>
              <a:gd name="connsiteX3" fmla="*/ 490232 w 1173492"/>
              <a:gd name="connsiteY3" fmla="*/ 1956035 h 1956170"/>
              <a:gd name="connsiteX4" fmla="*/ 12 w 1173492"/>
              <a:gd name="connsiteY4" fmla="*/ 924795 h 1956170"/>
              <a:gd name="connsiteX0" fmla="*/ 12 w 1173492"/>
              <a:gd name="connsiteY0" fmla="*/ 924795 h 1956170"/>
              <a:gd name="connsiteX1" fmla="*/ 685812 w 1173492"/>
              <a:gd name="connsiteY1" fmla="*/ 235 h 1956170"/>
              <a:gd name="connsiteX2" fmla="*/ 1173492 w 1173492"/>
              <a:gd name="connsiteY2" fmla="*/ 1054335 h 1956170"/>
              <a:gd name="connsiteX3" fmla="*/ 490232 w 1173492"/>
              <a:gd name="connsiteY3" fmla="*/ 1956035 h 1956170"/>
              <a:gd name="connsiteX4" fmla="*/ 12 w 1173492"/>
              <a:gd name="connsiteY4" fmla="*/ 924795 h 1956170"/>
              <a:gd name="connsiteX0" fmla="*/ 0 w 1173480"/>
              <a:gd name="connsiteY0" fmla="*/ 924795 h 1956170"/>
              <a:gd name="connsiteX1" fmla="*/ 685800 w 1173480"/>
              <a:gd name="connsiteY1" fmla="*/ 235 h 1956170"/>
              <a:gd name="connsiteX2" fmla="*/ 1173480 w 1173480"/>
              <a:gd name="connsiteY2" fmla="*/ 1054335 h 1956170"/>
              <a:gd name="connsiteX3" fmla="*/ 490220 w 1173480"/>
              <a:gd name="connsiteY3" fmla="*/ 1956035 h 1956170"/>
              <a:gd name="connsiteX4" fmla="*/ 0 w 1173480"/>
              <a:gd name="connsiteY4" fmla="*/ 924795 h 1956170"/>
              <a:gd name="connsiteX0" fmla="*/ 0 w 1211113"/>
              <a:gd name="connsiteY0" fmla="*/ 924795 h 1956170"/>
              <a:gd name="connsiteX1" fmla="*/ 685800 w 1211113"/>
              <a:gd name="connsiteY1" fmla="*/ 235 h 1956170"/>
              <a:gd name="connsiteX2" fmla="*/ 1173480 w 1211113"/>
              <a:gd name="connsiteY2" fmla="*/ 1054335 h 1956170"/>
              <a:gd name="connsiteX3" fmla="*/ 490220 w 1211113"/>
              <a:gd name="connsiteY3" fmla="*/ 1956035 h 1956170"/>
              <a:gd name="connsiteX4" fmla="*/ 0 w 1211113"/>
              <a:gd name="connsiteY4" fmla="*/ 924795 h 1956170"/>
              <a:gd name="connsiteX0" fmla="*/ 0 w 1173806"/>
              <a:gd name="connsiteY0" fmla="*/ 924795 h 1956170"/>
              <a:gd name="connsiteX1" fmla="*/ 685800 w 1173806"/>
              <a:gd name="connsiteY1" fmla="*/ 235 h 1956170"/>
              <a:gd name="connsiteX2" fmla="*/ 1173480 w 1173806"/>
              <a:gd name="connsiteY2" fmla="*/ 1054335 h 1956170"/>
              <a:gd name="connsiteX3" fmla="*/ 490220 w 1173806"/>
              <a:gd name="connsiteY3" fmla="*/ 1956035 h 1956170"/>
              <a:gd name="connsiteX4" fmla="*/ 0 w 1173806"/>
              <a:gd name="connsiteY4" fmla="*/ 924795 h 1956170"/>
              <a:gd name="connsiteX0" fmla="*/ 0 w 1179121"/>
              <a:gd name="connsiteY0" fmla="*/ 924795 h 1956170"/>
              <a:gd name="connsiteX1" fmla="*/ 685800 w 1179121"/>
              <a:gd name="connsiteY1" fmla="*/ 235 h 1956170"/>
              <a:gd name="connsiteX2" fmla="*/ 1173480 w 1179121"/>
              <a:gd name="connsiteY2" fmla="*/ 1054335 h 1956170"/>
              <a:gd name="connsiteX3" fmla="*/ 490220 w 1179121"/>
              <a:gd name="connsiteY3" fmla="*/ 1956035 h 1956170"/>
              <a:gd name="connsiteX4" fmla="*/ 0 w 1179121"/>
              <a:gd name="connsiteY4" fmla="*/ 924795 h 1956170"/>
              <a:gd name="connsiteX0" fmla="*/ 0 w 1176407"/>
              <a:gd name="connsiteY0" fmla="*/ 924795 h 1956170"/>
              <a:gd name="connsiteX1" fmla="*/ 685800 w 1176407"/>
              <a:gd name="connsiteY1" fmla="*/ 235 h 1956170"/>
              <a:gd name="connsiteX2" fmla="*/ 1173480 w 1176407"/>
              <a:gd name="connsiteY2" fmla="*/ 1054335 h 1956170"/>
              <a:gd name="connsiteX3" fmla="*/ 490220 w 1176407"/>
              <a:gd name="connsiteY3" fmla="*/ 1956035 h 1956170"/>
              <a:gd name="connsiteX4" fmla="*/ 0 w 1176407"/>
              <a:gd name="connsiteY4" fmla="*/ 924795 h 1956170"/>
              <a:gd name="connsiteX0" fmla="*/ 0 w 1179564"/>
              <a:gd name="connsiteY0" fmla="*/ 924795 h 1956170"/>
              <a:gd name="connsiteX1" fmla="*/ 685800 w 1179564"/>
              <a:gd name="connsiteY1" fmla="*/ 235 h 1956170"/>
              <a:gd name="connsiteX2" fmla="*/ 1173480 w 1179564"/>
              <a:gd name="connsiteY2" fmla="*/ 1054335 h 1956170"/>
              <a:gd name="connsiteX3" fmla="*/ 490220 w 1179564"/>
              <a:gd name="connsiteY3" fmla="*/ 1956035 h 1956170"/>
              <a:gd name="connsiteX4" fmla="*/ 0 w 1179564"/>
              <a:gd name="connsiteY4" fmla="*/ 924795 h 1956170"/>
              <a:gd name="connsiteX0" fmla="*/ 0 w 1179908"/>
              <a:gd name="connsiteY0" fmla="*/ 924720 h 1956095"/>
              <a:gd name="connsiteX1" fmla="*/ 685800 w 1179908"/>
              <a:gd name="connsiteY1" fmla="*/ 160 h 1956095"/>
              <a:gd name="connsiteX2" fmla="*/ 1173480 w 1179908"/>
              <a:gd name="connsiteY2" fmla="*/ 1054260 h 1956095"/>
              <a:gd name="connsiteX3" fmla="*/ 490220 w 1179908"/>
              <a:gd name="connsiteY3" fmla="*/ 1955960 h 1956095"/>
              <a:gd name="connsiteX4" fmla="*/ 0 w 1179908"/>
              <a:gd name="connsiteY4" fmla="*/ 924720 h 1956095"/>
              <a:gd name="connsiteX0" fmla="*/ 0 w 1180459"/>
              <a:gd name="connsiteY0" fmla="*/ 925111 h 1956858"/>
              <a:gd name="connsiteX1" fmla="*/ 685800 w 1180459"/>
              <a:gd name="connsiteY1" fmla="*/ 551 h 1956858"/>
              <a:gd name="connsiteX2" fmla="*/ 1173480 w 1180459"/>
              <a:gd name="connsiteY2" fmla="*/ 1054651 h 1956858"/>
              <a:gd name="connsiteX3" fmla="*/ 490220 w 1180459"/>
              <a:gd name="connsiteY3" fmla="*/ 1956351 h 1956858"/>
              <a:gd name="connsiteX4" fmla="*/ 0 w 1180459"/>
              <a:gd name="connsiteY4" fmla="*/ 925111 h 1956858"/>
              <a:gd name="connsiteX0" fmla="*/ 0 w 1174915"/>
              <a:gd name="connsiteY0" fmla="*/ 925111 h 1956835"/>
              <a:gd name="connsiteX1" fmla="*/ 685800 w 1174915"/>
              <a:gd name="connsiteY1" fmla="*/ 551 h 1956835"/>
              <a:gd name="connsiteX2" fmla="*/ 1173480 w 1174915"/>
              <a:gd name="connsiteY2" fmla="*/ 1054651 h 1956835"/>
              <a:gd name="connsiteX3" fmla="*/ 490220 w 1174915"/>
              <a:gd name="connsiteY3" fmla="*/ 1956351 h 1956835"/>
              <a:gd name="connsiteX4" fmla="*/ 0 w 1174915"/>
              <a:gd name="connsiteY4" fmla="*/ 925111 h 1956835"/>
              <a:gd name="connsiteX0" fmla="*/ 0 w 1176509"/>
              <a:gd name="connsiteY0" fmla="*/ 925111 h 1956820"/>
              <a:gd name="connsiteX1" fmla="*/ 685800 w 1176509"/>
              <a:gd name="connsiteY1" fmla="*/ 551 h 1956820"/>
              <a:gd name="connsiteX2" fmla="*/ 1173480 w 1176509"/>
              <a:gd name="connsiteY2" fmla="*/ 1054651 h 1956820"/>
              <a:gd name="connsiteX3" fmla="*/ 490220 w 1176509"/>
              <a:gd name="connsiteY3" fmla="*/ 1956351 h 1956820"/>
              <a:gd name="connsiteX4" fmla="*/ 0 w 1176509"/>
              <a:gd name="connsiteY4" fmla="*/ 925111 h 1956820"/>
              <a:gd name="connsiteX0" fmla="*/ 0 w 1176509"/>
              <a:gd name="connsiteY0" fmla="*/ 925111 h 1956820"/>
              <a:gd name="connsiteX1" fmla="*/ 685800 w 1176509"/>
              <a:gd name="connsiteY1" fmla="*/ 551 h 1956820"/>
              <a:gd name="connsiteX2" fmla="*/ 1173480 w 1176509"/>
              <a:gd name="connsiteY2" fmla="*/ 1054651 h 1956820"/>
              <a:gd name="connsiteX3" fmla="*/ 490220 w 1176509"/>
              <a:gd name="connsiteY3" fmla="*/ 1956351 h 1956820"/>
              <a:gd name="connsiteX4" fmla="*/ 0 w 1176509"/>
              <a:gd name="connsiteY4" fmla="*/ 925111 h 1956820"/>
              <a:gd name="connsiteX0" fmla="*/ 0 w 1176509"/>
              <a:gd name="connsiteY0" fmla="*/ 925062 h 1956771"/>
              <a:gd name="connsiteX1" fmla="*/ 685800 w 1176509"/>
              <a:gd name="connsiteY1" fmla="*/ 502 h 1956771"/>
              <a:gd name="connsiteX2" fmla="*/ 1173480 w 1176509"/>
              <a:gd name="connsiteY2" fmla="*/ 1054602 h 1956771"/>
              <a:gd name="connsiteX3" fmla="*/ 490220 w 1176509"/>
              <a:gd name="connsiteY3" fmla="*/ 1956302 h 1956771"/>
              <a:gd name="connsiteX4" fmla="*/ 0 w 1176509"/>
              <a:gd name="connsiteY4" fmla="*/ 925062 h 1956771"/>
              <a:gd name="connsiteX0" fmla="*/ 0 w 1284993"/>
              <a:gd name="connsiteY0" fmla="*/ 509238 h 1540990"/>
              <a:gd name="connsiteX1" fmla="*/ 1163320 w 1284993"/>
              <a:gd name="connsiteY1" fmla="*/ 1238 h 1540990"/>
              <a:gd name="connsiteX2" fmla="*/ 1173480 w 1284993"/>
              <a:gd name="connsiteY2" fmla="*/ 638778 h 1540990"/>
              <a:gd name="connsiteX3" fmla="*/ 490220 w 1284993"/>
              <a:gd name="connsiteY3" fmla="*/ 1540478 h 1540990"/>
              <a:gd name="connsiteX4" fmla="*/ 0 w 1284993"/>
              <a:gd name="connsiteY4" fmla="*/ 509238 h 1540990"/>
              <a:gd name="connsiteX0" fmla="*/ 0 w 908691"/>
              <a:gd name="connsiteY0" fmla="*/ 278547 h 1567842"/>
              <a:gd name="connsiteX1" fmla="*/ 810260 w 908691"/>
              <a:gd name="connsiteY1" fmla="*/ 24547 h 1567842"/>
              <a:gd name="connsiteX2" fmla="*/ 820420 w 908691"/>
              <a:gd name="connsiteY2" fmla="*/ 662087 h 1567842"/>
              <a:gd name="connsiteX3" fmla="*/ 137160 w 908691"/>
              <a:gd name="connsiteY3" fmla="*/ 1563787 h 1567842"/>
              <a:gd name="connsiteX4" fmla="*/ 0 w 908691"/>
              <a:gd name="connsiteY4" fmla="*/ 278547 h 1567842"/>
              <a:gd name="connsiteX0" fmla="*/ 205036 w 1133613"/>
              <a:gd name="connsiteY0" fmla="*/ 278547 h 1187253"/>
              <a:gd name="connsiteX1" fmla="*/ 1015296 w 1133613"/>
              <a:gd name="connsiteY1" fmla="*/ 24547 h 1187253"/>
              <a:gd name="connsiteX2" fmla="*/ 1025456 w 1133613"/>
              <a:gd name="connsiteY2" fmla="*/ 662087 h 1187253"/>
              <a:gd name="connsiteX3" fmla="*/ 34856 w 1133613"/>
              <a:gd name="connsiteY3" fmla="*/ 1180247 h 1187253"/>
              <a:gd name="connsiteX4" fmla="*/ 205036 w 1133613"/>
              <a:gd name="connsiteY4" fmla="*/ 278547 h 1187253"/>
              <a:gd name="connsiteX0" fmla="*/ 197057 w 1062165"/>
              <a:gd name="connsiteY0" fmla="*/ 295528 h 1226505"/>
              <a:gd name="connsiteX1" fmla="*/ 1007317 w 1062165"/>
              <a:gd name="connsiteY1" fmla="*/ 41528 h 1226505"/>
              <a:gd name="connsiteX2" fmla="*/ 882857 w 1062165"/>
              <a:gd name="connsiteY2" fmla="*/ 917828 h 1226505"/>
              <a:gd name="connsiteX3" fmla="*/ 26877 w 1062165"/>
              <a:gd name="connsiteY3" fmla="*/ 1197228 h 1226505"/>
              <a:gd name="connsiteX4" fmla="*/ 197057 w 1062165"/>
              <a:gd name="connsiteY4" fmla="*/ 295528 h 1226505"/>
              <a:gd name="connsiteX0" fmla="*/ 201155 w 1066263"/>
              <a:gd name="connsiteY0" fmla="*/ 295528 h 1226505"/>
              <a:gd name="connsiteX1" fmla="*/ 1011415 w 1066263"/>
              <a:gd name="connsiteY1" fmla="*/ 41528 h 1226505"/>
              <a:gd name="connsiteX2" fmla="*/ 886955 w 1066263"/>
              <a:gd name="connsiteY2" fmla="*/ 917828 h 1226505"/>
              <a:gd name="connsiteX3" fmla="*/ 30975 w 1066263"/>
              <a:gd name="connsiteY3" fmla="*/ 1197228 h 1226505"/>
              <a:gd name="connsiteX4" fmla="*/ 201155 w 1066263"/>
              <a:gd name="connsiteY4" fmla="*/ 295528 h 1226505"/>
              <a:gd name="connsiteX0" fmla="*/ 157590 w 1079989"/>
              <a:gd name="connsiteY0" fmla="*/ 384414 h 1199397"/>
              <a:gd name="connsiteX1" fmla="*/ 1021190 w 1079989"/>
              <a:gd name="connsiteY1" fmla="*/ 21194 h 1199397"/>
              <a:gd name="connsiteX2" fmla="*/ 896730 w 1079989"/>
              <a:gd name="connsiteY2" fmla="*/ 897494 h 1199397"/>
              <a:gd name="connsiteX3" fmla="*/ 40750 w 1079989"/>
              <a:gd name="connsiteY3" fmla="*/ 1176894 h 1199397"/>
              <a:gd name="connsiteX4" fmla="*/ 157590 w 1079989"/>
              <a:gd name="connsiteY4" fmla="*/ 384414 h 1199397"/>
              <a:gd name="connsiteX0" fmla="*/ 167236 w 1089635"/>
              <a:gd name="connsiteY0" fmla="*/ 383377 h 1198360"/>
              <a:gd name="connsiteX1" fmla="*/ 1030836 w 1089635"/>
              <a:gd name="connsiteY1" fmla="*/ 20157 h 1198360"/>
              <a:gd name="connsiteX2" fmla="*/ 906376 w 1089635"/>
              <a:gd name="connsiteY2" fmla="*/ 896457 h 1198360"/>
              <a:gd name="connsiteX3" fmla="*/ 50396 w 1089635"/>
              <a:gd name="connsiteY3" fmla="*/ 1175857 h 1198360"/>
              <a:gd name="connsiteX4" fmla="*/ 167236 w 1089635"/>
              <a:gd name="connsiteY4" fmla="*/ 383377 h 1198360"/>
              <a:gd name="connsiteX0" fmla="*/ 178724 w 1123436"/>
              <a:gd name="connsiteY0" fmla="*/ 363183 h 1177930"/>
              <a:gd name="connsiteX1" fmla="*/ 1070264 w 1123436"/>
              <a:gd name="connsiteY1" fmla="*/ 17743 h 1177930"/>
              <a:gd name="connsiteX2" fmla="*/ 917864 w 1123436"/>
              <a:gd name="connsiteY2" fmla="*/ 876263 h 1177930"/>
              <a:gd name="connsiteX3" fmla="*/ 61884 w 1123436"/>
              <a:gd name="connsiteY3" fmla="*/ 1155663 h 1177930"/>
              <a:gd name="connsiteX4" fmla="*/ 178724 w 1123436"/>
              <a:gd name="connsiteY4" fmla="*/ 363183 h 1177930"/>
              <a:gd name="connsiteX0" fmla="*/ 221536 w 1100809"/>
              <a:gd name="connsiteY0" fmla="*/ 299295 h 1192217"/>
              <a:gd name="connsiteX1" fmla="*/ 1052116 w 1100809"/>
              <a:gd name="connsiteY1" fmla="*/ 27515 h 1192217"/>
              <a:gd name="connsiteX2" fmla="*/ 899716 w 1100809"/>
              <a:gd name="connsiteY2" fmla="*/ 886035 h 1192217"/>
              <a:gd name="connsiteX3" fmla="*/ 43736 w 1100809"/>
              <a:gd name="connsiteY3" fmla="*/ 1165435 h 1192217"/>
              <a:gd name="connsiteX4" fmla="*/ 221536 w 1100809"/>
              <a:gd name="connsiteY4" fmla="*/ 299295 h 1192217"/>
              <a:gd name="connsiteX0" fmla="*/ 210272 w 1105904"/>
              <a:gd name="connsiteY0" fmla="*/ 303566 h 1191092"/>
              <a:gd name="connsiteX1" fmla="*/ 1056092 w 1105904"/>
              <a:gd name="connsiteY1" fmla="*/ 26706 h 1191092"/>
              <a:gd name="connsiteX2" fmla="*/ 903692 w 1105904"/>
              <a:gd name="connsiteY2" fmla="*/ 885226 h 1191092"/>
              <a:gd name="connsiteX3" fmla="*/ 47712 w 1105904"/>
              <a:gd name="connsiteY3" fmla="*/ 1164626 h 1191092"/>
              <a:gd name="connsiteX4" fmla="*/ 210272 w 1105904"/>
              <a:gd name="connsiteY4" fmla="*/ 303566 h 1191092"/>
              <a:gd name="connsiteX0" fmla="*/ 210272 w 1105904"/>
              <a:gd name="connsiteY0" fmla="*/ 303566 h 1191092"/>
              <a:gd name="connsiteX1" fmla="*/ 1056092 w 1105904"/>
              <a:gd name="connsiteY1" fmla="*/ 26706 h 1191092"/>
              <a:gd name="connsiteX2" fmla="*/ 903692 w 1105904"/>
              <a:gd name="connsiteY2" fmla="*/ 885226 h 1191092"/>
              <a:gd name="connsiteX3" fmla="*/ 47712 w 1105904"/>
              <a:gd name="connsiteY3" fmla="*/ 1164626 h 1191092"/>
              <a:gd name="connsiteX4" fmla="*/ 210272 w 1105904"/>
              <a:gd name="connsiteY4" fmla="*/ 303566 h 1191092"/>
              <a:gd name="connsiteX0" fmla="*/ 210272 w 1094728"/>
              <a:gd name="connsiteY0" fmla="*/ 290058 h 1177584"/>
              <a:gd name="connsiteX1" fmla="*/ 1056092 w 1094728"/>
              <a:gd name="connsiteY1" fmla="*/ 13198 h 1177584"/>
              <a:gd name="connsiteX2" fmla="*/ 903692 w 1094728"/>
              <a:gd name="connsiteY2" fmla="*/ 871718 h 1177584"/>
              <a:gd name="connsiteX3" fmla="*/ 47712 w 1094728"/>
              <a:gd name="connsiteY3" fmla="*/ 1151118 h 1177584"/>
              <a:gd name="connsiteX4" fmla="*/ 210272 w 1094728"/>
              <a:gd name="connsiteY4" fmla="*/ 290058 h 1177584"/>
              <a:gd name="connsiteX0" fmla="*/ 210272 w 1105904"/>
              <a:gd name="connsiteY0" fmla="*/ 303565 h 1191091"/>
              <a:gd name="connsiteX1" fmla="*/ 1056092 w 1105904"/>
              <a:gd name="connsiteY1" fmla="*/ 26705 h 1191091"/>
              <a:gd name="connsiteX2" fmla="*/ 903692 w 1105904"/>
              <a:gd name="connsiteY2" fmla="*/ 885225 h 1191091"/>
              <a:gd name="connsiteX3" fmla="*/ 47712 w 1105904"/>
              <a:gd name="connsiteY3" fmla="*/ 1164625 h 1191091"/>
              <a:gd name="connsiteX4" fmla="*/ 210272 w 1105904"/>
              <a:gd name="connsiteY4" fmla="*/ 303565 h 1191091"/>
              <a:gd name="connsiteX0" fmla="*/ 210272 w 1105904"/>
              <a:gd name="connsiteY0" fmla="*/ 303565 h 1191091"/>
              <a:gd name="connsiteX1" fmla="*/ 1056092 w 1105904"/>
              <a:gd name="connsiteY1" fmla="*/ 26705 h 1191091"/>
              <a:gd name="connsiteX2" fmla="*/ 903692 w 1105904"/>
              <a:gd name="connsiteY2" fmla="*/ 885225 h 1191091"/>
              <a:gd name="connsiteX3" fmla="*/ 47712 w 1105904"/>
              <a:gd name="connsiteY3" fmla="*/ 1164625 h 1191091"/>
              <a:gd name="connsiteX4" fmla="*/ 210272 w 1105904"/>
              <a:gd name="connsiteY4" fmla="*/ 303565 h 1191091"/>
              <a:gd name="connsiteX0" fmla="*/ 210272 w 1091384"/>
              <a:gd name="connsiteY0" fmla="*/ 295253 h 1182779"/>
              <a:gd name="connsiteX1" fmla="*/ 1056092 w 1091384"/>
              <a:gd name="connsiteY1" fmla="*/ 18393 h 1182779"/>
              <a:gd name="connsiteX2" fmla="*/ 903692 w 1091384"/>
              <a:gd name="connsiteY2" fmla="*/ 876913 h 1182779"/>
              <a:gd name="connsiteX3" fmla="*/ 47712 w 1091384"/>
              <a:gd name="connsiteY3" fmla="*/ 1156313 h 1182779"/>
              <a:gd name="connsiteX4" fmla="*/ 210272 w 1091384"/>
              <a:gd name="connsiteY4" fmla="*/ 295253 h 1182779"/>
              <a:gd name="connsiteX0" fmla="*/ 210272 w 1105904"/>
              <a:gd name="connsiteY0" fmla="*/ 303565 h 1191091"/>
              <a:gd name="connsiteX1" fmla="*/ 1056092 w 1105904"/>
              <a:gd name="connsiteY1" fmla="*/ 26705 h 1191091"/>
              <a:gd name="connsiteX2" fmla="*/ 903692 w 1105904"/>
              <a:gd name="connsiteY2" fmla="*/ 885225 h 1191091"/>
              <a:gd name="connsiteX3" fmla="*/ 47712 w 1105904"/>
              <a:gd name="connsiteY3" fmla="*/ 1164625 h 1191091"/>
              <a:gd name="connsiteX4" fmla="*/ 210272 w 1105904"/>
              <a:gd name="connsiteY4" fmla="*/ 303565 h 1191091"/>
              <a:gd name="connsiteX0" fmla="*/ 210272 w 1095432"/>
              <a:gd name="connsiteY0" fmla="*/ 303565 h 1186597"/>
              <a:gd name="connsiteX1" fmla="*/ 1056092 w 1095432"/>
              <a:gd name="connsiteY1" fmla="*/ 26705 h 1186597"/>
              <a:gd name="connsiteX2" fmla="*/ 903692 w 1095432"/>
              <a:gd name="connsiteY2" fmla="*/ 885225 h 1186597"/>
              <a:gd name="connsiteX3" fmla="*/ 47712 w 1095432"/>
              <a:gd name="connsiteY3" fmla="*/ 1164625 h 1186597"/>
              <a:gd name="connsiteX4" fmla="*/ 210272 w 1095432"/>
              <a:gd name="connsiteY4" fmla="*/ 303565 h 1186597"/>
              <a:gd name="connsiteX0" fmla="*/ 210272 w 1095432"/>
              <a:gd name="connsiteY0" fmla="*/ 303565 h 1186597"/>
              <a:gd name="connsiteX1" fmla="*/ 1056092 w 1095432"/>
              <a:gd name="connsiteY1" fmla="*/ 26705 h 1186597"/>
              <a:gd name="connsiteX2" fmla="*/ 903692 w 1095432"/>
              <a:gd name="connsiteY2" fmla="*/ 885225 h 1186597"/>
              <a:gd name="connsiteX3" fmla="*/ 47712 w 1095432"/>
              <a:gd name="connsiteY3" fmla="*/ 1164625 h 1186597"/>
              <a:gd name="connsiteX4" fmla="*/ 210272 w 1095432"/>
              <a:gd name="connsiteY4" fmla="*/ 303565 h 1186597"/>
              <a:gd name="connsiteX0" fmla="*/ 200154 w 1085314"/>
              <a:gd name="connsiteY0" fmla="*/ 301110 h 1184142"/>
              <a:gd name="connsiteX1" fmla="*/ 1045974 w 1085314"/>
              <a:gd name="connsiteY1" fmla="*/ 24250 h 1184142"/>
              <a:gd name="connsiteX2" fmla="*/ 893574 w 1085314"/>
              <a:gd name="connsiteY2" fmla="*/ 882770 h 1184142"/>
              <a:gd name="connsiteX3" fmla="*/ 37594 w 1085314"/>
              <a:gd name="connsiteY3" fmla="*/ 1162170 h 1184142"/>
              <a:gd name="connsiteX4" fmla="*/ 200154 w 1085314"/>
              <a:gd name="connsiteY4" fmla="*/ 301110 h 118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5314" h="1184142">
                <a:moveTo>
                  <a:pt x="200154" y="301110"/>
                </a:moveTo>
                <a:cubicBezTo>
                  <a:pt x="397208" y="141790"/>
                  <a:pt x="930404" y="-72693"/>
                  <a:pt x="1045974" y="24250"/>
                </a:cubicBezTo>
                <a:cubicBezTo>
                  <a:pt x="1161544" y="121193"/>
                  <a:pt x="995597" y="754077"/>
                  <a:pt x="893574" y="882770"/>
                </a:cubicBezTo>
                <a:cubicBezTo>
                  <a:pt x="791551" y="1011463"/>
                  <a:pt x="153164" y="1259113"/>
                  <a:pt x="37594" y="1162170"/>
                </a:cubicBezTo>
                <a:cubicBezTo>
                  <a:pt x="-77976" y="1065227"/>
                  <a:pt x="100671" y="381543"/>
                  <a:pt x="200154" y="30111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pict5</a:t>
            </a:r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8654663-5468-49F0-89E9-F34E515A8F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4038" y="1089025"/>
            <a:ext cx="5541962" cy="467995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Just upload a picture to every bit of our logo</a:t>
            </a:r>
            <a:endParaRPr lang="en-GB"/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C2E84845-8244-094B-9724-C06AD34C02E8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5833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BEHIND LOGO AUTOMATIC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0B098602-4980-497D-A17A-CCCC0625C17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auto">
          <a:xfrm>
            <a:off x="6741660" y="1089026"/>
            <a:ext cx="4265880" cy="4661205"/>
          </a:xfrm>
          <a:custGeom>
            <a:avLst/>
            <a:gdLst>
              <a:gd name="connsiteX0" fmla="*/ 2010677 w 4265880"/>
              <a:gd name="connsiteY0" fmla="*/ 2431609 h 4661205"/>
              <a:gd name="connsiteX1" fmla="*/ 3246462 w 4265880"/>
              <a:gd name="connsiteY1" fmla="*/ 3169470 h 4661205"/>
              <a:gd name="connsiteX2" fmla="*/ 3226142 w 4265880"/>
              <a:gd name="connsiteY2" fmla="*/ 4646480 h 4661205"/>
              <a:gd name="connsiteX3" fmla="*/ 1912962 w 4265880"/>
              <a:gd name="connsiteY3" fmla="*/ 3912420 h 4661205"/>
              <a:gd name="connsiteX4" fmla="*/ 1960968 w 4265880"/>
              <a:gd name="connsiteY4" fmla="*/ 2446078 h 4661205"/>
              <a:gd name="connsiteX5" fmla="*/ 2010677 w 4265880"/>
              <a:gd name="connsiteY5" fmla="*/ 2431609 h 4661205"/>
              <a:gd name="connsiteX6" fmla="*/ 1579996 w 4265880"/>
              <a:gd name="connsiteY6" fmla="*/ 2391363 h 4661205"/>
              <a:gd name="connsiteX7" fmla="*/ 1641438 w 4265880"/>
              <a:gd name="connsiteY7" fmla="*/ 2413834 h 4661205"/>
              <a:gd name="connsiteX8" fmla="*/ 1489038 w 4265880"/>
              <a:gd name="connsiteY8" fmla="*/ 3272354 h 4661205"/>
              <a:gd name="connsiteX9" fmla="*/ 633058 w 4265880"/>
              <a:gd name="connsiteY9" fmla="*/ 3551754 h 4661205"/>
              <a:gd name="connsiteX10" fmla="*/ 795618 w 4265880"/>
              <a:gd name="connsiteY10" fmla="*/ 2690694 h 4661205"/>
              <a:gd name="connsiteX11" fmla="*/ 1579996 w 4265880"/>
              <a:gd name="connsiteY11" fmla="*/ 2391363 h 4661205"/>
              <a:gd name="connsiteX12" fmla="*/ 3139581 w 4265880"/>
              <a:gd name="connsiteY12" fmla="*/ 1269961 h 4661205"/>
              <a:gd name="connsiteX13" fmla="*/ 4263801 w 4265880"/>
              <a:gd name="connsiteY13" fmla="*/ 1694180 h 4661205"/>
              <a:gd name="connsiteX14" fmla="*/ 3313841 w 4265880"/>
              <a:gd name="connsiteY14" fmla="*/ 2583180 h 4661205"/>
              <a:gd name="connsiteX15" fmla="*/ 2076861 w 4265880"/>
              <a:gd name="connsiteY15" fmla="*/ 2138680 h 4661205"/>
              <a:gd name="connsiteX16" fmla="*/ 3019201 w 4265880"/>
              <a:gd name="connsiteY16" fmla="*/ 1280160 h 4661205"/>
              <a:gd name="connsiteX17" fmla="*/ 3139581 w 4265880"/>
              <a:gd name="connsiteY17" fmla="*/ 1269961 h 4661205"/>
              <a:gd name="connsiteX18" fmla="*/ 636992 w 4265880"/>
              <a:gd name="connsiteY18" fmla="*/ 1255687 h 4661205"/>
              <a:gd name="connsiteX19" fmla="*/ 980292 w 4265880"/>
              <a:gd name="connsiteY19" fmla="*/ 1280099 h 4661205"/>
              <a:gd name="connsiteX20" fmla="*/ 1596179 w 4265880"/>
              <a:gd name="connsiteY20" fmla="*/ 2070420 h 4661205"/>
              <a:gd name="connsiteX21" fmla="*/ 1256586 w 4265880"/>
              <a:gd name="connsiteY21" fmla="*/ 2254250 h 4661205"/>
              <a:gd name="connsiteX22" fmla="*/ 582909 w 4265880"/>
              <a:gd name="connsiteY22" fmla="*/ 2242378 h 4661205"/>
              <a:gd name="connsiteX23" fmla="*/ 296 w 4265880"/>
              <a:gd name="connsiteY23" fmla="*/ 1465773 h 4661205"/>
              <a:gd name="connsiteX24" fmla="*/ 511097 w 4265880"/>
              <a:gd name="connsiteY24" fmla="*/ 1263649 h 4661205"/>
              <a:gd name="connsiteX25" fmla="*/ 636992 w 4265880"/>
              <a:gd name="connsiteY25" fmla="*/ 1255687 h 4661205"/>
              <a:gd name="connsiteX26" fmla="*/ 2055445 w 4265880"/>
              <a:gd name="connsiteY26" fmla="*/ 0 h 4661205"/>
              <a:gd name="connsiteX27" fmla="*/ 2055459 w 4265880"/>
              <a:gd name="connsiteY27" fmla="*/ 0 h 4661205"/>
              <a:gd name="connsiteX28" fmla="*/ 2093582 w 4265880"/>
              <a:gd name="connsiteY28" fmla="*/ 13257 h 4661205"/>
              <a:gd name="connsiteX29" fmla="*/ 2543136 w 4265880"/>
              <a:gd name="connsiteY29" fmla="*/ 1054099 h 4661205"/>
              <a:gd name="connsiteX30" fmla="*/ 1859876 w 4265880"/>
              <a:gd name="connsiteY30" fmla="*/ 1955799 h 4661205"/>
              <a:gd name="connsiteX31" fmla="*/ 1369656 w 4265880"/>
              <a:gd name="connsiteY31" fmla="*/ 924559 h 4661205"/>
              <a:gd name="connsiteX32" fmla="*/ 2015965 w 4265880"/>
              <a:gd name="connsiteY32" fmla="*/ 3913 h 4661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65880" h="4661205">
                <a:moveTo>
                  <a:pt x="2010677" y="2431609"/>
                </a:moveTo>
                <a:cubicBezTo>
                  <a:pt x="2297529" y="2401515"/>
                  <a:pt x="3130932" y="2982819"/>
                  <a:pt x="3246462" y="3169470"/>
                </a:cubicBezTo>
                <a:cubicBezTo>
                  <a:pt x="3369694" y="3368564"/>
                  <a:pt x="3448392" y="4522655"/>
                  <a:pt x="3226142" y="4646480"/>
                </a:cubicBezTo>
                <a:cubicBezTo>
                  <a:pt x="3003892" y="4770305"/>
                  <a:pt x="1959994" y="4077224"/>
                  <a:pt x="1912962" y="3912420"/>
                </a:cubicBezTo>
                <a:cubicBezTo>
                  <a:pt x="1796871" y="3505628"/>
                  <a:pt x="1738718" y="2569903"/>
                  <a:pt x="1960968" y="2446078"/>
                </a:cubicBezTo>
                <a:cubicBezTo>
                  <a:pt x="1974859" y="2438339"/>
                  <a:pt x="1991553" y="2433615"/>
                  <a:pt x="2010677" y="2431609"/>
                </a:cubicBezTo>
                <a:close/>
                <a:moveTo>
                  <a:pt x="1579996" y="2391363"/>
                </a:moveTo>
                <a:cubicBezTo>
                  <a:pt x="1606020" y="2394464"/>
                  <a:pt x="1626992" y="2401716"/>
                  <a:pt x="1641438" y="2413834"/>
                </a:cubicBezTo>
                <a:cubicBezTo>
                  <a:pt x="1757008" y="2510777"/>
                  <a:pt x="1591061" y="3143661"/>
                  <a:pt x="1489038" y="3272354"/>
                </a:cubicBezTo>
                <a:cubicBezTo>
                  <a:pt x="1387015" y="3401047"/>
                  <a:pt x="748628" y="3648697"/>
                  <a:pt x="633058" y="3551754"/>
                </a:cubicBezTo>
                <a:cubicBezTo>
                  <a:pt x="517488" y="3454811"/>
                  <a:pt x="696135" y="2771127"/>
                  <a:pt x="795618" y="2690694"/>
                </a:cubicBezTo>
                <a:cubicBezTo>
                  <a:pt x="968041" y="2551289"/>
                  <a:pt x="1397822" y="2369650"/>
                  <a:pt x="1579996" y="2391363"/>
                </a:cubicBezTo>
                <a:close/>
                <a:moveTo>
                  <a:pt x="3139581" y="1269961"/>
                </a:moveTo>
                <a:cubicBezTo>
                  <a:pt x="3483935" y="1278804"/>
                  <a:pt x="4220832" y="1504156"/>
                  <a:pt x="4263801" y="1694180"/>
                </a:cubicBezTo>
                <a:cubicBezTo>
                  <a:pt x="4312908" y="1911350"/>
                  <a:pt x="3477671" y="2567517"/>
                  <a:pt x="3313841" y="2583180"/>
                </a:cubicBezTo>
                <a:cubicBezTo>
                  <a:pt x="3150011" y="2598843"/>
                  <a:pt x="2117924" y="2424007"/>
                  <a:pt x="2076861" y="2138680"/>
                </a:cubicBezTo>
                <a:cubicBezTo>
                  <a:pt x="2117078" y="1873673"/>
                  <a:pt x="2779171" y="1346623"/>
                  <a:pt x="3019201" y="1280160"/>
                </a:cubicBezTo>
                <a:cubicBezTo>
                  <a:pt x="3049205" y="1271852"/>
                  <a:pt x="3090387" y="1268697"/>
                  <a:pt x="3139581" y="1269961"/>
                </a:cubicBezTo>
                <a:close/>
                <a:moveTo>
                  <a:pt x="636992" y="1255687"/>
                </a:moveTo>
                <a:cubicBezTo>
                  <a:pt x="761859" y="1254094"/>
                  <a:pt x="881805" y="1269264"/>
                  <a:pt x="980292" y="1280099"/>
                </a:cubicBezTo>
                <a:cubicBezTo>
                  <a:pt x="1111609" y="1294546"/>
                  <a:pt x="1571748" y="1906477"/>
                  <a:pt x="1596179" y="2070420"/>
                </a:cubicBezTo>
                <a:cubicBezTo>
                  <a:pt x="1611748" y="2179756"/>
                  <a:pt x="1425464" y="2225590"/>
                  <a:pt x="1256586" y="2254250"/>
                </a:cubicBezTo>
                <a:cubicBezTo>
                  <a:pt x="1087708" y="2282910"/>
                  <a:pt x="729426" y="2295686"/>
                  <a:pt x="582909" y="2242378"/>
                </a:cubicBezTo>
                <a:cubicBezTo>
                  <a:pt x="377337" y="2131920"/>
                  <a:pt x="12265" y="1628894"/>
                  <a:pt x="296" y="1465773"/>
                </a:cubicBezTo>
                <a:cubicBezTo>
                  <a:pt x="-11673" y="1302652"/>
                  <a:pt x="342684" y="1283800"/>
                  <a:pt x="511097" y="1263649"/>
                </a:cubicBezTo>
                <a:cubicBezTo>
                  <a:pt x="553201" y="1258611"/>
                  <a:pt x="595370" y="1256218"/>
                  <a:pt x="636992" y="1255687"/>
                </a:cubicBezTo>
                <a:close/>
                <a:moveTo>
                  <a:pt x="2055445" y="0"/>
                </a:moveTo>
                <a:lnTo>
                  <a:pt x="2055459" y="0"/>
                </a:lnTo>
                <a:lnTo>
                  <a:pt x="2093582" y="13257"/>
                </a:lnTo>
                <a:cubicBezTo>
                  <a:pt x="2290872" y="123810"/>
                  <a:pt x="2578855" y="871625"/>
                  <a:pt x="2543136" y="1054099"/>
                </a:cubicBezTo>
                <a:cubicBezTo>
                  <a:pt x="2505036" y="1248738"/>
                  <a:pt x="2055456" y="1977389"/>
                  <a:pt x="1859876" y="1955799"/>
                </a:cubicBezTo>
                <a:cubicBezTo>
                  <a:pt x="1664296" y="1934209"/>
                  <a:pt x="1372619" y="1253066"/>
                  <a:pt x="1369656" y="924559"/>
                </a:cubicBezTo>
                <a:cubicBezTo>
                  <a:pt x="1407360" y="676115"/>
                  <a:pt x="1805226" y="61927"/>
                  <a:pt x="2015965" y="3913"/>
                </a:cubicBez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picture</a:t>
            </a: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B36CF-BC2C-4CAC-AB9D-F8AE34CF1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blue text | Century Gothic, 22pt, left alignment, strictly one line!</a:t>
            </a:r>
            <a:endParaRPr lang="ru-RU"/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AD94E568-C211-4028-A54D-097C7786A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28654663-5468-49F0-89E9-F34E515A8F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4038" y="1089025"/>
            <a:ext cx="5541962" cy="467995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You have two options, you can use the template and it will automatically crop the photo, or simply place it behind this element</a:t>
            </a:r>
            <a:endParaRPr lang="en-GB"/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383745E7-8132-254E-A842-3B41C27B0274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891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E16BEDF-1B89-48CA-B860-F1B88F742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7C777AB-5D25-4A30-9D13-1B00665E536C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53479" y="188914"/>
            <a:ext cx="11089232" cy="39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altLang="en-US" noProof="0"/>
              <a:t>blue text | Century Gothic, 22pt, left alignment, strictly one line!</a:t>
            </a:r>
          </a:p>
        </p:txBody>
      </p:sp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C3E60B37-9D2E-E44D-88B8-DEE1473886F9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5751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C205B5CE-A143-ED41-8F58-44A7929EF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Мультимедиа 3">
            <a:extLst>
              <a:ext uri="{FF2B5EF4-FFF2-40B4-BE49-F238E27FC236}">
                <a16:creationId xmlns:a16="http://schemas.microsoft.com/office/drawing/2014/main" id="{91AF99CC-C0B7-4CCD-9633-813373D112A9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553222" y="1084481"/>
            <a:ext cx="11090275" cy="468449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Video is always full screen</a:t>
            </a:r>
            <a:endParaRPr lang="ru-RU"/>
          </a:p>
          <a:p>
            <a:r>
              <a:rPr lang="en-US" err="1"/>
              <a:t>autoplay</a:t>
            </a:r>
            <a:r>
              <a:rPr lang="en-US"/>
              <a:t> when turning over this slide</a:t>
            </a:r>
            <a:endParaRPr lang="ru-RU"/>
          </a:p>
          <a:p>
            <a:r>
              <a:rPr lang="en-US"/>
              <a:t>subtitles if the video is in a foreign language</a:t>
            </a:r>
            <a:endParaRPr lang="ru-RU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E973727-A003-4CFD-A28B-A8EFA7B23570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53479" y="188914"/>
            <a:ext cx="11089232" cy="39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altLang="en-US" noProof="0"/>
              <a:t>blue text | Century Gothic, 22pt, left alignment, strictly one line!</a:t>
            </a:r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437D1639-139A-5047-BE5F-8706469B540B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6236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>
            <a:extLst>
              <a:ext uri="{FF2B5EF4-FFF2-40B4-BE49-F238E27FC236}">
                <a16:creationId xmlns:a16="http://schemas.microsoft.com/office/drawing/2014/main" id="{D48E8819-39D1-470D-A6C6-63C8055A1C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52039" y="2021229"/>
            <a:ext cx="1765726" cy="1765726"/>
          </a:xfrm>
          <a:prstGeom prst="ellipse">
            <a:avLst/>
          </a:prstGeom>
          <a:ln w="38100">
            <a:solidFill>
              <a:srgbClr val="2B2D3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Face</a:t>
            </a:r>
            <a:endParaRPr lang="ru-RU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92111EFB-5E72-4080-A7A6-4132A6A731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6235" y="4003675"/>
            <a:ext cx="2577336" cy="406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2000" b="0" i="0" kern="0" dirty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Name of Member</a:t>
            </a:r>
            <a:endParaRPr lang="ru-RU"/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F7BD2E1D-0D4C-40E7-95C4-46761E11AB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2539" y="4429305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1400" b="0" i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1F3CBB50-9033-4BAE-B429-60B1502528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59867" y="2021229"/>
            <a:ext cx="1765726" cy="1765726"/>
          </a:xfrm>
          <a:prstGeom prst="ellipse">
            <a:avLst/>
          </a:prstGeom>
          <a:ln w="38100">
            <a:solidFill>
              <a:srgbClr val="2B2D3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Face</a:t>
            </a:r>
            <a:endParaRPr lang="ru-RU"/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A2258A44-C29D-4D92-BEE1-44377BBD07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54063" y="4003675"/>
            <a:ext cx="2577336" cy="406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2000" b="0" i="0" kern="0" dirty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Name of Member</a:t>
            </a:r>
            <a:endParaRPr lang="ru-RU"/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6AC9CB71-7DA7-486C-AB25-E735A1AFFF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19938" y="4429305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1400" b="0" i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47B25D8C-D79E-43CE-B644-085DB043FE2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7695" y="2021229"/>
            <a:ext cx="1765726" cy="1765726"/>
          </a:xfrm>
          <a:prstGeom prst="ellipse">
            <a:avLst/>
          </a:prstGeom>
          <a:ln w="38100">
            <a:solidFill>
              <a:srgbClr val="2B2D3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Face</a:t>
            </a:r>
            <a:endParaRPr lang="ru-RU"/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AA33B0E5-7813-4C7E-88CC-144EDC9A6C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61891" y="4003675"/>
            <a:ext cx="2577336" cy="406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2000" b="0" i="0" kern="0" dirty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Name of Member</a:t>
            </a:r>
            <a:endParaRPr lang="ru-RU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A5450671-D6C9-4BF5-A0A7-561B5A43E7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27337" y="4429305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1400" b="0" i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B00638C9-0BA9-433B-8595-C2C366201C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275523" y="2038137"/>
            <a:ext cx="1765726" cy="1765726"/>
          </a:xfrm>
          <a:prstGeom prst="ellipse">
            <a:avLst/>
          </a:prstGeom>
          <a:ln w="38100">
            <a:solidFill>
              <a:srgbClr val="2B2D3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Face</a:t>
            </a:r>
            <a:endParaRPr lang="ru-RU"/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B159E89B-63FF-4644-BDF1-38999F76E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69718" y="4003675"/>
            <a:ext cx="2577336" cy="406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2000" b="0" i="0" kern="0" dirty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Name of Member</a:t>
            </a:r>
            <a:endParaRPr lang="ru-RU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BB31D097-A095-4AD0-AE81-62E2439A4D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4736" y="4429305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1400" b="0" i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808A28E8-BDF6-4720-80C3-A3C7553B1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F6DD5C05-78BB-42B7-813C-CB9602468661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53479" y="188914"/>
            <a:ext cx="11089232" cy="39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altLang="en-US" noProof="0"/>
              <a:t>blue text | Century Gothic, 22pt, left alignment, strictly one line!</a:t>
            </a:r>
          </a:p>
        </p:txBody>
      </p:sp>
      <p:sp>
        <p:nvSpPr>
          <p:cNvPr id="21" name="Datumsplatzhalter 2">
            <a:extLst>
              <a:ext uri="{FF2B5EF4-FFF2-40B4-BE49-F238E27FC236}">
                <a16:creationId xmlns:a16="http://schemas.microsoft.com/office/drawing/2014/main" id="{CDF7EFEA-5304-8040-87CD-C7382C7D0A28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9971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>
            <a:extLst>
              <a:ext uri="{FF2B5EF4-FFF2-40B4-BE49-F238E27FC236}">
                <a16:creationId xmlns:a16="http://schemas.microsoft.com/office/drawing/2014/main" id="{D48E8819-39D1-470D-A6C6-63C8055A1C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90185" y="2021229"/>
            <a:ext cx="1765726" cy="1765726"/>
          </a:xfrm>
          <a:prstGeom prst="ellipse">
            <a:avLst/>
          </a:prstGeom>
          <a:ln w="38100">
            <a:solidFill>
              <a:srgbClr val="2B2D3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Face</a:t>
            </a:r>
            <a:endParaRPr lang="ru-RU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92111EFB-5E72-4080-A7A6-4132A6A731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84381" y="4003675"/>
            <a:ext cx="2577336" cy="406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2000" b="0" i="0" kern="0" dirty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Name of Member</a:t>
            </a:r>
            <a:endParaRPr lang="ru-RU"/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F7BD2E1D-0D4C-40E7-95C4-46761E11AB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50685" y="4429305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1400" b="0" i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1F3CBB50-9033-4BAE-B429-60B1502528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8013" y="2021229"/>
            <a:ext cx="1765726" cy="1765726"/>
          </a:xfrm>
          <a:prstGeom prst="ellipse">
            <a:avLst/>
          </a:prstGeom>
          <a:ln w="38100">
            <a:solidFill>
              <a:srgbClr val="2B2D3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Face</a:t>
            </a:r>
            <a:endParaRPr lang="ru-RU"/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A2258A44-C29D-4D92-BEE1-44377BBD07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2209" y="4003675"/>
            <a:ext cx="2577336" cy="406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2000" b="0" i="0" kern="0" dirty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Name of Member</a:t>
            </a:r>
            <a:endParaRPr lang="ru-RU"/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6AC9CB71-7DA7-486C-AB25-E735A1AFFF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58084" y="4429305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1400" b="0" i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47B25D8C-D79E-43CE-B644-085DB043FE2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05841" y="2021229"/>
            <a:ext cx="1765726" cy="1765726"/>
          </a:xfrm>
          <a:prstGeom prst="ellipse">
            <a:avLst/>
          </a:prstGeom>
          <a:ln w="38100">
            <a:solidFill>
              <a:srgbClr val="2B2D3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Face</a:t>
            </a:r>
            <a:endParaRPr lang="ru-RU"/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AA33B0E5-7813-4C7E-88CC-144EDC9A6C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0037" y="4003675"/>
            <a:ext cx="2577336" cy="406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2000" b="0" i="0" kern="0" dirty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Name of Member</a:t>
            </a:r>
            <a:endParaRPr lang="ru-RU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A5450671-D6C9-4BF5-A0A7-561B5A43E7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65483" y="4429305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1400" b="0" i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808A28E8-BDF6-4720-80C3-A3C7553B1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F6DD5C05-78BB-42B7-813C-CB9602468661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53479" y="188914"/>
            <a:ext cx="11089232" cy="39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altLang="en-US" noProof="0"/>
              <a:t>blue text | Century Gothic, 22pt, left alignment, strictly one line!</a:t>
            </a:r>
          </a:p>
        </p:txBody>
      </p:sp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65C19667-7451-204B-B245-18767F1F2EEF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7002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>
            <a:extLst>
              <a:ext uri="{FF2B5EF4-FFF2-40B4-BE49-F238E27FC236}">
                <a16:creationId xmlns:a16="http://schemas.microsoft.com/office/drawing/2014/main" id="{D48E8819-39D1-470D-A6C6-63C8055A1C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53197" y="2021229"/>
            <a:ext cx="1765726" cy="1765726"/>
          </a:xfrm>
          <a:prstGeom prst="ellipse">
            <a:avLst/>
          </a:prstGeom>
          <a:ln w="38100">
            <a:solidFill>
              <a:srgbClr val="2B2D3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Face</a:t>
            </a:r>
            <a:endParaRPr lang="ru-RU"/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92111EFB-5E72-4080-A7A6-4132A6A731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47393" y="4003675"/>
            <a:ext cx="2577336" cy="406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2000" b="0" i="0" kern="0" dirty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Name of Member</a:t>
            </a:r>
            <a:endParaRPr lang="ru-RU"/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F7BD2E1D-0D4C-40E7-95C4-46761E11AB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13697" y="4429305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1400" b="0" i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1F3CBB50-9033-4BAE-B429-60B1502528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61025" y="2021229"/>
            <a:ext cx="1765726" cy="1765726"/>
          </a:xfrm>
          <a:prstGeom prst="ellipse">
            <a:avLst/>
          </a:prstGeom>
          <a:ln w="38100">
            <a:solidFill>
              <a:srgbClr val="2B2D3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Face</a:t>
            </a:r>
            <a:endParaRPr lang="ru-RU"/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A2258A44-C29D-4D92-BEE1-44377BBD07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55221" y="4003675"/>
            <a:ext cx="2577336" cy="4064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2000" b="0" i="0" kern="0" dirty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Name of Member</a:t>
            </a:r>
            <a:endParaRPr lang="ru-RU"/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6AC9CB71-7DA7-486C-AB25-E735A1AFFF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1096" y="4429305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ru-RU" sz="1400" b="0" i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808A28E8-BDF6-4720-80C3-A3C7553B1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F6DD5C05-78BB-42B7-813C-CB9602468661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53479" y="188914"/>
            <a:ext cx="11089232" cy="39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altLang="en-US" noProof="0"/>
              <a:t>blue text | Century Gothic, 22pt, left alignment, strictly one line!</a:t>
            </a:r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D11BCC36-8910-574D-B26C-FF30E37E02D4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750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CHA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F5AD125-9A87-4025-8C19-E424D3BE9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80" name="Datumsplatzhalter 2">
            <a:extLst>
              <a:ext uri="{FF2B5EF4-FFF2-40B4-BE49-F238E27FC236}">
                <a16:creationId xmlns:a16="http://schemas.microsoft.com/office/drawing/2014/main" id="{D5DC18A3-7D18-E94D-B5ED-4C5A06712104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  <p:cxnSp>
        <p:nvCxnSpPr>
          <p:cNvPr id="1298" name="Прямая соединительная линия 1297">
            <a:extLst>
              <a:ext uri="{FF2B5EF4-FFF2-40B4-BE49-F238E27FC236}">
                <a16:creationId xmlns:a16="http://schemas.microsoft.com/office/drawing/2014/main" id="{60ED5E44-5464-405D-A1CF-634D22B104FD}"/>
              </a:ext>
            </a:extLst>
          </p:cNvPr>
          <p:cNvCxnSpPr>
            <a:cxnSpLocks/>
          </p:cNvCxnSpPr>
          <p:nvPr userDrawn="1"/>
        </p:nvCxnSpPr>
        <p:spPr>
          <a:xfrm>
            <a:off x="8485010" y="2261863"/>
            <a:ext cx="0" cy="2271971"/>
          </a:xfrm>
          <a:prstGeom prst="line">
            <a:avLst/>
          </a:prstGeom>
          <a:ln w="22225">
            <a:solidFill>
              <a:srgbClr val="27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" name="Текст 14">
            <a:extLst>
              <a:ext uri="{FF2B5EF4-FFF2-40B4-BE49-F238E27FC236}">
                <a16:creationId xmlns:a16="http://schemas.microsoft.com/office/drawing/2014/main" id="{B3F688BD-B940-463F-9410-C7FC80C1F7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15561" y="2624173"/>
            <a:ext cx="3783325" cy="269498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1"/>
                </a:solidFill>
              </a:defRPr>
            </a:lvl1pPr>
            <a:lvl2pPr marL="485550" indent="0" algn="ctr">
              <a:buFont typeface="Arial" panose="020B0604020202020204" pitchFamily="34" charset="0"/>
              <a:buNone/>
              <a:defRPr b="1"/>
            </a:lvl2pPr>
            <a:lvl3pPr marL="942750" indent="0" algn="ctr">
              <a:buFont typeface="Arial" panose="020B0604020202020204" pitchFamily="34" charset="0"/>
              <a:buNone/>
              <a:defRPr b="1"/>
            </a:lvl3pPr>
            <a:lvl4pPr marL="1344613" indent="0" algn="ctr">
              <a:buFont typeface="Arial" panose="020B0604020202020204" pitchFamily="34" charset="0"/>
              <a:buNone/>
              <a:defRPr b="1"/>
            </a:lvl4pPr>
            <a:lvl5pPr marL="1793875" indent="0" algn="ctr">
              <a:buFont typeface="Arial" panose="020B0604020202020204" pitchFamily="34" charset="0"/>
              <a:buNone/>
              <a:defRPr b="1"/>
            </a:lvl5pPr>
          </a:lstStyle>
          <a:p>
            <a:pPr lvl="0"/>
            <a:r>
              <a:rPr lang="en-US"/>
              <a:t>Michael </a:t>
            </a:r>
            <a:r>
              <a:rPr lang="en-US" err="1"/>
              <a:t>Ruckman</a:t>
            </a:r>
            <a:endParaRPr lang="ru-RU"/>
          </a:p>
        </p:txBody>
      </p:sp>
      <p:sp>
        <p:nvSpPr>
          <p:cNvPr id="1301" name="Текст 10">
            <a:extLst>
              <a:ext uri="{FF2B5EF4-FFF2-40B4-BE49-F238E27FC236}">
                <a16:creationId xmlns:a16="http://schemas.microsoft.com/office/drawing/2014/main" id="{A90A9534-DF45-4162-901E-7B4D64B673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5562" y="3106464"/>
            <a:ext cx="3783324" cy="2694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800" kern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President &amp; CEO</a:t>
            </a:r>
            <a:endParaRPr lang="ru-RU"/>
          </a:p>
        </p:txBody>
      </p:sp>
      <p:sp>
        <p:nvSpPr>
          <p:cNvPr id="1302" name="Текст 10">
            <a:extLst>
              <a:ext uri="{FF2B5EF4-FFF2-40B4-BE49-F238E27FC236}">
                <a16:creationId xmlns:a16="http://schemas.microsoft.com/office/drawing/2014/main" id="{6D96AA7B-6D43-4DFD-BB89-EA37F6F1AD6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15562" y="3850336"/>
            <a:ext cx="3783316" cy="3145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4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+7 (916) 619-20-06</a:t>
            </a:r>
            <a:endParaRPr lang="ru-RU"/>
          </a:p>
        </p:txBody>
      </p:sp>
      <p:sp>
        <p:nvSpPr>
          <p:cNvPr id="1303" name="Текст 10">
            <a:extLst>
              <a:ext uri="{FF2B5EF4-FFF2-40B4-BE49-F238E27FC236}">
                <a16:creationId xmlns:a16="http://schemas.microsoft.com/office/drawing/2014/main" id="{C866AA64-AD1B-4810-AD58-E142C64730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5562" y="3491713"/>
            <a:ext cx="3783322" cy="3145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4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michael.ruckman@senteo.net</a:t>
            </a:r>
            <a:endParaRPr lang="ru-RU"/>
          </a:p>
        </p:txBody>
      </p:sp>
      <p:sp>
        <p:nvSpPr>
          <p:cNvPr id="1305" name="Прямоугольник 1304">
            <a:extLst>
              <a:ext uri="{FF2B5EF4-FFF2-40B4-BE49-F238E27FC236}">
                <a16:creationId xmlns:a16="http://schemas.microsoft.com/office/drawing/2014/main" id="{DBB25BEF-ACF1-4F7F-9F42-433F108E307A}"/>
              </a:ext>
            </a:extLst>
          </p:cNvPr>
          <p:cNvSpPr>
            <a:spLocks noChangeAspect="1"/>
          </p:cNvSpPr>
          <p:nvPr/>
        </p:nvSpPr>
        <p:spPr>
          <a:xfrm>
            <a:off x="1621513" y="2065074"/>
            <a:ext cx="2659923" cy="26599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07" name="Группа 1306">
            <a:extLst>
              <a:ext uri="{FF2B5EF4-FFF2-40B4-BE49-F238E27FC236}">
                <a16:creationId xmlns:a16="http://schemas.microsoft.com/office/drawing/2014/main" id="{78FF86B7-D89B-49C3-A694-EEEC2C54101B}"/>
              </a:ext>
            </a:extLst>
          </p:cNvPr>
          <p:cNvGrpSpPr/>
          <p:nvPr userDrawn="1"/>
        </p:nvGrpSpPr>
        <p:grpSpPr>
          <a:xfrm>
            <a:off x="8715657" y="2251498"/>
            <a:ext cx="2258350" cy="2258350"/>
            <a:chOff x="7068498" y="1809000"/>
            <a:chExt cx="3240000" cy="3240000"/>
          </a:xfrm>
        </p:grpSpPr>
        <p:grpSp>
          <p:nvGrpSpPr>
            <p:cNvPr id="1308" name="Рисунок 13">
              <a:extLst>
                <a:ext uri="{FF2B5EF4-FFF2-40B4-BE49-F238E27FC236}">
                  <a16:creationId xmlns:a16="http://schemas.microsoft.com/office/drawing/2014/main" id="{704CEB27-E19D-4057-85BD-1F277627F52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51005" y="1996769"/>
              <a:ext cx="2854799" cy="2854800"/>
              <a:chOff x="940766" y="2794516"/>
              <a:chExt cx="3336471" cy="3336472"/>
            </a:xfrm>
            <a:solidFill>
              <a:srgbClr val="FFFFFF"/>
            </a:solidFill>
          </p:grpSpPr>
          <p:sp>
            <p:nvSpPr>
              <p:cNvPr id="1323" name="Полилиния 482">
                <a:extLst>
                  <a:ext uri="{FF2B5EF4-FFF2-40B4-BE49-F238E27FC236}">
                    <a16:creationId xmlns:a16="http://schemas.microsoft.com/office/drawing/2014/main" id="{13512B53-A629-40D9-A29F-AE2BCED161BB}"/>
                  </a:ext>
                </a:extLst>
              </p:cNvPr>
              <p:cNvSpPr/>
              <p:nvPr/>
            </p:nvSpPr>
            <p:spPr>
              <a:xfrm>
                <a:off x="1861171" y="2794516"/>
                <a:ext cx="115050" cy="115050"/>
              </a:xfrm>
              <a:custGeom>
                <a:avLst/>
                <a:gdLst>
                  <a:gd name="connsiteX0" fmla="*/ 115082 w 115050"/>
                  <a:gd name="connsiteY0" fmla="*/ 90611 h 115050"/>
                  <a:gd name="connsiteX1" fmla="*/ 115082 w 115050"/>
                  <a:gd name="connsiteY1" fmla="*/ 24456 h 115050"/>
                  <a:gd name="connsiteX2" fmla="*/ 90633 w 115050"/>
                  <a:gd name="connsiteY2" fmla="*/ 8 h 115050"/>
                  <a:gd name="connsiteX3" fmla="*/ 24479 w 115050"/>
                  <a:gd name="connsiteY3" fmla="*/ 8 h 115050"/>
                  <a:gd name="connsiteX4" fmla="*/ 31 w 115050"/>
                  <a:gd name="connsiteY4" fmla="*/ 24456 h 115050"/>
                  <a:gd name="connsiteX5" fmla="*/ 31 w 115050"/>
                  <a:gd name="connsiteY5" fmla="*/ 115059 h 115050"/>
                  <a:gd name="connsiteX6" fmla="*/ 115082 w 115050"/>
                  <a:gd name="connsiteY6" fmla="*/ 11505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082" y="90611"/>
                    </a:moveTo>
                    <a:lnTo>
                      <a:pt x="115082" y="24456"/>
                    </a:lnTo>
                    <a:cubicBezTo>
                      <a:pt x="115082" y="10954"/>
                      <a:pt x="104136" y="8"/>
                      <a:pt x="90633" y="8"/>
                    </a:cubicBezTo>
                    <a:lnTo>
                      <a:pt x="24479" y="8"/>
                    </a:lnTo>
                    <a:cubicBezTo>
                      <a:pt x="10977" y="8"/>
                      <a:pt x="31" y="10954"/>
                      <a:pt x="31" y="24456"/>
                    </a:cubicBezTo>
                    <a:lnTo>
                      <a:pt x="31" y="115059"/>
                    </a:lnTo>
                    <a:lnTo>
                      <a:pt x="115082" y="11505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4" name="Полилиния 483">
                <a:extLst>
                  <a:ext uri="{FF2B5EF4-FFF2-40B4-BE49-F238E27FC236}">
                    <a16:creationId xmlns:a16="http://schemas.microsoft.com/office/drawing/2014/main" id="{7262C56C-A7F7-4CDD-BE8A-AD95F43EC1C9}"/>
                  </a:ext>
                </a:extLst>
              </p:cNvPr>
              <p:cNvSpPr/>
              <p:nvPr/>
            </p:nvSpPr>
            <p:spPr>
              <a:xfrm>
                <a:off x="2206324" y="2794516"/>
                <a:ext cx="115050" cy="115050"/>
              </a:xfrm>
              <a:custGeom>
                <a:avLst/>
                <a:gdLst>
                  <a:gd name="connsiteX0" fmla="*/ 90642 w 115050"/>
                  <a:gd name="connsiteY0" fmla="*/ 8 h 115050"/>
                  <a:gd name="connsiteX1" fmla="*/ 115090 w 115050"/>
                  <a:gd name="connsiteY1" fmla="*/ 8 h 115050"/>
                  <a:gd name="connsiteX2" fmla="*/ 115090 w 115050"/>
                  <a:gd name="connsiteY2" fmla="*/ 115059 h 115050"/>
                  <a:gd name="connsiteX3" fmla="*/ 90642 w 115050"/>
                  <a:gd name="connsiteY3" fmla="*/ 115059 h 115050"/>
                  <a:gd name="connsiteX4" fmla="*/ 24488 w 115050"/>
                  <a:gd name="connsiteY4" fmla="*/ 115059 h 115050"/>
                  <a:gd name="connsiteX5" fmla="*/ 24488 w 115050"/>
                  <a:gd name="connsiteY5" fmla="*/ 8 h 115050"/>
                  <a:gd name="connsiteX6" fmla="*/ 39 w 115050"/>
                  <a:gd name="connsiteY6" fmla="*/ 8 h 115050"/>
                  <a:gd name="connsiteX7" fmla="*/ 24488 w 115050"/>
                  <a:gd name="connsiteY7" fmla="*/ 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42" y="8"/>
                    </a:moveTo>
                    <a:cubicBezTo>
                      <a:pt x="104144" y="8"/>
                      <a:pt x="115090" y="8"/>
                      <a:pt x="115090" y="8"/>
                    </a:cubicBezTo>
                    <a:lnTo>
                      <a:pt x="115090" y="115059"/>
                    </a:lnTo>
                    <a:cubicBezTo>
                      <a:pt x="115090" y="115059"/>
                      <a:pt x="104144" y="115059"/>
                      <a:pt x="90642" y="115059"/>
                    </a:cubicBezTo>
                    <a:lnTo>
                      <a:pt x="24488" y="115059"/>
                    </a:lnTo>
                    <a:lnTo>
                      <a:pt x="24488" y="8"/>
                    </a:lnTo>
                    <a:cubicBezTo>
                      <a:pt x="10985" y="8"/>
                      <a:pt x="39" y="8"/>
                      <a:pt x="39" y="8"/>
                    </a:cubicBezTo>
                    <a:cubicBezTo>
                      <a:pt x="39" y="8"/>
                      <a:pt x="10985" y="8"/>
                      <a:pt x="24488" y="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5" name="Полилиния 484">
                <a:extLst>
                  <a:ext uri="{FF2B5EF4-FFF2-40B4-BE49-F238E27FC236}">
                    <a16:creationId xmlns:a16="http://schemas.microsoft.com/office/drawing/2014/main" id="{3CAA12F1-61C4-45FA-95BB-B7DD264435AD}"/>
                  </a:ext>
                </a:extLst>
              </p:cNvPr>
              <p:cNvSpPr/>
              <p:nvPr/>
            </p:nvSpPr>
            <p:spPr>
              <a:xfrm>
                <a:off x="2436425" y="2794516"/>
                <a:ext cx="115050" cy="115050"/>
              </a:xfrm>
              <a:custGeom>
                <a:avLst/>
                <a:gdLst>
                  <a:gd name="connsiteX0" fmla="*/ 90648 w 115050"/>
                  <a:gd name="connsiteY0" fmla="*/ 8 h 115050"/>
                  <a:gd name="connsiteX1" fmla="*/ 115096 w 115050"/>
                  <a:gd name="connsiteY1" fmla="*/ 8 h 115050"/>
                  <a:gd name="connsiteX2" fmla="*/ 115096 w 115050"/>
                  <a:gd name="connsiteY2" fmla="*/ 115059 h 115050"/>
                  <a:gd name="connsiteX3" fmla="*/ 90648 w 115050"/>
                  <a:gd name="connsiteY3" fmla="*/ 115059 h 115050"/>
                  <a:gd name="connsiteX4" fmla="*/ 24493 w 115050"/>
                  <a:gd name="connsiteY4" fmla="*/ 115059 h 115050"/>
                  <a:gd name="connsiteX5" fmla="*/ 24493 w 115050"/>
                  <a:gd name="connsiteY5" fmla="*/ 8 h 115050"/>
                  <a:gd name="connsiteX6" fmla="*/ 45 w 115050"/>
                  <a:gd name="connsiteY6" fmla="*/ 8 h 115050"/>
                  <a:gd name="connsiteX7" fmla="*/ 24493 w 115050"/>
                  <a:gd name="connsiteY7" fmla="*/ 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48" y="8"/>
                    </a:moveTo>
                    <a:cubicBezTo>
                      <a:pt x="104150" y="8"/>
                      <a:pt x="115096" y="8"/>
                      <a:pt x="115096" y="8"/>
                    </a:cubicBezTo>
                    <a:lnTo>
                      <a:pt x="115096" y="115059"/>
                    </a:lnTo>
                    <a:cubicBezTo>
                      <a:pt x="115096" y="115059"/>
                      <a:pt x="104150" y="115059"/>
                      <a:pt x="90648" y="115059"/>
                    </a:cubicBezTo>
                    <a:lnTo>
                      <a:pt x="24493" y="115059"/>
                    </a:lnTo>
                    <a:lnTo>
                      <a:pt x="24493" y="8"/>
                    </a:lnTo>
                    <a:cubicBezTo>
                      <a:pt x="10991" y="8"/>
                      <a:pt x="45" y="8"/>
                      <a:pt x="45" y="8"/>
                    </a:cubicBezTo>
                    <a:cubicBezTo>
                      <a:pt x="45" y="8"/>
                      <a:pt x="10991" y="8"/>
                      <a:pt x="24493" y="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6" name="Полилиния 485">
                <a:extLst>
                  <a:ext uri="{FF2B5EF4-FFF2-40B4-BE49-F238E27FC236}">
                    <a16:creationId xmlns:a16="http://schemas.microsoft.com/office/drawing/2014/main" id="{251D5066-D37B-4A3C-AC59-81671B94C2E1}"/>
                  </a:ext>
                </a:extLst>
              </p:cNvPr>
              <p:cNvSpPr/>
              <p:nvPr/>
            </p:nvSpPr>
            <p:spPr>
              <a:xfrm>
                <a:off x="2642078" y="2885118"/>
                <a:ext cx="24448" cy="24448"/>
              </a:xfrm>
              <a:custGeom>
                <a:avLst/>
                <a:gdLst>
                  <a:gd name="connsiteX0" fmla="*/ 48 w 24448"/>
                  <a:gd name="connsiteY0" fmla="*/ 24456 h 24448"/>
                  <a:gd name="connsiteX1" fmla="*/ 24496 w 24448"/>
                  <a:gd name="connsiteY1" fmla="*/ 8 h 24448"/>
                  <a:gd name="connsiteX2" fmla="*/ 24496 w 24448"/>
                  <a:gd name="connsiteY2" fmla="*/ 2445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48" y="24456"/>
                    </a:moveTo>
                    <a:cubicBezTo>
                      <a:pt x="13550" y="24456"/>
                      <a:pt x="24496" y="13510"/>
                      <a:pt x="24496" y="8"/>
                    </a:cubicBezTo>
                    <a:lnTo>
                      <a:pt x="24496" y="2445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7" name="Полилиния 486">
                <a:extLst>
                  <a:ext uri="{FF2B5EF4-FFF2-40B4-BE49-F238E27FC236}">
                    <a16:creationId xmlns:a16="http://schemas.microsoft.com/office/drawing/2014/main" id="{371D8909-8FF1-4A2C-B515-689CF90D4F22}"/>
                  </a:ext>
                </a:extLst>
              </p:cNvPr>
              <p:cNvSpPr/>
              <p:nvPr/>
            </p:nvSpPr>
            <p:spPr>
              <a:xfrm>
                <a:off x="2666527" y="2794516"/>
                <a:ext cx="115050" cy="115050"/>
              </a:xfrm>
              <a:custGeom>
                <a:avLst/>
                <a:gdLst>
                  <a:gd name="connsiteX0" fmla="*/ 115102 w 115050"/>
                  <a:gd name="connsiteY0" fmla="*/ 90611 h 115050"/>
                  <a:gd name="connsiteX1" fmla="*/ 115102 w 115050"/>
                  <a:gd name="connsiteY1" fmla="*/ 24456 h 115050"/>
                  <a:gd name="connsiteX2" fmla="*/ 90653 w 115050"/>
                  <a:gd name="connsiteY2" fmla="*/ 8 h 115050"/>
                  <a:gd name="connsiteX3" fmla="*/ 24499 w 115050"/>
                  <a:gd name="connsiteY3" fmla="*/ 8 h 115050"/>
                  <a:gd name="connsiteX4" fmla="*/ 51 w 115050"/>
                  <a:gd name="connsiteY4" fmla="*/ 24456 h 115050"/>
                  <a:gd name="connsiteX5" fmla="*/ 51 w 115050"/>
                  <a:gd name="connsiteY5" fmla="*/ 115059 h 115050"/>
                  <a:gd name="connsiteX6" fmla="*/ 115102 w 115050"/>
                  <a:gd name="connsiteY6" fmla="*/ 11505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02" y="90611"/>
                    </a:moveTo>
                    <a:lnTo>
                      <a:pt x="115102" y="24456"/>
                    </a:lnTo>
                    <a:cubicBezTo>
                      <a:pt x="115102" y="10954"/>
                      <a:pt x="104156" y="8"/>
                      <a:pt x="90653" y="8"/>
                    </a:cubicBezTo>
                    <a:lnTo>
                      <a:pt x="24499" y="8"/>
                    </a:lnTo>
                    <a:cubicBezTo>
                      <a:pt x="10997" y="8"/>
                      <a:pt x="51" y="10954"/>
                      <a:pt x="51" y="24456"/>
                    </a:cubicBezTo>
                    <a:lnTo>
                      <a:pt x="51" y="115059"/>
                    </a:lnTo>
                    <a:lnTo>
                      <a:pt x="115102" y="11505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8" name="Полилиния 487">
                <a:extLst>
                  <a:ext uri="{FF2B5EF4-FFF2-40B4-BE49-F238E27FC236}">
                    <a16:creationId xmlns:a16="http://schemas.microsoft.com/office/drawing/2014/main" id="{D230CC03-1244-403B-B670-C9D4258F8979}"/>
                  </a:ext>
                </a:extLst>
              </p:cNvPr>
              <p:cNvSpPr/>
              <p:nvPr/>
            </p:nvSpPr>
            <p:spPr>
              <a:xfrm>
                <a:off x="2781577" y="2885118"/>
                <a:ext cx="24448" cy="24448"/>
              </a:xfrm>
              <a:custGeom>
                <a:avLst/>
                <a:gdLst>
                  <a:gd name="connsiteX0" fmla="*/ 24502 w 24448"/>
                  <a:gd name="connsiteY0" fmla="*/ 24456 h 24448"/>
                  <a:gd name="connsiteX1" fmla="*/ 54 w 24448"/>
                  <a:gd name="connsiteY1" fmla="*/ 8 h 24448"/>
                  <a:gd name="connsiteX2" fmla="*/ 54 w 24448"/>
                  <a:gd name="connsiteY2" fmla="*/ 2445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02" y="24456"/>
                    </a:moveTo>
                    <a:cubicBezTo>
                      <a:pt x="11000" y="24456"/>
                      <a:pt x="54" y="13510"/>
                      <a:pt x="54" y="8"/>
                    </a:cubicBezTo>
                    <a:lnTo>
                      <a:pt x="54" y="2445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9" name="Полилиния 488">
                <a:extLst>
                  <a:ext uri="{FF2B5EF4-FFF2-40B4-BE49-F238E27FC236}">
                    <a16:creationId xmlns:a16="http://schemas.microsoft.com/office/drawing/2014/main" id="{9601FEB4-0750-4E8F-81D8-449B6942D31B}"/>
                  </a:ext>
                </a:extLst>
              </p:cNvPr>
              <p:cNvSpPr/>
              <p:nvPr/>
            </p:nvSpPr>
            <p:spPr>
              <a:xfrm>
                <a:off x="3241780" y="2794516"/>
                <a:ext cx="115050" cy="115050"/>
              </a:xfrm>
              <a:custGeom>
                <a:avLst/>
                <a:gdLst>
                  <a:gd name="connsiteX0" fmla="*/ 115116 w 115050"/>
                  <a:gd name="connsiteY0" fmla="*/ 90611 h 115050"/>
                  <a:gd name="connsiteX1" fmla="*/ 115116 w 115050"/>
                  <a:gd name="connsiteY1" fmla="*/ 24456 h 115050"/>
                  <a:gd name="connsiteX2" fmla="*/ 90668 w 115050"/>
                  <a:gd name="connsiteY2" fmla="*/ 8 h 115050"/>
                  <a:gd name="connsiteX3" fmla="*/ 24513 w 115050"/>
                  <a:gd name="connsiteY3" fmla="*/ 8 h 115050"/>
                  <a:gd name="connsiteX4" fmla="*/ 65 w 115050"/>
                  <a:gd name="connsiteY4" fmla="*/ 24456 h 115050"/>
                  <a:gd name="connsiteX5" fmla="*/ 65 w 115050"/>
                  <a:gd name="connsiteY5" fmla="*/ 115059 h 115050"/>
                  <a:gd name="connsiteX6" fmla="*/ 115116 w 115050"/>
                  <a:gd name="connsiteY6" fmla="*/ 11505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16" y="90611"/>
                    </a:moveTo>
                    <a:lnTo>
                      <a:pt x="115116" y="24456"/>
                    </a:lnTo>
                    <a:cubicBezTo>
                      <a:pt x="115116" y="10954"/>
                      <a:pt x="104170" y="8"/>
                      <a:pt x="90668" y="8"/>
                    </a:cubicBezTo>
                    <a:lnTo>
                      <a:pt x="24513" y="8"/>
                    </a:lnTo>
                    <a:cubicBezTo>
                      <a:pt x="11011" y="8"/>
                      <a:pt x="65" y="10954"/>
                      <a:pt x="65" y="24456"/>
                    </a:cubicBezTo>
                    <a:lnTo>
                      <a:pt x="65" y="115059"/>
                    </a:lnTo>
                    <a:lnTo>
                      <a:pt x="115116" y="11505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0" name="Полилиния 489">
                <a:extLst>
                  <a:ext uri="{FF2B5EF4-FFF2-40B4-BE49-F238E27FC236}">
                    <a16:creationId xmlns:a16="http://schemas.microsoft.com/office/drawing/2014/main" id="{F9666477-A53D-4059-9CFF-079C871F81EF}"/>
                  </a:ext>
                </a:extLst>
              </p:cNvPr>
              <p:cNvSpPr/>
              <p:nvPr/>
            </p:nvSpPr>
            <p:spPr>
              <a:xfrm>
                <a:off x="1861171" y="2909566"/>
                <a:ext cx="115050" cy="115050"/>
              </a:xfrm>
              <a:custGeom>
                <a:avLst/>
                <a:gdLst>
                  <a:gd name="connsiteX0" fmla="*/ 31 w 115050"/>
                  <a:gd name="connsiteY0" fmla="*/ 11 h 115050"/>
                  <a:gd name="connsiteX1" fmla="*/ 115082 w 115050"/>
                  <a:gd name="connsiteY1" fmla="*/ 11 h 115050"/>
                  <a:gd name="connsiteX2" fmla="*/ 115082 w 115050"/>
                  <a:gd name="connsiteY2" fmla="*/ 115062 h 115050"/>
                  <a:gd name="connsiteX3" fmla="*/ 31 w 115050"/>
                  <a:gd name="connsiteY3" fmla="*/ 1150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1" y="11"/>
                    </a:moveTo>
                    <a:lnTo>
                      <a:pt x="115082" y="11"/>
                    </a:lnTo>
                    <a:lnTo>
                      <a:pt x="115082" y="115062"/>
                    </a:lnTo>
                    <a:lnTo>
                      <a:pt x="31" y="1150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1" name="Полилиния 490">
                <a:extLst>
                  <a:ext uri="{FF2B5EF4-FFF2-40B4-BE49-F238E27FC236}">
                    <a16:creationId xmlns:a16="http://schemas.microsoft.com/office/drawing/2014/main" id="{17B76FC0-5199-43E9-A6F6-6EE86FE8C917}"/>
                  </a:ext>
                </a:extLst>
              </p:cNvPr>
              <p:cNvSpPr/>
              <p:nvPr/>
            </p:nvSpPr>
            <p:spPr>
              <a:xfrm>
                <a:off x="1976222" y="3000169"/>
                <a:ext cx="24448" cy="24448"/>
              </a:xfrm>
              <a:custGeom>
                <a:avLst/>
                <a:gdLst>
                  <a:gd name="connsiteX0" fmla="*/ 24482 w 24448"/>
                  <a:gd name="connsiteY0" fmla="*/ 24459 h 24448"/>
                  <a:gd name="connsiteX1" fmla="*/ 34 w 24448"/>
                  <a:gd name="connsiteY1" fmla="*/ 10 h 24448"/>
                  <a:gd name="connsiteX2" fmla="*/ 34 w 24448"/>
                  <a:gd name="connsiteY2" fmla="*/ 24459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82" y="24459"/>
                    </a:moveTo>
                    <a:cubicBezTo>
                      <a:pt x="10980" y="24459"/>
                      <a:pt x="34" y="13513"/>
                      <a:pt x="34" y="10"/>
                    </a:cubicBezTo>
                    <a:lnTo>
                      <a:pt x="34" y="2445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2" name="Полилиния 491">
                <a:extLst>
                  <a:ext uri="{FF2B5EF4-FFF2-40B4-BE49-F238E27FC236}">
                    <a16:creationId xmlns:a16="http://schemas.microsoft.com/office/drawing/2014/main" id="{5BA69FAA-2FD1-4506-A530-84E6A2CDC99E}"/>
                  </a:ext>
                </a:extLst>
              </p:cNvPr>
              <p:cNvSpPr/>
              <p:nvPr/>
            </p:nvSpPr>
            <p:spPr>
              <a:xfrm>
                <a:off x="2551476" y="2909566"/>
                <a:ext cx="115050" cy="115050"/>
              </a:xfrm>
              <a:custGeom>
                <a:avLst/>
                <a:gdLst>
                  <a:gd name="connsiteX0" fmla="*/ 90650 w 115050"/>
                  <a:gd name="connsiteY0" fmla="*/ 11 h 115050"/>
                  <a:gd name="connsiteX1" fmla="*/ 24496 w 115050"/>
                  <a:gd name="connsiteY1" fmla="*/ 11 h 115050"/>
                  <a:gd name="connsiteX2" fmla="*/ 48 w 115050"/>
                  <a:gd name="connsiteY2" fmla="*/ 24459 h 115050"/>
                  <a:gd name="connsiteX3" fmla="*/ 48 w 115050"/>
                  <a:gd name="connsiteY3" fmla="*/ 90613 h 115050"/>
                  <a:gd name="connsiteX4" fmla="*/ 24496 w 115050"/>
                  <a:gd name="connsiteY4" fmla="*/ 115062 h 115050"/>
                  <a:gd name="connsiteX5" fmla="*/ 115099 w 115050"/>
                  <a:gd name="connsiteY5" fmla="*/ 115062 h 115050"/>
                  <a:gd name="connsiteX6" fmla="*/ 115099 w 115050"/>
                  <a:gd name="connsiteY6" fmla="*/ 1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50" y="11"/>
                    </a:moveTo>
                    <a:lnTo>
                      <a:pt x="24496" y="11"/>
                    </a:lnTo>
                    <a:cubicBezTo>
                      <a:pt x="10994" y="11"/>
                      <a:pt x="48" y="10957"/>
                      <a:pt x="48" y="24459"/>
                    </a:cubicBezTo>
                    <a:lnTo>
                      <a:pt x="48" y="90613"/>
                    </a:lnTo>
                    <a:cubicBezTo>
                      <a:pt x="48" y="104116"/>
                      <a:pt x="10994" y="115062"/>
                      <a:pt x="24496" y="115062"/>
                    </a:cubicBezTo>
                    <a:lnTo>
                      <a:pt x="115099" y="115062"/>
                    </a:lnTo>
                    <a:lnTo>
                      <a:pt x="115099" y="1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3" name="Полилиния 492">
                <a:extLst>
                  <a:ext uri="{FF2B5EF4-FFF2-40B4-BE49-F238E27FC236}">
                    <a16:creationId xmlns:a16="http://schemas.microsoft.com/office/drawing/2014/main" id="{C3AB2D42-4510-4189-AC0B-E8C63A3967C6}"/>
                  </a:ext>
                </a:extLst>
              </p:cNvPr>
              <p:cNvSpPr/>
              <p:nvPr/>
            </p:nvSpPr>
            <p:spPr>
              <a:xfrm>
                <a:off x="2666527" y="2909566"/>
                <a:ext cx="115050" cy="115050"/>
              </a:xfrm>
              <a:custGeom>
                <a:avLst/>
                <a:gdLst>
                  <a:gd name="connsiteX0" fmla="*/ 51 w 115050"/>
                  <a:gd name="connsiteY0" fmla="*/ 11 h 115050"/>
                  <a:gd name="connsiteX1" fmla="*/ 115102 w 115050"/>
                  <a:gd name="connsiteY1" fmla="*/ 11 h 115050"/>
                  <a:gd name="connsiteX2" fmla="*/ 115102 w 115050"/>
                  <a:gd name="connsiteY2" fmla="*/ 115062 h 115050"/>
                  <a:gd name="connsiteX3" fmla="*/ 51 w 115050"/>
                  <a:gd name="connsiteY3" fmla="*/ 1150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1" y="11"/>
                    </a:moveTo>
                    <a:lnTo>
                      <a:pt x="115102" y="11"/>
                    </a:lnTo>
                    <a:lnTo>
                      <a:pt x="115102" y="115062"/>
                    </a:lnTo>
                    <a:lnTo>
                      <a:pt x="51" y="1150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4" name="Полилиния 493">
                <a:extLst>
                  <a:ext uri="{FF2B5EF4-FFF2-40B4-BE49-F238E27FC236}">
                    <a16:creationId xmlns:a16="http://schemas.microsoft.com/office/drawing/2014/main" id="{C7FC25DE-F6FA-49C5-BC06-BBC5EC39C05F}"/>
                  </a:ext>
                </a:extLst>
              </p:cNvPr>
              <p:cNvSpPr/>
              <p:nvPr/>
            </p:nvSpPr>
            <p:spPr>
              <a:xfrm>
                <a:off x="2781577" y="2909566"/>
                <a:ext cx="115050" cy="115050"/>
              </a:xfrm>
              <a:custGeom>
                <a:avLst/>
                <a:gdLst>
                  <a:gd name="connsiteX0" fmla="*/ 54 w 115050"/>
                  <a:gd name="connsiteY0" fmla="*/ 11 h 115050"/>
                  <a:gd name="connsiteX1" fmla="*/ 115104 w 115050"/>
                  <a:gd name="connsiteY1" fmla="*/ 11 h 115050"/>
                  <a:gd name="connsiteX2" fmla="*/ 115104 w 115050"/>
                  <a:gd name="connsiteY2" fmla="*/ 115062 h 115050"/>
                  <a:gd name="connsiteX3" fmla="*/ 54 w 115050"/>
                  <a:gd name="connsiteY3" fmla="*/ 1150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4" y="11"/>
                    </a:moveTo>
                    <a:lnTo>
                      <a:pt x="115104" y="11"/>
                    </a:lnTo>
                    <a:lnTo>
                      <a:pt x="115104" y="115062"/>
                    </a:lnTo>
                    <a:lnTo>
                      <a:pt x="54" y="1150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5" name="Полилиния 494">
                <a:extLst>
                  <a:ext uri="{FF2B5EF4-FFF2-40B4-BE49-F238E27FC236}">
                    <a16:creationId xmlns:a16="http://schemas.microsoft.com/office/drawing/2014/main" id="{524C71F7-FB67-4038-B699-62ACBCBBE518}"/>
                  </a:ext>
                </a:extLst>
              </p:cNvPr>
              <p:cNvSpPr/>
              <p:nvPr/>
            </p:nvSpPr>
            <p:spPr>
              <a:xfrm>
                <a:off x="2896628" y="2909566"/>
                <a:ext cx="115050" cy="115050"/>
              </a:xfrm>
              <a:custGeom>
                <a:avLst/>
                <a:gdLst>
                  <a:gd name="connsiteX0" fmla="*/ 24505 w 115050"/>
                  <a:gd name="connsiteY0" fmla="*/ 115062 h 115050"/>
                  <a:gd name="connsiteX1" fmla="*/ 90659 w 115050"/>
                  <a:gd name="connsiteY1" fmla="*/ 115062 h 115050"/>
                  <a:gd name="connsiteX2" fmla="*/ 115107 w 115050"/>
                  <a:gd name="connsiteY2" fmla="*/ 90613 h 115050"/>
                  <a:gd name="connsiteX3" fmla="*/ 115107 w 115050"/>
                  <a:gd name="connsiteY3" fmla="*/ 24459 h 115050"/>
                  <a:gd name="connsiteX4" fmla="*/ 90659 w 115050"/>
                  <a:gd name="connsiteY4" fmla="*/ 11 h 115050"/>
                  <a:gd name="connsiteX5" fmla="*/ 57 w 115050"/>
                  <a:gd name="connsiteY5" fmla="*/ 11 h 115050"/>
                  <a:gd name="connsiteX6" fmla="*/ 57 w 115050"/>
                  <a:gd name="connsiteY6" fmla="*/ 1150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05" y="115062"/>
                    </a:moveTo>
                    <a:lnTo>
                      <a:pt x="90659" y="115062"/>
                    </a:lnTo>
                    <a:cubicBezTo>
                      <a:pt x="104161" y="115062"/>
                      <a:pt x="115107" y="104116"/>
                      <a:pt x="115107" y="90613"/>
                    </a:cubicBezTo>
                    <a:lnTo>
                      <a:pt x="115107" y="24459"/>
                    </a:lnTo>
                    <a:cubicBezTo>
                      <a:pt x="115107" y="10957"/>
                      <a:pt x="104161" y="11"/>
                      <a:pt x="90659" y="11"/>
                    </a:cubicBezTo>
                    <a:lnTo>
                      <a:pt x="57" y="11"/>
                    </a:lnTo>
                    <a:lnTo>
                      <a:pt x="57" y="1150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6" name="Полилиния 495">
                <a:extLst>
                  <a:ext uri="{FF2B5EF4-FFF2-40B4-BE49-F238E27FC236}">
                    <a16:creationId xmlns:a16="http://schemas.microsoft.com/office/drawing/2014/main" id="{32C08716-F97B-473E-941A-3B1394CB0BCE}"/>
                  </a:ext>
                </a:extLst>
              </p:cNvPr>
              <p:cNvSpPr/>
              <p:nvPr/>
            </p:nvSpPr>
            <p:spPr>
              <a:xfrm>
                <a:off x="3217332" y="3000169"/>
                <a:ext cx="24448" cy="24448"/>
              </a:xfrm>
              <a:custGeom>
                <a:avLst/>
                <a:gdLst>
                  <a:gd name="connsiteX0" fmla="*/ 62 w 24448"/>
                  <a:gd name="connsiteY0" fmla="*/ 24459 h 24448"/>
                  <a:gd name="connsiteX1" fmla="*/ 24510 w 24448"/>
                  <a:gd name="connsiteY1" fmla="*/ 10 h 24448"/>
                  <a:gd name="connsiteX2" fmla="*/ 24510 w 24448"/>
                  <a:gd name="connsiteY2" fmla="*/ 24459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62" y="24459"/>
                    </a:moveTo>
                    <a:cubicBezTo>
                      <a:pt x="13564" y="24459"/>
                      <a:pt x="24510" y="13513"/>
                      <a:pt x="24510" y="10"/>
                    </a:cubicBezTo>
                    <a:lnTo>
                      <a:pt x="24510" y="2445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7" name="Полилиния 496">
                <a:extLst>
                  <a:ext uri="{FF2B5EF4-FFF2-40B4-BE49-F238E27FC236}">
                    <a16:creationId xmlns:a16="http://schemas.microsoft.com/office/drawing/2014/main" id="{A3D3E3A5-D118-4839-BD68-4437CE202731}"/>
                  </a:ext>
                </a:extLst>
              </p:cNvPr>
              <p:cNvSpPr/>
              <p:nvPr/>
            </p:nvSpPr>
            <p:spPr>
              <a:xfrm>
                <a:off x="3241780" y="2909566"/>
                <a:ext cx="115050" cy="115050"/>
              </a:xfrm>
              <a:custGeom>
                <a:avLst/>
                <a:gdLst>
                  <a:gd name="connsiteX0" fmla="*/ 65 w 115050"/>
                  <a:gd name="connsiteY0" fmla="*/ 11 h 115050"/>
                  <a:gd name="connsiteX1" fmla="*/ 115116 w 115050"/>
                  <a:gd name="connsiteY1" fmla="*/ 11 h 115050"/>
                  <a:gd name="connsiteX2" fmla="*/ 115116 w 115050"/>
                  <a:gd name="connsiteY2" fmla="*/ 115062 h 115050"/>
                  <a:gd name="connsiteX3" fmla="*/ 65 w 115050"/>
                  <a:gd name="connsiteY3" fmla="*/ 1150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11"/>
                    </a:moveTo>
                    <a:lnTo>
                      <a:pt x="115116" y="11"/>
                    </a:lnTo>
                    <a:lnTo>
                      <a:pt x="115116" y="115062"/>
                    </a:lnTo>
                    <a:lnTo>
                      <a:pt x="65" y="1150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8" name="Полилиния 497">
                <a:extLst>
                  <a:ext uri="{FF2B5EF4-FFF2-40B4-BE49-F238E27FC236}">
                    <a16:creationId xmlns:a16="http://schemas.microsoft.com/office/drawing/2014/main" id="{865A66AE-E077-4942-800E-D167C959CF7B}"/>
                  </a:ext>
                </a:extLst>
              </p:cNvPr>
              <p:cNvSpPr/>
              <p:nvPr/>
            </p:nvSpPr>
            <p:spPr>
              <a:xfrm>
                <a:off x="1861171" y="3024617"/>
                <a:ext cx="115050" cy="115050"/>
              </a:xfrm>
              <a:custGeom>
                <a:avLst/>
                <a:gdLst>
                  <a:gd name="connsiteX0" fmla="*/ 31 w 115050"/>
                  <a:gd name="connsiteY0" fmla="*/ 90616 h 115050"/>
                  <a:gd name="connsiteX1" fmla="*/ 24479 w 115050"/>
                  <a:gd name="connsiteY1" fmla="*/ 115065 h 115050"/>
                  <a:gd name="connsiteX2" fmla="*/ 115082 w 115050"/>
                  <a:gd name="connsiteY2" fmla="*/ 115065 h 115050"/>
                  <a:gd name="connsiteX3" fmla="*/ 115082 w 115050"/>
                  <a:gd name="connsiteY3" fmla="*/ 14 h 115050"/>
                  <a:gd name="connsiteX4" fmla="*/ 31 w 115050"/>
                  <a:gd name="connsiteY4" fmla="*/ 14 h 115050"/>
                  <a:gd name="connsiteX5" fmla="*/ 31 w 115050"/>
                  <a:gd name="connsiteY5" fmla="*/ 906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31" y="90616"/>
                    </a:moveTo>
                    <a:cubicBezTo>
                      <a:pt x="31" y="104119"/>
                      <a:pt x="10977" y="115065"/>
                      <a:pt x="24479" y="115065"/>
                    </a:cubicBezTo>
                    <a:lnTo>
                      <a:pt x="115082" y="115065"/>
                    </a:lnTo>
                    <a:lnTo>
                      <a:pt x="115082" y="14"/>
                    </a:lnTo>
                    <a:lnTo>
                      <a:pt x="31" y="14"/>
                    </a:lnTo>
                    <a:lnTo>
                      <a:pt x="31" y="906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9" name="Полилиния 498">
                <a:extLst>
                  <a:ext uri="{FF2B5EF4-FFF2-40B4-BE49-F238E27FC236}">
                    <a16:creationId xmlns:a16="http://schemas.microsoft.com/office/drawing/2014/main" id="{AA72875F-1555-49FC-AD2F-F095EF07FEF2}"/>
                  </a:ext>
                </a:extLst>
              </p:cNvPr>
              <p:cNvSpPr/>
              <p:nvPr/>
            </p:nvSpPr>
            <p:spPr>
              <a:xfrm>
                <a:off x="1976222" y="3024617"/>
                <a:ext cx="115050" cy="115050"/>
              </a:xfrm>
              <a:custGeom>
                <a:avLst/>
                <a:gdLst>
                  <a:gd name="connsiteX0" fmla="*/ 24482 w 115050"/>
                  <a:gd name="connsiteY0" fmla="*/ 115065 h 115050"/>
                  <a:gd name="connsiteX1" fmla="*/ 90636 w 115050"/>
                  <a:gd name="connsiteY1" fmla="*/ 115065 h 115050"/>
                  <a:gd name="connsiteX2" fmla="*/ 115084 w 115050"/>
                  <a:gd name="connsiteY2" fmla="*/ 90616 h 115050"/>
                  <a:gd name="connsiteX3" fmla="*/ 115084 w 115050"/>
                  <a:gd name="connsiteY3" fmla="*/ 24462 h 115050"/>
                  <a:gd name="connsiteX4" fmla="*/ 90636 w 115050"/>
                  <a:gd name="connsiteY4" fmla="*/ 14 h 115050"/>
                  <a:gd name="connsiteX5" fmla="*/ 34 w 115050"/>
                  <a:gd name="connsiteY5" fmla="*/ 14 h 115050"/>
                  <a:gd name="connsiteX6" fmla="*/ 34 w 115050"/>
                  <a:gd name="connsiteY6" fmla="*/ 11506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82" y="115065"/>
                    </a:moveTo>
                    <a:lnTo>
                      <a:pt x="90636" y="115065"/>
                    </a:lnTo>
                    <a:cubicBezTo>
                      <a:pt x="104139" y="115065"/>
                      <a:pt x="115084" y="104119"/>
                      <a:pt x="115084" y="90616"/>
                    </a:cubicBezTo>
                    <a:lnTo>
                      <a:pt x="115084" y="24462"/>
                    </a:lnTo>
                    <a:cubicBezTo>
                      <a:pt x="115084" y="10960"/>
                      <a:pt x="104139" y="14"/>
                      <a:pt x="90636" y="14"/>
                    </a:cubicBezTo>
                    <a:lnTo>
                      <a:pt x="34" y="14"/>
                    </a:lnTo>
                    <a:lnTo>
                      <a:pt x="34" y="11506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0" name="Полилиния 499">
                <a:extLst>
                  <a:ext uri="{FF2B5EF4-FFF2-40B4-BE49-F238E27FC236}">
                    <a16:creationId xmlns:a16="http://schemas.microsoft.com/office/drawing/2014/main" id="{510C36B6-A35B-4531-9D52-D60843F18E5E}"/>
                  </a:ext>
                </a:extLst>
              </p:cNvPr>
              <p:cNvSpPr/>
              <p:nvPr/>
            </p:nvSpPr>
            <p:spPr>
              <a:xfrm>
                <a:off x="2206324" y="3024617"/>
                <a:ext cx="115050" cy="115050"/>
              </a:xfrm>
              <a:custGeom>
                <a:avLst/>
                <a:gdLst>
                  <a:gd name="connsiteX0" fmla="*/ 90642 w 115050"/>
                  <a:gd name="connsiteY0" fmla="*/ 14 h 115050"/>
                  <a:gd name="connsiteX1" fmla="*/ 115090 w 115050"/>
                  <a:gd name="connsiteY1" fmla="*/ 14 h 115050"/>
                  <a:gd name="connsiteX2" fmla="*/ 115090 w 115050"/>
                  <a:gd name="connsiteY2" fmla="*/ 115065 h 115050"/>
                  <a:gd name="connsiteX3" fmla="*/ 90642 w 115050"/>
                  <a:gd name="connsiteY3" fmla="*/ 115065 h 115050"/>
                  <a:gd name="connsiteX4" fmla="*/ 24488 w 115050"/>
                  <a:gd name="connsiteY4" fmla="*/ 115065 h 115050"/>
                  <a:gd name="connsiteX5" fmla="*/ 24488 w 115050"/>
                  <a:gd name="connsiteY5" fmla="*/ 14 h 115050"/>
                  <a:gd name="connsiteX6" fmla="*/ 39 w 115050"/>
                  <a:gd name="connsiteY6" fmla="*/ 14 h 115050"/>
                  <a:gd name="connsiteX7" fmla="*/ 24488 w 115050"/>
                  <a:gd name="connsiteY7" fmla="*/ 1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42" y="14"/>
                    </a:moveTo>
                    <a:cubicBezTo>
                      <a:pt x="104144" y="14"/>
                      <a:pt x="115090" y="14"/>
                      <a:pt x="115090" y="14"/>
                    </a:cubicBezTo>
                    <a:lnTo>
                      <a:pt x="115090" y="115065"/>
                    </a:lnTo>
                    <a:cubicBezTo>
                      <a:pt x="115090" y="115065"/>
                      <a:pt x="104144" y="115065"/>
                      <a:pt x="90642" y="115065"/>
                    </a:cubicBezTo>
                    <a:lnTo>
                      <a:pt x="24488" y="115065"/>
                    </a:lnTo>
                    <a:lnTo>
                      <a:pt x="24488" y="14"/>
                    </a:lnTo>
                    <a:cubicBezTo>
                      <a:pt x="10985" y="14"/>
                      <a:pt x="39" y="14"/>
                      <a:pt x="39" y="14"/>
                    </a:cubicBezTo>
                    <a:cubicBezTo>
                      <a:pt x="39" y="14"/>
                      <a:pt x="10985" y="14"/>
                      <a:pt x="24488" y="1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1" name="Полилиния 500">
                <a:extLst>
                  <a:ext uri="{FF2B5EF4-FFF2-40B4-BE49-F238E27FC236}">
                    <a16:creationId xmlns:a16="http://schemas.microsoft.com/office/drawing/2014/main" id="{13A61D83-97C6-4D81-ACF1-C69C9249BFD5}"/>
                  </a:ext>
                </a:extLst>
              </p:cNvPr>
              <p:cNvSpPr/>
              <p:nvPr/>
            </p:nvSpPr>
            <p:spPr>
              <a:xfrm>
                <a:off x="2436425" y="3024617"/>
                <a:ext cx="115050" cy="115050"/>
              </a:xfrm>
              <a:custGeom>
                <a:avLst/>
                <a:gdLst>
                  <a:gd name="connsiteX0" fmla="*/ 115096 w 115050"/>
                  <a:gd name="connsiteY0" fmla="*/ 90616 h 115050"/>
                  <a:gd name="connsiteX1" fmla="*/ 115096 w 115050"/>
                  <a:gd name="connsiteY1" fmla="*/ 24462 h 115050"/>
                  <a:gd name="connsiteX2" fmla="*/ 90648 w 115050"/>
                  <a:gd name="connsiteY2" fmla="*/ 14 h 115050"/>
                  <a:gd name="connsiteX3" fmla="*/ 24493 w 115050"/>
                  <a:gd name="connsiteY3" fmla="*/ 14 h 115050"/>
                  <a:gd name="connsiteX4" fmla="*/ 45 w 115050"/>
                  <a:gd name="connsiteY4" fmla="*/ 24462 h 115050"/>
                  <a:gd name="connsiteX5" fmla="*/ 45 w 115050"/>
                  <a:gd name="connsiteY5" fmla="*/ 115065 h 115050"/>
                  <a:gd name="connsiteX6" fmla="*/ 115096 w 115050"/>
                  <a:gd name="connsiteY6" fmla="*/ 11506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096" y="90616"/>
                    </a:moveTo>
                    <a:lnTo>
                      <a:pt x="115096" y="24462"/>
                    </a:lnTo>
                    <a:cubicBezTo>
                      <a:pt x="115096" y="10960"/>
                      <a:pt x="104150" y="14"/>
                      <a:pt x="90648" y="14"/>
                    </a:cubicBezTo>
                    <a:lnTo>
                      <a:pt x="24493" y="14"/>
                    </a:lnTo>
                    <a:cubicBezTo>
                      <a:pt x="10991" y="14"/>
                      <a:pt x="45" y="10960"/>
                      <a:pt x="45" y="24462"/>
                    </a:cubicBezTo>
                    <a:lnTo>
                      <a:pt x="45" y="115065"/>
                    </a:lnTo>
                    <a:lnTo>
                      <a:pt x="115096" y="11506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2" name="Полилиния 501">
                <a:extLst>
                  <a:ext uri="{FF2B5EF4-FFF2-40B4-BE49-F238E27FC236}">
                    <a16:creationId xmlns:a16="http://schemas.microsoft.com/office/drawing/2014/main" id="{652DFB81-043D-4FCC-B0DC-2A51006B4C87}"/>
                  </a:ext>
                </a:extLst>
              </p:cNvPr>
              <p:cNvSpPr/>
              <p:nvPr/>
            </p:nvSpPr>
            <p:spPr>
              <a:xfrm>
                <a:off x="2551476" y="3115220"/>
                <a:ext cx="24448" cy="24448"/>
              </a:xfrm>
              <a:custGeom>
                <a:avLst/>
                <a:gdLst>
                  <a:gd name="connsiteX0" fmla="*/ 24497 w 24448"/>
                  <a:gd name="connsiteY0" fmla="*/ 24462 h 24448"/>
                  <a:gd name="connsiteX1" fmla="*/ 48 w 24448"/>
                  <a:gd name="connsiteY1" fmla="*/ 13 h 24448"/>
                  <a:gd name="connsiteX2" fmla="*/ 48 w 24448"/>
                  <a:gd name="connsiteY2" fmla="*/ 24462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97" y="24462"/>
                    </a:moveTo>
                    <a:cubicBezTo>
                      <a:pt x="10994" y="24462"/>
                      <a:pt x="48" y="13516"/>
                      <a:pt x="48" y="13"/>
                    </a:cubicBezTo>
                    <a:lnTo>
                      <a:pt x="48" y="244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3" name="Полилиния 502">
                <a:extLst>
                  <a:ext uri="{FF2B5EF4-FFF2-40B4-BE49-F238E27FC236}">
                    <a16:creationId xmlns:a16="http://schemas.microsoft.com/office/drawing/2014/main" id="{F9E0F776-E62A-4634-A0D4-ECC14F44953C}"/>
                  </a:ext>
                </a:extLst>
              </p:cNvPr>
              <p:cNvSpPr/>
              <p:nvPr/>
            </p:nvSpPr>
            <p:spPr>
              <a:xfrm>
                <a:off x="3126730" y="3024617"/>
                <a:ext cx="115050" cy="115050"/>
              </a:xfrm>
              <a:custGeom>
                <a:avLst/>
                <a:gdLst>
                  <a:gd name="connsiteX0" fmla="*/ 90665 w 115050"/>
                  <a:gd name="connsiteY0" fmla="*/ 14 h 115050"/>
                  <a:gd name="connsiteX1" fmla="*/ 24511 w 115050"/>
                  <a:gd name="connsiteY1" fmla="*/ 14 h 115050"/>
                  <a:gd name="connsiteX2" fmla="*/ 62 w 115050"/>
                  <a:gd name="connsiteY2" fmla="*/ 24462 h 115050"/>
                  <a:gd name="connsiteX3" fmla="*/ 62 w 115050"/>
                  <a:gd name="connsiteY3" fmla="*/ 90616 h 115050"/>
                  <a:gd name="connsiteX4" fmla="*/ 24511 w 115050"/>
                  <a:gd name="connsiteY4" fmla="*/ 115065 h 115050"/>
                  <a:gd name="connsiteX5" fmla="*/ 115113 w 115050"/>
                  <a:gd name="connsiteY5" fmla="*/ 115065 h 115050"/>
                  <a:gd name="connsiteX6" fmla="*/ 115113 w 115050"/>
                  <a:gd name="connsiteY6" fmla="*/ 1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65" y="14"/>
                    </a:moveTo>
                    <a:lnTo>
                      <a:pt x="24511" y="14"/>
                    </a:lnTo>
                    <a:cubicBezTo>
                      <a:pt x="11008" y="14"/>
                      <a:pt x="62" y="10960"/>
                      <a:pt x="62" y="24462"/>
                    </a:cubicBezTo>
                    <a:lnTo>
                      <a:pt x="62" y="90616"/>
                    </a:lnTo>
                    <a:cubicBezTo>
                      <a:pt x="62" y="104119"/>
                      <a:pt x="11008" y="115065"/>
                      <a:pt x="24511" y="115065"/>
                    </a:cubicBezTo>
                    <a:lnTo>
                      <a:pt x="115113" y="115065"/>
                    </a:lnTo>
                    <a:lnTo>
                      <a:pt x="115113" y="1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4" name="Полилиния 503">
                <a:extLst>
                  <a:ext uri="{FF2B5EF4-FFF2-40B4-BE49-F238E27FC236}">
                    <a16:creationId xmlns:a16="http://schemas.microsoft.com/office/drawing/2014/main" id="{DED418A5-2588-4490-ACA5-A03B9D3A9CA1}"/>
                  </a:ext>
                </a:extLst>
              </p:cNvPr>
              <p:cNvSpPr/>
              <p:nvPr/>
            </p:nvSpPr>
            <p:spPr>
              <a:xfrm>
                <a:off x="3241780" y="3024617"/>
                <a:ext cx="115050" cy="115050"/>
              </a:xfrm>
              <a:custGeom>
                <a:avLst/>
                <a:gdLst>
                  <a:gd name="connsiteX0" fmla="*/ 65 w 115050"/>
                  <a:gd name="connsiteY0" fmla="*/ 14 h 115050"/>
                  <a:gd name="connsiteX1" fmla="*/ 115116 w 115050"/>
                  <a:gd name="connsiteY1" fmla="*/ 14 h 115050"/>
                  <a:gd name="connsiteX2" fmla="*/ 115116 w 115050"/>
                  <a:gd name="connsiteY2" fmla="*/ 115065 h 115050"/>
                  <a:gd name="connsiteX3" fmla="*/ 65 w 115050"/>
                  <a:gd name="connsiteY3" fmla="*/ 11506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14"/>
                    </a:moveTo>
                    <a:lnTo>
                      <a:pt x="115116" y="14"/>
                    </a:lnTo>
                    <a:lnTo>
                      <a:pt x="115116" y="115065"/>
                    </a:lnTo>
                    <a:lnTo>
                      <a:pt x="65" y="11506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5" name="Полилиния 504">
                <a:extLst>
                  <a:ext uri="{FF2B5EF4-FFF2-40B4-BE49-F238E27FC236}">
                    <a16:creationId xmlns:a16="http://schemas.microsoft.com/office/drawing/2014/main" id="{4E5957D6-E52E-42D0-A54B-7961E3BF7FBB}"/>
                  </a:ext>
                </a:extLst>
              </p:cNvPr>
              <p:cNvSpPr/>
              <p:nvPr/>
            </p:nvSpPr>
            <p:spPr>
              <a:xfrm>
                <a:off x="2091273" y="3139668"/>
                <a:ext cx="115050" cy="115050"/>
              </a:xfrm>
              <a:custGeom>
                <a:avLst/>
                <a:gdLst>
                  <a:gd name="connsiteX0" fmla="*/ 115087 w 115050"/>
                  <a:gd name="connsiteY0" fmla="*/ 90619 h 115050"/>
                  <a:gd name="connsiteX1" fmla="*/ 115087 w 115050"/>
                  <a:gd name="connsiteY1" fmla="*/ 24465 h 115050"/>
                  <a:gd name="connsiteX2" fmla="*/ 90639 w 115050"/>
                  <a:gd name="connsiteY2" fmla="*/ 17 h 115050"/>
                  <a:gd name="connsiteX3" fmla="*/ 24485 w 115050"/>
                  <a:gd name="connsiteY3" fmla="*/ 17 h 115050"/>
                  <a:gd name="connsiteX4" fmla="*/ 37 w 115050"/>
                  <a:gd name="connsiteY4" fmla="*/ 24465 h 115050"/>
                  <a:gd name="connsiteX5" fmla="*/ 37 w 115050"/>
                  <a:gd name="connsiteY5" fmla="*/ 115067 h 115050"/>
                  <a:gd name="connsiteX6" fmla="*/ 115087 w 115050"/>
                  <a:gd name="connsiteY6" fmla="*/ 11506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087" y="90619"/>
                    </a:moveTo>
                    <a:lnTo>
                      <a:pt x="115087" y="24465"/>
                    </a:lnTo>
                    <a:cubicBezTo>
                      <a:pt x="115087" y="10962"/>
                      <a:pt x="104141" y="17"/>
                      <a:pt x="90639" y="17"/>
                    </a:cubicBezTo>
                    <a:lnTo>
                      <a:pt x="24485" y="17"/>
                    </a:lnTo>
                    <a:cubicBezTo>
                      <a:pt x="10982" y="17"/>
                      <a:pt x="37" y="10962"/>
                      <a:pt x="37" y="24465"/>
                    </a:cubicBezTo>
                    <a:lnTo>
                      <a:pt x="37" y="115067"/>
                    </a:lnTo>
                    <a:lnTo>
                      <a:pt x="115087" y="11506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6" name="Полилиния 505">
                <a:extLst>
                  <a:ext uri="{FF2B5EF4-FFF2-40B4-BE49-F238E27FC236}">
                    <a16:creationId xmlns:a16="http://schemas.microsoft.com/office/drawing/2014/main" id="{5C29290E-9225-4D73-9D4F-11C249F93960}"/>
                  </a:ext>
                </a:extLst>
              </p:cNvPr>
              <p:cNvSpPr/>
              <p:nvPr/>
            </p:nvSpPr>
            <p:spPr>
              <a:xfrm>
                <a:off x="2411977" y="3230270"/>
                <a:ext cx="24448" cy="24448"/>
              </a:xfrm>
              <a:custGeom>
                <a:avLst/>
                <a:gdLst>
                  <a:gd name="connsiteX0" fmla="*/ 42 w 24448"/>
                  <a:gd name="connsiteY0" fmla="*/ 24464 h 24448"/>
                  <a:gd name="connsiteX1" fmla="*/ 24490 w 24448"/>
                  <a:gd name="connsiteY1" fmla="*/ 16 h 24448"/>
                  <a:gd name="connsiteX2" fmla="*/ 24490 w 24448"/>
                  <a:gd name="connsiteY2" fmla="*/ 2446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42" y="24464"/>
                    </a:moveTo>
                    <a:cubicBezTo>
                      <a:pt x="13544" y="24464"/>
                      <a:pt x="24490" y="13519"/>
                      <a:pt x="24490" y="16"/>
                    </a:cubicBezTo>
                    <a:lnTo>
                      <a:pt x="24490" y="2446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7" name="Полилиния 506">
                <a:extLst>
                  <a:ext uri="{FF2B5EF4-FFF2-40B4-BE49-F238E27FC236}">
                    <a16:creationId xmlns:a16="http://schemas.microsoft.com/office/drawing/2014/main" id="{4C6AC20A-EA47-419B-BB88-36EC9981FD9B}"/>
                  </a:ext>
                </a:extLst>
              </p:cNvPr>
              <p:cNvSpPr/>
              <p:nvPr/>
            </p:nvSpPr>
            <p:spPr>
              <a:xfrm>
                <a:off x="2436425" y="3139668"/>
                <a:ext cx="115050" cy="115050"/>
              </a:xfrm>
              <a:custGeom>
                <a:avLst/>
                <a:gdLst>
                  <a:gd name="connsiteX0" fmla="*/ 45 w 115050"/>
                  <a:gd name="connsiteY0" fmla="*/ 17 h 115050"/>
                  <a:gd name="connsiteX1" fmla="*/ 115096 w 115050"/>
                  <a:gd name="connsiteY1" fmla="*/ 17 h 115050"/>
                  <a:gd name="connsiteX2" fmla="*/ 115096 w 115050"/>
                  <a:gd name="connsiteY2" fmla="*/ 115067 h 115050"/>
                  <a:gd name="connsiteX3" fmla="*/ 45 w 115050"/>
                  <a:gd name="connsiteY3" fmla="*/ 11506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5" y="17"/>
                    </a:moveTo>
                    <a:lnTo>
                      <a:pt x="115096" y="17"/>
                    </a:lnTo>
                    <a:lnTo>
                      <a:pt x="115096" y="115067"/>
                    </a:lnTo>
                    <a:lnTo>
                      <a:pt x="45" y="11506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8" name="Полилиния 507">
                <a:extLst>
                  <a:ext uri="{FF2B5EF4-FFF2-40B4-BE49-F238E27FC236}">
                    <a16:creationId xmlns:a16="http://schemas.microsoft.com/office/drawing/2014/main" id="{356E43FE-D168-4A6E-BCB9-9A437079DC52}"/>
                  </a:ext>
                </a:extLst>
              </p:cNvPr>
              <p:cNvSpPr/>
              <p:nvPr/>
            </p:nvSpPr>
            <p:spPr>
              <a:xfrm>
                <a:off x="2551476" y="3139668"/>
                <a:ext cx="115050" cy="115050"/>
              </a:xfrm>
              <a:custGeom>
                <a:avLst/>
                <a:gdLst>
                  <a:gd name="connsiteX0" fmla="*/ 24496 w 115050"/>
                  <a:gd name="connsiteY0" fmla="*/ 115067 h 115050"/>
                  <a:gd name="connsiteX1" fmla="*/ 90650 w 115050"/>
                  <a:gd name="connsiteY1" fmla="*/ 115067 h 115050"/>
                  <a:gd name="connsiteX2" fmla="*/ 115099 w 115050"/>
                  <a:gd name="connsiteY2" fmla="*/ 90619 h 115050"/>
                  <a:gd name="connsiteX3" fmla="*/ 115099 w 115050"/>
                  <a:gd name="connsiteY3" fmla="*/ 24465 h 115050"/>
                  <a:gd name="connsiteX4" fmla="*/ 90650 w 115050"/>
                  <a:gd name="connsiteY4" fmla="*/ 17 h 115050"/>
                  <a:gd name="connsiteX5" fmla="*/ 48 w 115050"/>
                  <a:gd name="connsiteY5" fmla="*/ 17 h 115050"/>
                  <a:gd name="connsiteX6" fmla="*/ 48 w 115050"/>
                  <a:gd name="connsiteY6" fmla="*/ 11506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96" y="115067"/>
                    </a:moveTo>
                    <a:lnTo>
                      <a:pt x="90650" y="115067"/>
                    </a:lnTo>
                    <a:cubicBezTo>
                      <a:pt x="104153" y="115067"/>
                      <a:pt x="115099" y="104121"/>
                      <a:pt x="115099" y="90619"/>
                    </a:cubicBezTo>
                    <a:lnTo>
                      <a:pt x="115099" y="24465"/>
                    </a:lnTo>
                    <a:cubicBezTo>
                      <a:pt x="115099" y="10962"/>
                      <a:pt x="104153" y="17"/>
                      <a:pt x="90650" y="17"/>
                    </a:cubicBezTo>
                    <a:lnTo>
                      <a:pt x="48" y="17"/>
                    </a:lnTo>
                    <a:lnTo>
                      <a:pt x="48" y="11506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9" name="Полилиния 508">
                <a:extLst>
                  <a:ext uri="{FF2B5EF4-FFF2-40B4-BE49-F238E27FC236}">
                    <a16:creationId xmlns:a16="http://schemas.microsoft.com/office/drawing/2014/main" id="{0D0C29F0-66D3-48CF-823A-2A25E8110088}"/>
                  </a:ext>
                </a:extLst>
              </p:cNvPr>
              <p:cNvSpPr/>
              <p:nvPr/>
            </p:nvSpPr>
            <p:spPr>
              <a:xfrm>
                <a:off x="2896628" y="3139668"/>
                <a:ext cx="115050" cy="115050"/>
              </a:xfrm>
              <a:custGeom>
                <a:avLst/>
                <a:gdLst>
                  <a:gd name="connsiteX0" fmla="*/ 90659 w 115050"/>
                  <a:gd name="connsiteY0" fmla="*/ 17 h 115050"/>
                  <a:gd name="connsiteX1" fmla="*/ 24505 w 115050"/>
                  <a:gd name="connsiteY1" fmla="*/ 17 h 115050"/>
                  <a:gd name="connsiteX2" fmla="*/ 57 w 115050"/>
                  <a:gd name="connsiteY2" fmla="*/ 24465 h 115050"/>
                  <a:gd name="connsiteX3" fmla="*/ 57 w 115050"/>
                  <a:gd name="connsiteY3" fmla="*/ 90619 h 115050"/>
                  <a:gd name="connsiteX4" fmla="*/ 24505 w 115050"/>
                  <a:gd name="connsiteY4" fmla="*/ 115067 h 115050"/>
                  <a:gd name="connsiteX5" fmla="*/ 115107 w 115050"/>
                  <a:gd name="connsiteY5" fmla="*/ 115067 h 115050"/>
                  <a:gd name="connsiteX6" fmla="*/ 115107 w 115050"/>
                  <a:gd name="connsiteY6" fmla="*/ 1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59" y="17"/>
                    </a:moveTo>
                    <a:lnTo>
                      <a:pt x="24505" y="17"/>
                    </a:lnTo>
                    <a:cubicBezTo>
                      <a:pt x="11002" y="17"/>
                      <a:pt x="57" y="10962"/>
                      <a:pt x="57" y="24465"/>
                    </a:cubicBezTo>
                    <a:lnTo>
                      <a:pt x="57" y="90619"/>
                    </a:lnTo>
                    <a:cubicBezTo>
                      <a:pt x="57" y="104121"/>
                      <a:pt x="11002" y="115067"/>
                      <a:pt x="24505" y="115067"/>
                    </a:cubicBezTo>
                    <a:lnTo>
                      <a:pt x="115107" y="115067"/>
                    </a:lnTo>
                    <a:lnTo>
                      <a:pt x="115107" y="1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0" name="Полилиния 509">
                <a:extLst>
                  <a:ext uri="{FF2B5EF4-FFF2-40B4-BE49-F238E27FC236}">
                    <a16:creationId xmlns:a16="http://schemas.microsoft.com/office/drawing/2014/main" id="{F91D5F7F-276F-47C3-BBBF-44932B9CEDDC}"/>
                  </a:ext>
                </a:extLst>
              </p:cNvPr>
              <p:cNvSpPr/>
              <p:nvPr/>
            </p:nvSpPr>
            <p:spPr>
              <a:xfrm>
                <a:off x="3011679" y="3139668"/>
                <a:ext cx="115050" cy="115050"/>
              </a:xfrm>
              <a:custGeom>
                <a:avLst/>
                <a:gdLst>
                  <a:gd name="connsiteX0" fmla="*/ 90662 w 115050"/>
                  <a:gd name="connsiteY0" fmla="*/ 17 h 115050"/>
                  <a:gd name="connsiteX1" fmla="*/ 115110 w 115050"/>
                  <a:gd name="connsiteY1" fmla="*/ 24465 h 115050"/>
                  <a:gd name="connsiteX2" fmla="*/ 115110 w 115050"/>
                  <a:gd name="connsiteY2" fmla="*/ 115067 h 115050"/>
                  <a:gd name="connsiteX3" fmla="*/ 59 w 115050"/>
                  <a:gd name="connsiteY3" fmla="*/ 115067 h 115050"/>
                  <a:gd name="connsiteX4" fmla="*/ 59 w 115050"/>
                  <a:gd name="connsiteY4" fmla="*/ 17 h 115050"/>
                  <a:gd name="connsiteX5" fmla="*/ 90662 w 115050"/>
                  <a:gd name="connsiteY5" fmla="*/ 1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62" y="17"/>
                    </a:moveTo>
                    <a:cubicBezTo>
                      <a:pt x="104164" y="17"/>
                      <a:pt x="115110" y="10962"/>
                      <a:pt x="115110" y="24465"/>
                    </a:cubicBezTo>
                    <a:lnTo>
                      <a:pt x="115110" y="115067"/>
                    </a:lnTo>
                    <a:lnTo>
                      <a:pt x="59" y="115067"/>
                    </a:lnTo>
                    <a:lnTo>
                      <a:pt x="59" y="17"/>
                    </a:lnTo>
                    <a:lnTo>
                      <a:pt x="90662" y="1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1" name="Полилиния 510">
                <a:extLst>
                  <a:ext uri="{FF2B5EF4-FFF2-40B4-BE49-F238E27FC236}">
                    <a16:creationId xmlns:a16="http://schemas.microsoft.com/office/drawing/2014/main" id="{0BF4E9D8-15C8-473E-B9D2-718CDD88059B}"/>
                  </a:ext>
                </a:extLst>
              </p:cNvPr>
              <p:cNvSpPr/>
              <p:nvPr/>
            </p:nvSpPr>
            <p:spPr>
              <a:xfrm>
                <a:off x="3217332" y="3139668"/>
                <a:ext cx="24448" cy="24448"/>
              </a:xfrm>
              <a:custGeom>
                <a:avLst/>
                <a:gdLst>
                  <a:gd name="connsiteX0" fmla="*/ 24510 w 24448"/>
                  <a:gd name="connsiteY0" fmla="*/ 24465 h 24448"/>
                  <a:gd name="connsiteX1" fmla="*/ 24510 w 24448"/>
                  <a:gd name="connsiteY1" fmla="*/ 17 h 24448"/>
                  <a:gd name="connsiteX2" fmla="*/ 62 w 24448"/>
                  <a:gd name="connsiteY2" fmla="*/ 17 h 24448"/>
                  <a:gd name="connsiteX3" fmla="*/ 24510 w 24448"/>
                  <a:gd name="connsiteY3" fmla="*/ 24465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0" y="24465"/>
                    </a:moveTo>
                    <a:lnTo>
                      <a:pt x="24510" y="17"/>
                    </a:lnTo>
                    <a:lnTo>
                      <a:pt x="62" y="17"/>
                    </a:lnTo>
                    <a:cubicBezTo>
                      <a:pt x="13564" y="17"/>
                      <a:pt x="24510" y="10963"/>
                      <a:pt x="24510" y="2446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2" name="Полилиния 511">
                <a:extLst>
                  <a:ext uri="{FF2B5EF4-FFF2-40B4-BE49-F238E27FC236}">
                    <a16:creationId xmlns:a16="http://schemas.microsoft.com/office/drawing/2014/main" id="{4CB647A6-CF74-4D3F-8E0A-0A788B6F22B7}"/>
                  </a:ext>
                </a:extLst>
              </p:cNvPr>
              <p:cNvSpPr/>
              <p:nvPr/>
            </p:nvSpPr>
            <p:spPr>
              <a:xfrm>
                <a:off x="3241780" y="3139668"/>
                <a:ext cx="115050" cy="115050"/>
              </a:xfrm>
              <a:custGeom>
                <a:avLst/>
                <a:gdLst>
                  <a:gd name="connsiteX0" fmla="*/ 65 w 115050"/>
                  <a:gd name="connsiteY0" fmla="*/ 90619 h 115050"/>
                  <a:gd name="connsiteX1" fmla="*/ 24513 w 115050"/>
                  <a:gd name="connsiteY1" fmla="*/ 115067 h 115050"/>
                  <a:gd name="connsiteX2" fmla="*/ 90668 w 115050"/>
                  <a:gd name="connsiteY2" fmla="*/ 115067 h 115050"/>
                  <a:gd name="connsiteX3" fmla="*/ 115116 w 115050"/>
                  <a:gd name="connsiteY3" fmla="*/ 90619 h 115050"/>
                  <a:gd name="connsiteX4" fmla="*/ 115116 w 115050"/>
                  <a:gd name="connsiteY4" fmla="*/ 17 h 115050"/>
                  <a:gd name="connsiteX5" fmla="*/ 65 w 115050"/>
                  <a:gd name="connsiteY5" fmla="*/ 17 h 115050"/>
                  <a:gd name="connsiteX6" fmla="*/ 65 w 115050"/>
                  <a:gd name="connsiteY6" fmla="*/ 906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65" y="90619"/>
                    </a:moveTo>
                    <a:cubicBezTo>
                      <a:pt x="65" y="104121"/>
                      <a:pt x="11011" y="115067"/>
                      <a:pt x="24513" y="115067"/>
                    </a:cubicBezTo>
                    <a:lnTo>
                      <a:pt x="90668" y="115067"/>
                    </a:lnTo>
                    <a:cubicBezTo>
                      <a:pt x="104170" y="115067"/>
                      <a:pt x="115116" y="104121"/>
                      <a:pt x="115116" y="90619"/>
                    </a:cubicBezTo>
                    <a:lnTo>
                      <a:pt x="115116" y="17"/>
                    </a:lnTo>
                    <a:lnTo>
                      <a:pt x="65" y="17"/>
                    </a:lnTo>
                    <a:lnTo>
                      <a:pt x="65" y="906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3" name="Полилиния 512">
                <a:extLst>
                  <a:ext uri="{FF2B5EF4-FFF2-40B4-BE49-F238E27FC236}">
                    <a16:creationId xmlns:a16="http://schemas.microsoft.com/office/drawing/2014/main" id="{F582C6CE-59A8-46A2-B714-A51E69ECB20A}"/>
                  </a:ext>
                </a:extLst>
              </p:cNvPr>
              <p:cNvSpPr/>
              <p:nvPr/>
            </p:nvSpPr>
            <p:spPr>
              <a:xfrm>
                <a:off x="2091273" y="3254719"/>
                <a:ext cx="115050" cy="115050"/>
              </a:xfrm>
              <a:custGeom>
                <a:avLst/>
                <a:gdLst>
                  <a:gd name="connsiteX0" fmla="*/ 37 w 115050"/>
                  <a:gd name="connsiteY0" fmla="*/ 19 h 115050"/>
                  <a:gd name="connsiteX1" fmla="*/ 115087 w 115050"/>
                  <a:gd name="connsiteY1" fmla="*/ 19 h 115050"/>
                  <a:gd name="connsiteX2" fmla="*/ 115087 w 115050"/>
                  <a:gd name="connsiteY2" fmla="*/ 115070 h 115050"/>
                  <a:gd name="connsiteX3" fmla="*/ 37 w 115050"/>
                  <a:gd name="connsiteY3" fmla="*/ 11507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7" y="19"/>
                    </a:moveTo>
                    <a:lnTo>
                      <a:pt x="115087" y="19"/>
                    </a:lnTo>
                    <a:lnTo>
                      <a:pt x="115087" y="115070"/>
                    </a:lnTo>
                    <a:lnTo>
                      <a:pt x="37" y="11507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4" name="Полилиния 513">
                <a:extLst>
                  <a:ext uri="{FF2B5EF4-FFF2-40B4-BE49-F238E27FC236}">
                    <a16:creationId xmlns:a16="http://schemas.microsoft.com/office/drawing/2014/main" id="{94B4BC3E-7B2E-4354-A75C-04F8E6894D4E}"/>
                  </a:ext>
                </a:extLst>
              </p:cNvPr>
              <p:cNvSpPr/>
              <p:nvPr/>
            </p:nvSpPr>
            <p:spPr>
              <a:xfrm>
                <a:off x="2321374" y="3254719"/>
                <a:ext cx="115050" cy="115050"/>
              </a:xfrm>
              <a:custGeom>
                <a:avLst/>
                <a:gdLst>
                  <a:gd name="connsiteX0" fmla="*/ 24491 w 115050"/>
                  <a:gd name="connsiteY0" fmla="*/ 19 h 115050"/>
                  <a:gd name="connsiteX1" fmla="*/ 42 w 115050"/>
                  <a:gd name="connsiteY1" fmla="*/ 24468 h 115050"/>
                  <a:gd name="connsiteX2" fmla="*/ 42 w 115050"/>
                  <a:gd name="connsiteY2" fmla="*/ 115070 h 115050"/>
                  <a:gd name="connsiteX3" fmla="*/ 115093 w 115050"/>
                  <a:gd name="connsiteY3" fmla="*/ 115070 h 115050"/>
                  <a:gd name="connsiteX4" fmla="*/ 115093 w 115050"/>
                  <a:gd name="connsiteY4" fmla="*/ 19 h 115050"/>
                  <a:gd name="connsiteX5" fmla="*/ 24491 w 115050"/>
                  <a:gd name="connsiteY5" fmla="*/ 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491" y="19"/>
                    </a:moveTo>
                    <a:cubicBezTo>
                      <a:pt x="10988" y="19"/>
                      <a:pt x="42" y="10965"/>
                      <a:pt x="42" y="24468"/>
                    </a:cubicBezTo>
                    <a:lnTo>
                      <a:pt x="42" y="115070"/>
                    </a:lnTo>
                    <a:lnTo>
                      <a:pt x="115093" y="115070"/>
                    </a:lnTo>
                    <a:lnTo>
                      <a:pt x="115093" y="19"/>
                    </a:lnTo>
                    <a:lnTo>
                      <a:pt x="24491" y="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5" name="Полилиния 514">
                <a:extLst>
                  <a:ext uri="{FF2B5EF4-FFF2-40B4-BE49-F238E27FC236}">
                    <a16:creationId xmlns:a16="http://schemas.microsoft.com/office/drawing/2014/main" id="{06411686-A397-4ECA-B4A0-5B66C2A08209}"/>
                  </a:ext>
                </a:extLst>
              </p:cNvPr>
              <p:cNvSpPr/>
              <p:nvPr/>
            </p:nvSpPr>
            <p:spPr>
              <a:xfrm>
                <a:off x="2436425" y="3254719"/>
                <a:ext cx="115050" cy="115050"/>
              </a:xfrm>
              <a:custGeom>
                <a:avLst/>
                <a:gdLst>
                  <a:gd name="connsiteX0" fmla="*/ 45 w 115050"/>
                  <a:gd name="connsiteY0" fmla="*/ 19 h 115050"/>
                  <a:gd name="connsiteX1" fmla="*/ 115096 w 115050"/>
                  <a:gd name="connsiteY1" fmla="*/ 19 h 115050"/>
                  <a:gd name="connsiteX2" fmla="*/ 115096 w 115050"/>
                  <a:gd name="connsiteY2" fmla="*/ 115070 h 115050"/>
                  <a:gd name="connsiteX3" fmla="*/ 45 w 115050"/>
                  <a:gd name="connsiteY3" fmla="*/ 11507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5" y="19"/>
                    </a:moveTo>
                    <a:lnTo>
                      <a:pt x="115096" y="19"/>
                    </a:lnTo>
                    <a:lnTo>
                      <a:pt x="115096" y="115070"/>
                    </a:lnTo>
                    <a:lnTo>
                      <a:pt x="45" y="11507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6" name="Полилиния 515">
                <a:extLst>
                  <a:ext uri="{FF2B5EF4-FFF2-40B4-BE49-F238E27FC236}">
                    <a16:creationId xmlns:a16="http://schemas.microsoft.com/office/drawing/2014/main" id="{D66EDC0C-DA1D-493D-923C-AE1A53683B9D}"/>
                  </a:ext>
                </a:extLst>
              </p:cNvPr>
              <p:cNvSpPr/>
              <p:nvPr/>
            </p:nvSpPr>
            <p:spPr>
              <a:xfrm>
                <a:off x="2551476" y="3254719"/>
                <a:ext cx="24448" cy="24448"/>
              </a:xfrm>
              <a:custGeom>
                <a:avLst/>
                <a:gdLst>
                  <a:gd name="connsiteX0" fmla="*/ 24497 w 24448"/>
                  <a:gd name="connsiteY0" fmla="*/ 20 h 24448"/>
                  <a:gd name="connsiteX1" fmla="*/ 48 w 24448"/>
                  <a:gd name="connsiteY1" fmla="*/ 20 h 24448"/>
                  <a:gd name="connsiteX2" fmla="*/ 48 w 24448"/>
                  <a:gd name="connsiteY2" fmla="*/ 24468 h 24448"/>
                  <a:gd name="connsiteX3" fmla="*/ 24497 w 24448"/>
                  <a:gd name="connsiteY3" fmla="*/ 2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97" y="20"/>
                    </a:moveTo>
                    <a:lnTo>
                      <a:pt x="48" y="20"/>
                    </a:lnTo>
                    <a:lnTo>
                      <a:pt x="48" y="24468"/>
                    </a:lnTo>
                    <a:cubicBezTo>
                      <a:pt x="48" y="10966"/>
                      <a:pt x="10994" y="20"/>
                      <a:pt x="24497" y="2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7" name="Полилиния 516">
                <a:extLst>
                  <a:ext uri="{FF2B5EF4-FFF2-40B4-BE49-F238E27FC236}">
                    <a16:creationId xmlns:a16="http://schemas.microsoft.com/office/drawing/2014/main" id="{E23856A9-4CB7-4657-88CB-0E0DCD877DD1}"/>
                  </a:ext>
                </a:extLst>
              </p:cNvPr>
              <p:cNvSpPr/>
              <p:nvPr/>
            </p:nvSpPr>
            <p:spPr>
              <a:xfrm>
                <a:off x="2987231" y="3254719"/>
                <a:ext cx="24448" cy="24448"/>
              </a:xfrm>
              <a:custGeom>
                <a:avLst/>
                <a:gdLst>
                  <a:gd name="connsiteX0" fmla="*/ 24504 w 24448"/>
                  <a:gd name="connsiteY0" fmla="*/ 24468 h 24448"/>
                  <a:gd name="connsiteX1" fmla="*/ 24504 w 24448"/>
                  <a:gd name="connsiteY1" fmla="*/ 20 h 24448"/>
                  <a:gd name="connsiteX2" fmla="*/ 56 w 24448"/>
                  <a:gd name="connsiteY2" fmla="*/ 20 h 24448"/>
                  <a:gd name="connsiteX3" fmla="*/ 24504 w 24448"/>
                  <a:gd name="connsiteY3" fmla="*/ 24468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04" y="24468"/>
                    </a:moveTo>
                    <a:lnTo>
                      <a:pt x="24504" y="20"/>
                    </a:lnTo>
                    <a:lnTo>
                      <a:pt x="56" y="20"/>
                    </a:lnTo>
                    <a:cubicBezTo>
                      <a:pt x="13558" y="20"/>
                      <a:pt x="24504" y="10966"/>
                      <a:pt x="24504" y="244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8" name="Полилиния 517">
                <a:extLst>
                  <a:ext uri="{FF2B5EF4-FFF2-40B4-BE49-F238E27FC236}">
                    <a16:creationId xmlns:a16="http://schemas.microsoft.com/office/drawing/2014/main" id="{AE3F19FA-31B5-4D43-AD74-110862ACCDB9}"/>
                  </a:ext>
                </a:extLst>
              </p:cNvPr>
              <p:cNvSpPr/>
              <p:nvPr/>
            </p:nvSpPr>
            <p:spPr>
              <a:xfrm>
                <a:off x="3011679" y="3254719"/>
                <a:ext cx="115050" cy="115050"/>
              </a:xfrm>
              <a:custGeom>
                <a:avLst/>
                <a:gdLst>
                  <a:gd name="connsiteX0" fmla="*/ 59 w 115050"/>
                  <a:gd name="connsiteY0" fmla="*/ 19 h 115050"/>
                  <a:gd name="connsiteX1" fmla="*/ 115110 w 115050"/>
                  <a:gd name="connsiteY1" fmla="*/ 19 h 115050"/>
                  <a:gd name="connsiteX2" fmla="*/ 115110 w 115050"/>
                  <a:gd name="connsiteY2" fmla="*/ 115070 h 115050"/>
                  <a:gd name="connsiteX3" fmla="*/ 59 w 115050"/>
                  <a:gd name="connsiteY3" fmla="*/ 11507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9" y="19"/>
                    </a:moveTo>
                    <a:lnTo>
                      <a:pt x="115110" y="19"/>
                    </a:lnTo>
                    <a:lnTo>
                      <a:pt x="115110" y="115070"/>
                    </a:lnTo>
                    <a:lnTo>
                      <a:pt x="59" y="11507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9" name="Полилиния 518">
                <a:extLst>
                  <a:ext uri="{FF2B5EF4-FFF2-40B4-BE49-F238E27FC236}">
                    <a16:creationId xmlns:a16="http://schemas.microsoft.com/office/drawing/2014/main" id="{7B4934A6-3A54-4308-A22F-B1F00B79DD99}"/>
                  </a:ext>
                </a:extLst>
              </p:cNvPr>
              <p:cNvSpPr/>
              <p:nvPr/>
            </p:nvSpPr>
            <p:spPr>
              <a:xfrm>
                <a:off x="1861171" y="3369769"/>
                <a:ext cx="115050" cy="115050"/>
              </a:xfrm>
              <a:custGeom>
                <a:avLst/>
                <a:gdLst>
                  <a:gd name="connsiteX0" fmla="*/ 115082 w 115050"/>
                  <a:gd name="connsiteY0" fmla="*/ 90625 h 115050"/>
                  <a:gd name="connsiteX1" fmla="*/ 115082 w 115050"/>
                  <a:gd name="connsiteY1" fmla="*/ 24471 h 115050"/>
                  <a:gd name="connsiteX2" fmla="*/ 90633 w 115050"/>
                  <a:gd name="connsiteY2" fmla="*/ 22 h 115050"/>
                  <a:gd name="connsiteX3" fmla="*/ 24479 w 115050"/>
                  <a:gd name="connsiteY3" fmla="*/ 22 h 115050"/>
                  <a:gd name="connsiteX4" fmla="*/ 31 w 115050"/>
                  <a:gd name="connsiteY4" fmla="*/ 24471 h 115050"/>
                  <a:gd name="connsiteX5" fmla="*/ 31 w 115050"/>
                  <a:gd name="connsiteY5" fmla="*/ 115073 h 115050"/>
                  <a:gd name="connsiteX6" fmla="*/ 115082 w 115050"/>
                  <a:gd name="connsiteY6" fmla="*/ 11507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082" y="90625"/>
                    </a:moveTo>
                    <a:lnTo>
                      <a:pt x="115082" y="24471"/>
                    </a:lnTo>
                    <a:cubicBezTo>
                      <a:pt x="115082" y="10968"/>
                      <a:pt x="104136" y="22"/>
                      <a:pt x="90633" y="22"/>
                    </a:cubicBezTo>
                    <a:lnTo>
                      <a:pt x="24479" y="22"/>
                    </a:lnTo>
                    <a:cubicBezTo>
                      <a:pt x="10977" y="22"/>
                      <a:pt x="31" y="10968"/>
                      <a:pt x="31" y="24471"/>
                    </a:cubicBezTo>
                    <a:lnTo>
                      <a:pt x="31" y="115073"/>
                    </a:lnTo>
                    <a:lnTo>
                      <a:pt x="115082" y="1150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0" name="Полилиния 519">
                <a:extLst>
                  <a:ext uri="{FF2B5EF4-FFF2-40B4-BE49-F238E27FC236}">
                    <a16:creationId xmlns:a16="http://schemas.microsoft.com/office/drawing/2014/main" id="{9E188EA2-8428-4A53-91A8-3D19BD298DE0}"/>
                  </a:ext>
                </a:extLst>
              </p:cNvPr>
              <p:cNvSpPr/>
              <p:nvPr/>
            </p:nvSpPr>
            <p:spPr>
              <a:xfrm>
                <a:off x="2091273" y="3369769"/>
                <a:ext cx="115050" cy="115050"/>
              </a:xfrm>
              <a:custGeom>
                <a:avLst/>
                <a:gdLst>
                  <a:gd name="connsiteX0" fmla="*/ 37 w 115050"/>
                  <a:gd name="connsiteY0" fmla="*/ 22 h 115050"/>
                  <a:gd name="connsiteX1" fmla="*/ 115087 w 115050"/>
                  <a:gd name="connsiteY1" fmla="*/ 22 h 115050"/>
                  <a:gd name="connsiteX2" fmla="*/ 115087 w 115050"/>
                  <a:gd name="connsiteY2" fmla="*/ 115073 h 115050"/>
                  <a:gd name="connsiteX3" fmla="*/ 37 w 115050"/>
                  <a:gd name="connsiteY3" fmla="*/ 11507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7" y="22"/>
                    </a:moveTo>
                    <a:lnTo>
                      <a:pt x="115087" y="22"/>
                    </a:lnTo>
                    <a:lnTo>
                      <a:pt x="115087" y="115073"/>
                    </a:lnTo>
                    <a:lnTo>
                      <a:pt x="37" y="1150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1" name="Полилиния 520">
                <a:extLst>
                  <a:ext uri="{FF2B5EF4-FFF2-40B4-BE49-F238E27FC236}">
                    <a16:creationId xmlns:a16="http://schemas.microsoft.com/office/drawing/2014/main" id="{8833BDCD-3327-440C-8CE8-8E310AB60FC9}"/>
                  </a:ext>
                </a:extLst>
              </p:cNvPr>
              <p:cNvSpPr/>
              <p:nvPr/>
            </p:nvSpPr>
            <p:spPr>
              <a:xfrm>
                <a:off x="2321374" y="3369769"/>
                <a:ext cx="115050" cy="115050"/>
              </a:xfrm>
              <a:custGeom>
                <a:avLst/>
                <a:gdLst>
                  <a:gd name="connsiteX0" fmla="*/ 42 w 115050"/>
                  <a:gd name="connsiteY0" fmla="*/ 22 h 115050"/>
                  <a:gd name="connsiteX1" fmla="*/ 115093 w 115050"/>
                  <a:gd name="connsiteY1" fmla="*/ 22 h 115050"/>
                  <a:gd name="connsiteX2" fmla="*/ 115093 w 115050"/>
                  <a:gd name="connsiteY2" fmla="*/ 115073 h 115050"/>
                  <a:gd name="connsiteX3" fmla="*/ 42 w 115050"/>
                  <a:gd name="connsiteY3" fmla="*/ 11507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2" y="22"/>
                    </a:moveTo>
                    <a:lnTo>
                      <a:pt x="115093" y="22"/>
                    </a:lnTo>
                    <a:lnTo>
                      <a:pt x="115093" y="115073"/>
                    </a:lnTo>
                    <a:lnTo>
                      <a:pt x="42" y="1150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2" name="Полилиния 521">
                <a:extLst>
                  <a:ext uri="{FF2B5EF4-FFF2-40B4-BE49-F238E27FC236}">
                    <a16:creationId xmlns:a16="http://schemas.microsoft.com/office/drawing/2014/main" id="{CD5A9F8A-DC5E-4310-9AE1-40571D22EDD3}"/>
                  </a:ext>
                </a:extLst>
              </p:cNvPr>
              <p:cNvSpPr/>
              <p:nvPr/>
            </p:nvSpPr>
            <p:spPr>
              <a:xfrm>
                <a:off x="2436425" y="3369769"/>
                <a:ext cx="115050" cy="115050"/>
              </a:xfrm>
              <a:custGeom>
                <a:avLst/>
                <a:gdLst>
                  <a:gd name="connsiteX0" fmla="*/ 115096 w 115050"/>
                  <a:gd name="connsiteY0" fmla="*/ 90625 h 115050"/>
                  <a:gd name="connsiteX1" fmla="*/ 90648 w 115050"/>
                  <a:gd name="connsiteY1" fmla="*/ 115073 h 115050"/>
                  <a:gd name="connsiteX2" fmla="*/ 45 w 115050"/>
                  <a:gd name="connsiteY2" fmla="*/ 115073 h 115050"/>
                  <a:gd name="connsiteX3" fmla="*/ 45 w 115050"/>
                  <a:gd name="connsiteY3" fmla="*/ 22 h 115050"/>
                  <a:gd name="connsiteX4" fmla="*/ 115096 w 115050"/>
                  <a:gd name="connsiteY4" fmla="*/ 22 h 115050"/>
                  <a:gd name="connsiteX5" fmla="*/ 115096 w 115050"/>
                  <a:gd name="connsiteY5" fmla="*/ 9062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096" y="90625"/>
                    </a:moveTo>
                    <a:cubicBezTo>
                      <a:pt x="115096" y="104127"/>
                      <a:pt x="104150" y="115073"/>
                      <a:pt x="90648" y="115073"/>
                    </a:cubicBezTo>
                    <a:lnTo>
                      <a:pt x="45" y="115073"/>
                    </a:lnTo>
                    <a:lnTo>
                      <a:pt x="45" y="22"/>
                    </a:lnTo>
                    <a:lnTo>
                      <a:pt x="115096" y="22"/>
                    </a:lnTo>
                    <a:lnTo>
                      <a:pt x="115096" y="9062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3" name="Полилиния 522">
                <a:extLst>
                  <a:ext uri="{FF2B5EF4-FFF2-40B4-BE49-F238E27FC236}">
                    <a16:creationId xmlns:a16="http://schemas.microsoft.com/office/drawing/2014/main" id="{C3E7F783-70B6-41D7-899A-BED8E365C44C}"/>
                  </a:ext>
                </a:extLst>
              </p:cNvPr>
              <p:cNvSpPr/>
              <p:nvPr/>
            </p:nvSpPr>
            <p:spPr>
              <a:xfrm>
                <a:off x="2666527" y="3369769"/>
                <a:ext cx="115050" cy="115050"/>
              </a:xfrm>
              <a:custGeom>
                <a:avLst/>
                <a:gdLst>
                  <a:gd name="connsiteX0" fmla="*/ 90653 w 115050"/>
                  <a:gd name="connsiteY0" fmla="*/ 22 h 115050"/>
                  <a:gd name="connsiteX1" fmla="*/ 115102 w 115050"/>
                  <a:gd name="connsiteY1" fmla="*/ 22 h 115050"/>
                  <a:gd name="connsiteX2" fmla="*/ 115102 w 115050"/>
                  <a:gd name="connsiteY2" fmla="*/ 115073 h 115050"/>
                  <a:gd name="connsiteX3" fmla="*/ 90653 w 115050"/>
                  <a:gd name="connsiteY3" fmla="*/ 115073 h 115050"/>
                  <a:gd name="connsiteX4" fmla="*/ 24499 w 115050"/>
                  <a:gd name="connsiteY4" fmla="*/ 115073 h 115050"/>
                  <a:gd name="connsiteX5" fmla="*/ 24499 w 115050"/>
                  <a:gd name="connsiteY5" fmla="*/ 22 h 115050"/>
                  <a:gd name="connsiteX6" fmla="*/ 51 w 115050"/>
                  <a:gd name="connsiteY6" fmla="*/ 22 h 115050"/>
                  <a:gd name="connsiteX7" fmla="*/ 24499 w 115050"/>
                  <a:gd name="connsiteY7" fmla="*/ 2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53" y="22"/>
                    </a:moveTo>
                    <a:cubicBezTo>
                      <a:pt x="104156" y="22"/>
                      <a:pt x="115102" y="22"/>
                      <a:pt x="115102" y="22"/>
                    </a:cubicBezTo>
                    <a:lnTo>
                      <a:pt x="115102" y="115073"/>
                    </a:lnTo>
                    <a:cubicBezTo>
                      <a:pt x="115102" y="115073"/>
                      <a:pt x="104156" y="115073"/>
                      <a:pt x="90653" y="115073"/>
                    </a:cubicBezTo>
                    <a:lnTo>
                      <a:pt x="24499" y="115073"/>
                    </a:lnTo>
                    <a:lnTo>
                      <a:pt x="24499" y="22"/>
                    </a:lnTo>
                    <a:cubicBezTo>
                      <a:pt x="10997" y="22"/>
                      <a:pt x="51" y="22"/>
                      <a:pt x="51" y="22"/>
                    </a:cubicBezTo>
                    <a:cubicBezTo>
                      <a:pt x="51" y="22"/>
                      <a:pt x="10997" y="22"/>
                      <a:pt x="24499" y="2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4" name="Полилиния 523">
                <a:extLst>
                  <a:ext uri="{FF2B5EF4-FFF2-40B4-BE49-F238E27FC236}">
                    <a16:creationId xmlns:a16="http://schemas.microsoft.com/office/drawing/2014/main" id="{F90BF49A-BF43-4471-9C81-1D798284E286}"/>
                  </a:ext>
                </a:extLst>
              </p:cNvPr>
              <p:cNvSpPr/>
              <p:nvPr/>
            </p:nvSpPr>
            <p:spPr>
              <a:xfrm>
                <a:off x="3011679" y="3369769"/>
                <a:ext cx="115050" cy="115050"/>
              </a:xfrm>
              <a:custGeom>
                <a:avLst/>
                <a:gdLst>
                  <a:gd name="connsiteX0" fmla="*/ 59 w 115050"/>
                  <a:gd name="connsiteY0" fmla="*/ 22 h 115050"/>
                  <a:gd name="connsiteX1" fmla="*/ 115110 w 115050"/>
                  <a:gd name="connsiteY1" fmla="*/ 22 h 115050"/>
                  <a:gd name="connsiteX2" fmla="*/ 115110 w 115050"/>
                  <a:gd name="connsiteY2" fmla="*/ 115073 h 115050"/>
                  <a:gd name="connsiteX3" fmla="*/ 59 w 115050"/>
                  <a:gd name="connsiteY3" fmla="*/ 11507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9" y="22"/>
                    </a:moveTo>
                    <a:lnTo>
                      <a:pt x="115110" y="22"/>
                    </a:lnTo>
                    <a:lnTo>
                      <a:pt x="115110" y="115073"/>
                    </a:lnTo>
                    <a:lnTo>
                      <a:pt x="59" y="1150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5" name="Полилиния 524">
                <a:extLst>
                  <a:ext uri="{FF2B5EF4-FFF2-40B4-BE49-F238E27FC236}">
                    <a16:creationId xmlns:a16="http://schemas.microsoft.com/office/drawing/2014/main" id="{AF75F60E-A4CF-432F-A6BF-9E8E809CFC3F}"/>
                  </a:ext>
                </a:extLst>
              </p:cNvPr>
              <p:cNvSpPr/>
              <p:nvPr/>
            </p:nvSpPr>
            <p:spPr>
              <a:xfrm>
                <a:off x="3241780" y="3369769"/>
                <a:ext cx="115050" cy="115050"/>
              </a:xfrm>
              <a:custGeom>
                <a:avLst/>
                <a:gdLst>
                  <a:gd name="connsiteX0" fmla="*/ 115116 w 115050"/>
                  <a:gd name="connsiteY0" fmla="*/ 90625 h 115050"/>
                  <a:gd name="connsiteX1" fmla="*/ 115116 w 115050"/>
                  <a:gd name="connsiteY1" fmla="*/ 24471 h 115050"/>
                  <a:gd name="connsiteX2" fmla="*/ 90668 w 115050"/>
                  <a:gd name="connsiteY2" fmla="*/ 22 h 115050"/>
                  <a:gd name="connsiteX3" fmla="*/ 24513 w 115050"/>
                  <a:gd name="connsiteY3" fmla="*/ 22 h 115050"/>
                  <a:gd name="connsiteX4" fmla="*/ 65 w 115050"/>
                  <a:gd name="connsiteY4" fmla="*/ 24471 h 115050"/>
                  <a:gd name="connsiteX5" fmla="*/ 65 w 115050"/>
                  <a:gd name="connsiteY5" fmla="*/ 115073 h 115050"/>
                  <a:gd name="connsiteX6" fmla="*/ 115116 w 115050"/>
                  <a:gd name="connsiteY6" fmla="*/ 11507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16" y="90625"/>
                    </a:moveTo>
                    <a:lnTo>
                      <a:pt x="115116" y="24471"/>
                    </a:lnTo>
                    <a:cubicBezTo>
                      <a:pt x="115116" y="10968"/>
                      <a:pt x="104170" y="22"/>
                      <a:pt x="90668" y="22"/>
                    </a:cubicBezTo>
                    <a:lnTo>
                      <a:pt x="24513" y="22"/>
                    </a:lnTo>
                    <a:cubicBezTo>
                      <a:pt x="11011" y="22"/>
                      <a:pt x="65" y="10968"/>
                      <a:pt x="65" y="24471"/>
                    </a:cubicBezTo>
                    <a:lnTo>
                      <a:pt x="65" y="115073"/>
                    </a:lnTo>
                    <a:lnTo>
                      <a:pt x="115116" y="1150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6" name="Полилиния 525">
                <a:extLst>
                  <a:ext uri="{FF2B5EF4-FFF2-40B4-BE49-F238E27FC236}">
                    <a16:creationId xmlns:a16="http://schemas.microsoft.com/office/drawing/2014/main" id="{E2F9C7C1-7570-43D7-A9F7-90A7AF525338}"/>
                  </a:ext>
                </a:extLst>
              </p:cNvPr>
              <p:cNvSpPr/>
              <p:nvPr/>
            </p:nvSpPr>
            <p:spPr>
              <a:xfrm>
                <a:off x="1861171" y="3484820"/>
                <a:ext cx="115050" cy="115050"/>
              </a:xfrm>
              <a:custGeom>
                <a:avLst/>
                <a:gdLst>
                  <a:gd name="connsiteX0" fmla="*/ 31 w 115050"/>
                  <a:gd name="connsiteY0" fmla="*/ 25 h 115050"/>
                  <a:gd name="connsiteX1" fmla="*/ 115082 w 115050"/>
                  <a:gd name="connsiteY1" fmla="*/ 25 h 115050"/>
                  <a:gd name="connsiteX2" fmla="*/ 115082 w 115050"/>
                  <a:gd name="connsiteY2" fmla="*/ 115076 h 115050"/>
                  <a:gd name="connsiteX3" fmla="*/ 31 w 115050"/>
                  <a:gd name="connsiteY3" fmla="*/ 1150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1" y="25"/>
                    </a:moveTo>
                    <a:lnTo>
                      <a:pt x="115082" y="25"/>
                    </a:lnTo>
                    <a:lnTo>
                      <a:pt x="115082" y="115076"/>
                    </a:lnTo>
                    <a:lnTo>
                      <a:pt x="31" y="1150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7" name="Полилиния 526">
                <a:extLst>
                  <a:ext uri="{FF2B5EF4-FFF2-40B4-BE49-F238E27FC236}">
                    <a16:creationId xmlns:a16="http://schemas.microsoft.com/office/drawing/2014/main" id="{1C48F166-8B98-4801-86D4-1AB55CC67D54}"/>
                  </a:ext>
                </a:extLst>
              </p:cNvPr>
              <p:cNvSpPr/>
              <p:nvPr/>
            </p:nvSpPr>
            <p:spPr>
              <a:xfrm>
                <a:off x="1976222" y="3575422"/>
                <a:ext cx="24448" cy="24448"/>
              </a:xfrm>
              <a:custGeom>
                <a:avLst/>
                <a:gdLst>
                  <a:gd name="connsiteX0" fmla="*/ 24482 w 24448"/>
                  <a:gd name="connsiteY0" fmla="*/ 24473 h 24448"/>
                  <a:gd name="connsiteX1" fmla="*/ 34 w 24448"/>
                  <a:gd name="connsiteY1" fmla="*/ 25 h 24448"/>
                  <a:gd name="connsiteX2" fmla="*/ 34 w 24448"/>
                  <a:gd name="connsiteY2" fmla="*/ 2447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82" y="24473"/>
                    </a:moveTo>
                    <a:cubicBezTo>
                      <a:pt x="10980" y="24473"/>
                      <a:pt x="34" y="13527"/>
                      <a:pt x="34" y="25"/>
                    </a:cubicBezTo>
                    <a:lnTo>
                      <a:pt x="34" y="244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8" name="Полилиния 527">
                <a:extLst>
                  <a:ext uri="{FF2B5EF4-FFF2-40B4-BE49-F238E27FC236}">
                    <a16:creationId xmlns:a16="http://schemas.microsoft.com/office/drawing/2014/main" id="{9174EC17-6876-4B18-9452-03E8778E8146}"/>
                  </a:ext>
                </a:extLst>
              </p:cNvPr>
              <p:cNvSpPr/>
              <p:nvPr/>
            </p:nvSpPr>
            <p:spPr>
              <a:xfrm>
                <a:off x="2091273" y="3484820"/>
                <a:ext cx="115050" cy="115050"/>
              </a:xfrm>
              <a:custGeom>
                <a:avLst/>
                <a:gdLst>
                  <a:gd name="connsiteX0" fmla="*/ 37 w 115050"/>
                  <a:gd name="connsiteY0" fmla="*/ 90628 h 115050"/>
                  <a:gd name="connsiteX1" fmla="*/ 24485 w 115050"/>
                  <a:gd name="connsiteY1" fmla="*/ 115076 h 115050"/>
                  <a:gd name="connsiteX2" fmla="*/ 90639 w 115050"/>
                  <a:gd name="connsiteY2" fmla="*/ 115076 h 115050"/>
                  <a:gd name="connsiteX3" fmla="*/ 115087 w 115050"/>
                  <a:gd name="connsiteY3" fmla="*/ 90628 h 115050"/>
                  <a:gd name="connsiteX4" fmla="*/ 115087 w 115050"/>
                  <a:gd name="connsiteY4" fmla="*/ 25 h 115050"/>
                  <a:gd name="connsiteX5" fmla="*/ 37 w 115050"/>
                  <a:gd name="connsiteY5" fmla="*/ 25 h 115050"/>
                  <a:gd name="connsiteX6" fmla="*/ 37 w 115050"/>
                  <a:gd name="connsiteY6" fmla="*/ 9062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37" y="90628"/>
                    </a:moveTo>
                    <a:cubicBezTo>
                      <a:pt x="37" y="104130"/>
                      <a:pt x="10982" y="115076"/>
                      <a:pt x="24485" y="115076"/>
                    </a:cubicBezTo>
                    <a:lnTo>
                      <a:pt x="90639" y="115076"/>
                    </a:lnTo>
                    <a:cubicBezTo>
                      <a:pt x="104141" y="115076"/>
                      <a:pt x="115087" y="104130"/>
                      <a:pt x="115087" y="90628"/>
                    </a:cubicBezTo>
                    <a:lnTo>
                      <a:pt x="115087" y="25"/>
                    </a:lnTo>
                    <a:lnTo>
                      <a:pt x="37" y="25"/>
                    </a:lnTo>
                    <a:lnTo>
                      <a:pt x="37" y="9062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9" name="Полилиния 528">
                <a:extLst>
                  <a:ext uri="{FF2B5EF4-FFF2-40B4-BE49-F238E27FC236}">
                    <a16:creationId xmlns:a16="http://schemas.microsoft.com/office/drawing/2014/main" id="{056613AE-0EDC-4E5F-9A3C-0F6622723ED1}"/>
                  </a:ext>
                </a:extLst>
              </p:cNvPr>
              <p:cNvSpPr/>
              <p:nvPr/>
            </p:nvSpPr>
            <p:spPr>
              <a:xfrm>
                <a:off x="2321374" y="3484820"/>
                <a:ext cx="115050" cy="115050"/>
              </a:xfrm>
              <a:custGeom>
                <a:avLst/>
                <a:gdLst>
                  <a:gd name="connsiteX0" fmla="*/ 42 w 115050"/>
                  <a:gd name="connsiteY0" fmla="*/ 90628 h 115050"/>
                  <a:gd name="connsiteX1" fmla="*/ 24491 w 115050"/>
                  <a:gd name="connsiteY1" fmla="*/ 115076 h 115050"/>
                  <a:gd name="connsiteX2" fmla="*/ 90645 w 115050"/>
                  <a:gd name="connsiteY2" fmla="*/ 115076 h 115050"/>
                  <a:gd name="connsiteX3" fmla="*/ 115093 w 115050"/>
                  <a:gd name="connsiteY3" fmla="*/ 90628 h 115050"/>
                  <a:gd name="connsiteX4" fmla="*/ 115093 w 115050"/>
                  <a:gd name="connsiteY4" fmla="*/ 25 h 115050"/>
                  <a:gd name="connsiteX5" fmla="*/ 42 w 115050"/>
                  <a:gd name="connsiteY5" fmla="*/ 25 h 115050"/>
                  <a:gd name="connsiteX6" fmla="*/ 42 w 115050"/>
                  <a:gd name="connsiteY6" fmla="*/ 9062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42" y="90628"/>
                    </a:moveTo>
                    <a:cubicBezTo>
                      <a:pt x="42" y="104130"/>
                      <a:pt x="10988" y="115076"/>
                      <a:pt x="24491" y="115076"/>
                    </a:cubicBezTo>
                    <a:lnTo>
                      <a:pt x="90645" y="115076"/>
                    </a:lnTo>
                    <a:cubicBezTo>
                      <a:pt x="104147" y="115076"/>
                      <a:pt x="115093" y="104130"/>
                      <a:pt x="115093" y="90628"/>
                    </a:cubicBezTo>
                    <a:lnTo>
                      <a:pt x="115093" y="25"/>
                    </a:lnTo>
                    <a:lnTo>
                      <a:pt x="42" y="25"/>
                    </a:lnTo>
                    <a:lnTo>
                      <a:pt x="42" y="9062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0" name="Полилиния 529">
                <a:extLst>
                  <a:ext uri="{FF2B5EF4-FFF2-40B4-BE49-F238E27FC236}">
                    <a16:creationId xmlns:a16="http://schemas.microsoft.com/office/drawing/2014/main" id="{A87DDEC5-E617-458D-AB6E-B57D03DAE75E}"/>
                  </a:ext>
                </a:extLst>
              </p:cNvPr>
              <p:cNvSpPr/>
              <p:nvPr/>
            </p:nvSpPr>
            <p:spPr>
              <a:xfrm>
                <a:off x="2436425" y="3484820"/>
                <a:ext cx="24448" cy="24448"/>
              </a:xfrm>
              <a:custGeom>
                <a:avLst/>
                <a:gdLst>
                  <a:gd name="connsiteX0" fmla="*/ 24494 w 24448"/>
                  <a:gd name="connsiteY0" fmla="*/ 26 h 24448"/>
                  <a:gd name="connsiteX1" fmla="*/ 46 w 24448"/>
                  <a:gd name="connsiteY1" fmla="*/ 26 h 24448"/>
                  <a:gd name="connsiteX2" fmla="*/ 46 w 24448"/>
                  <a:gd name="connsiteY2" fmla="*/ 24474 h 24448"/>
                  <a:gd name="connsiteX3" fmla="*/ 24494 w 24448"/>
                  <a:gd name="connsiteY3" fmla="*/ 2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94" y="26"/>
                    </a:moveTo>
                    <a:lnTo>
                      <a:pt x="46" y="26"/>
                    </a:lnTo>
                    <a:lnTo>
                      <a:pt x="46" y="24474"/>
                    </a:lnTo>
                    <a:cubicBezTo>
                      <a:pt x="46" y="10971"/>
                      <a:pt x="10991" y="26"/>
                      <a:pt x="24494" y="2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1" name="Полилиния 530">
                <a:extLst>
                  <a:ext uri="{FF2B5EF4-FFF2-40B4-BE49-F238E27FC236}">
                    <a16:creationId xmlns:a16="http://schemas.microsoft.com/office/drawing/2014/main" id="{121724AA-64DA-4F69-B6B0-E7CA893AF8DB}"/>
                  </a:ext>
                </a:extLst>
              </p:cNvPr>
              <p:cNvSpPr/>
              <p:nvPr/>
            </p:nvSpPr>
            <p:spPr>
              <a:xfrm>
                <a:off x="2551476" y="3484820"/>
                <a:ext cx="115050" cy="115050"/>
              </a:xfrm>
              <a:custGeom>
                <a:avLst/>
                <a:gdLst>
                  <a:gd name="connsiteX0" fmla="*/ 90650 w 115050"/>
                  <a:gd name="connsiteY0" fmla="*/ 25 h 115050"/>
                  <a:gd name="connsiteX1" fmla="*/ 115099 w 115050"/>
                  <a:gd name="connsiteY1" fmla="*/ 25 h 115050"/>
                  <a:gd name="connsiteX2" fmla="*/ 115099 w 115050"/>
                  <a:gd name="connsiteY2" fmla="*/ 115076 h 115050"/>
                  <a:gd name="connsiteX3" fmla="*/ 90650 w 115050"/>
                  <a:gd name="connsiteY3" fmla="*/ 115076 h 115050"/>
                  <a:gd name="connsiteX4" fmla="*/ 24496 w 115050"/>
                  <a:gd name="connsiteY4" fmla="*/ 115076 h 115050"/>
                  <a:gd name="connsiteX5" fmla="*/ 24496 w 115050"/>
                  <a:gd name="connsiteY5" fmla="*/ 25 h 115050"/>
                  <a:gd name="connsiteX6" fmla="*/ 48 w 115050"/>
                  <a:gd name="connsiteY6" fmla="*/ 25 h 115050"/>
                  <a:gd name="connsiteX7" fmla="*/ 24496 w 115050"/>
                  <a:gd name="connsiteY7" fmla="*/ 2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50" y="25"/>
                    </a:moveTo>
                    <a:cubicBezTo>
                      <a:pt x="104153" y="25"/>
                      <a:pt x="115099" y="25"/>
                      <a:pt x="115099" y="25"/>
                    </a:cubicBezTo>
                    <a:lnTo>
                      <a:pt x="115099" y="115076"/>
                    </a:lnTo>
                    <a:cubicBezTo>
                      <a:pt x="115099" y="115076"/>
                      <a:pt x="104153" y="115076"/>
                      <a:pt x="90650" y="115076"/>
                    </a:cubicBezTo>
                    <a:lnTo>
                      <a:pt x="24496" y="115076"/>
                    </a:lnTo>
                    <a:lnTo>
                      <a:pt x="24496" y="25"/>
                    </a:lnTo>
                    <a:cubicBezTo>
                      <a:pt x="10994" y="25"/>
                      <a:pt x="48" y="25"/>
                      <a:pt x="48" y="25"/>
                    </a:cubicBezTo>
                    <a:cubicBezTo>
                      <a:pt x="48" y="25"/>
                      <a:pt x="10994" y="25"/>
                      <a:pt x="24496" y="2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2" name="Полилиния 531">
                <a:extLst>
                  <a:ext uri="{FF2B5EF4-FFF2-40B4-BE49-F238E27FC236}">
                    <a16:creationId xmlns:a16="http://schemas.microsoft.com/office/drawing/2014/main" id="{C2A13DA2-4B72-42A7-BC49-920D4DD92861}"/>
                  </a:ext>
                </a:extLst>
              </p:cNvPr>
              <p:cNvSpPr/>
              <p:nvPr/>
            </p:nvSpPr>
            <p:spPr>
              <a:xfrm>
                <a:off x="2757129" y="3575422"/>
                <a:ext cx="24448" cy="24448"/>
              </a:xfrm>
              <a:custGeom>
                <a:avLst/>
                <a:gdLst>
                  <a:gd name="connsiteX0" fmla="*/ 50 w 24448"/>
                  <a:gd name="connsiteY0" fmla="*/ 24473 h 24448"/>
                  <a:gd name="connsiteX1" fmla="*/ 24499 w 24448"/>
                  <a:gd name="connsiteY1" fmla="*/ 25 h 24448"/>
                  <a:gd name="connsiteX2" fmla="*/ 24499 w 24448"/>
                  <a:gd name="connsiteY2" fmla="*/ 2447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50" y="24473"/>
                    </a:moveTo>
                    <a:cubicBezTo>
                      <a:pt x="13553" y="24473"/>
                      <a:pt x="24499" y="13527"/>
                      <a:pt x="24499" y="25"/>
                    </a:cubicBezTo>
                    <a:lnTo>
                      <a:pt x="24499" y="244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3" name="Полилиния 532">
                <a:extLst>
                  <a:ext uri="{FF2B5EF4-FFF2-40B4-BE49-F238E27FC236}">
                    <a16:creationId xmlns:a16="http://schemas.microsoft.com/office/drawing/2014/main" id="{42886744-3F73-4A29-9466-3BA268440E6C}"/>
                  </a:ext>
                </a:extLst>
              </p:cNvPr>
              <p:cNvSpPr/>
              <p:nvPr/>
            </p:nvSpPr>
            <p:spPr>
              <a:xfrm>
                <a:off x="2781577" y="3484820"/>
                <a:ext cx="115050" cy="115050"/>
              </a:xfrm>
              <a:custGeom>
                <a:avLst/>
                <a:gdLst>
                  <a:gd name="connsiteX0" fmla="*/ 115104 w 115050"/>
                  <a:gd name="connsiteY0" fmla="*/ 90628 h 115050"/>
                  <a:gd name="connsiteX1" fmla="*/ 115104 w 115050"/>
                  <a:gd name="connsiteY1" fmla="*/ 24473 h 115050"/>
                  <a:gd name="connsiteX2" fmla="*/ 90656 w 115050"/>
                  <a:gd name="connsiteY2" fmla="*/ 25 h 115050"/>
                  <a:gd name="connsiteX3" fmla="*/ 24502 w 115050"/>
                  <a:gd name="connsiteY3" fmla="*/ 25 h 115050"/>
                  <a:gd name="connsiteX4" fmla="*/ 54 w 115050"/>
                  <a:gd name="connsiteY4" fmla="*/ 24473 h 115050"/>
                  <a:gd name="connsiteX5" fmla="*/ 54 w 115050"/>
                  <a:gd name="connsiteY5" fmla="*/ 115076 h 115050"/>
                  <a:gd name="connsiteX6" fmla="*/ 115104 w 115050"/>
                  <a:gd name="connsiteY6" fmla="*/ 1150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04" y="90628"/>
                    </a:moveTo>
                    <a:lnTo>
                      <a:pt x="115104" y="24473"/>
                    </a:lnTo>
                    <a:cubicBezTo>
                      <a:pt x="115104" y="10971"/>
                      <a:pt x="104158" y="25"/>
                      <a:pt x="90656" y="25"/>
                    </a:cubicBezTo>
                    <a:lnTo>
                      <a:pt x="24502" y="25"/>
                    </a:lnTo>
                    <a:cubicBezTo>
                      <a:pt x="11000" y="25"/>
                      <a:pt x="54" y="10971"/>
                      <a:pt x="54" y="24473"/>
                    </a:cubicBezTo>
                    <a:lnTo>
                      <a:pt x="54" y="115076"/>
                    </a:lnTo>
                    <a:lnTo>
                      <a:pt x="115104" y="1150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4" name="Полилиния 533">
                <a:extLst>
                  <a:ext uri="{FF2B5EF4-FFF2-40B4-BE49-F238E27FC236}">
                    <a16:creationId xmlns:a16="http://schemas.microsoft.com/office/drawing/2014/main" id="{65B1DEE2-7C5A-4108-B825-3A2F5177C0DA}"/>
                  </a:ext>
                </a:extLst>
              </p:cNvPr>
              <p:cNvSpPr/>
              <p:nvPr/>
            </p:nvSpPr>
            <p:spPr>
              <a:xfrm>
                <a:off x="3011679" y="3484820"/>
                <a:ext cx="115050" cy="115050"/>
              </a:xfrm>
              <a:custGeom>
                <a:avLst/>
                <a:gdLst>
                  <a:gd name="connsiteX0" fmla="*/ 59 w 115050"/>
                  <a:gd name="connsiteY0" fmla="*/ 25 h 115050"/>
                  <a:gd name="connsiteX1" fmla="*/ 115110 w 115050"/>
                  <a:gd name="connsiteY1" fmla="*/ 25 h 115050"/>
                  <a:gd name="connsiteX2" fmla="*/ 115110 w 115050"/>
                  <a:gd name="connsiteY2" fmla="*/ 115076 h 115050"/>
                  <a:gd name="connsiteX3" fmla="*/ 59 w 115050"/>
                  <a:gd name="connsiteY3" fmla="*/ 1150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9" y="25"/>
                    </a:moveTo>
                    <a:lnTo>
                      <a:pt x="115110" y="25"/>
                    </a:lnTo>
                    <a:lnTo>
                      <a:pt x="115110" y="115076"/>
                    </a:lnTo>
                    <a:lnTo>
                      <a:pt x="59" y="1150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5" name="Полилиния 534">
                <a:extLst>
                  <a:ext uri="{FF2B5EF4-FFF2-40B4-BE49-F238E27FC236}">
                    <a16:creationId xmlns:a16="http://schemas.microsoft.com/office/drawing/2014/main" id="{CDAEAE46-2ACC-4FEA-9DF7-EB5F5643AE4D}"/>
                  </a:ext>
                </a:extLst>
              </p:cNvPr>
              <p:cNvSpPr/>
              <p:nvPr/>
            </p:nvSpPr>
            <p:spPr>
              <a:xfrm>
                <a:off x="3217332" y="3575422"/>
                <a:ext cx="24448" cy="24448"/>
              </a:xfrm>
              <a:custGeom>
                <a:avLst/>
                <a:gdLst>
                  <a:gd name="connsiteX0" fmla="*/ 62 w 24448"/>
                  <a:gd name="connsiteY0" fmla="*/ 24473 h 24448"/>
                  <a:gd name="connsiteX1" fmla="*/ 24510 w 24448"/>
                  <a:gd name="connsiteY1" fmla="*/ 25 h 24448"/>
                  <a:gd name="connsiteX2" fmla="*/ 24510 w 24448"/>
                  <a:gd name="connsiteY2" fmla="*/ 2447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62" y="24473"/>
                    </a:moveTo>
                    <a:cubicBezTo>
                      <a:pt x="13564" y="24473"/>
                      <a:pt x="24510" y="13527"/>
                      <a:pt x="24510" y="25"/>
                    </a:cubicBezTo>
                    <a:lnTo>
                      <a:pt x="24510" y="244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6" name="Полилиния 535">
                <a:extLst>
                  <a:ext uri="{FF2B5EF4-FFF2-40B4-BE49-F238E27FC236}">
                    <a16:creationId xmlns:a16="http://schemas.microsoft.com/office/drawing/2014/main" id="{B3E7DC56-5CA1-4D20-9B4C-34D012ADBC5A}"/>
                  </a:ext>
                </a:extLst>
              </p:cNvPr>
              <p:cNvSpPr/>
              <p:nvPr/>
            </p:nvSpPr>
            <p:spPr>
              <a:xfrm>
                <a:off x="3126730" y="3575422"/>
                <a:ext cx="24448" cy="24448"/>
              </a:xfrm>
              <a:custGeom>
                <a:avLst/>
                <a:gdLst>
                  <a:gd name="connsiteX0" fmla="*/ 24511 w 24448"/>
                  <a:gd name="connsiteY0" fmla="*/ 24473 h 24448"/>
                  <a:gd name="connsiteX1" fmla="*/ 63 w 24448"/>
                  <a:gd name="connsiteY1" fmla="*/ 25 h 24448"/>
                  <a:gd name="connsiteX2" fmla="*/ 63 w 24448"/>
                  <a:gd name="connsiteY2" fmla="*/ 2447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11" y="24473"/>
                    </a:moveTo>
                    <a:cubicBezTo>
                      <a:pt x="11009" y="24473"/>
                      <a:pt x="63" y="13527"/>
                      <a:pt x="63" y="25"/>
                    </a:cubicBezTo>
                    <a:lnTo>
                      <a:pt x="63" y="244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7" name="Полилиния 536">
                <a:extLst>
                  <a:ext uri="{FF2B5EF4-FFF2-40B4-BE49-F238E27FC236}">
                    <a16:creationId xmlns:a16="http://schemas.microsoft.com/office/drawing/2014/main" id="{163216CB-52BD-4351-B4FC-C0D3939A7655}"/>
                  </a:ext>
                </a:extLst>
              </p:cNvPr>
              <p:cNvSpPr/>
              <p:nvPr/>
            </p:nvSpPr>
            <p:spPr>
              <a:xfrm>
                <a:off x="3241780" y="3484820"/>
                <a:ext cx="115050" cy="115050"/>
              </a:xfrm>
              <a:custGeom>
                <a:avLst/>
                <a:gdLst>
                  <a:gd name="connsiteX0" fmla="*/ 65 w 115050"/>
                  <a:gd name="connsiteY0" fmla="*/ 25 h 115050"/>
                  <a:gd name="connsiteX1" fmla="*/ 115116 w 115050"/>
                  <a:gd name="connsiteY1" fmla="*/ 25 h 115050"/>
                  <a:gd name="connsiteX2" fmla="*/ 115116 w 115050"/>
                  <a:gd name="connsiteY2" fmla="*/ 115076 h 115050"/>
                  <a:gd name="connsiteX3" fmla="*/ 65 w 115050"/>
                  <a:gd name="connsiteY3" fmla="*/ 1150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25"/>
                    </a:moveTo>
                    <a:lnTo>
                      <a:pt x="115116" y="25"/>
                    </a:lnTo>
                    <a:lnTo>
                      <a:pt x="115116" y="115076"/>
                    </a:lnTo>
                    <a:lnTo>
                      <a:pt x="65" y="1150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8" name="Полилиния 537">
                <a:extLst>
                  <a:ext uri="{FF2B5EF4-FFF2-40B4-BE49-F238E27FC236}">
                    <a16:creationId xmlns:a16="http://schemas.microsoft.com/office/drawing/2014/main" id="{EB95C4A0-619D-4823-B2F8-6807FF0F3525}"/>
                  </a:ext>
                </a:extLst>
              </p:cNvPr>
              <p:cNvSpPr/>
              <p:nvPr/>
            </p:nvSpPr>
            <p:spPr>
              <a:xfrm>
                <a:off x="1861171" y="3599871"/>
                <a:ext cx="115050" cy="115050"/>
              </a:xfrm>
              <a:custGeom>
                <a:avLst/>
                <a:gdLst>
                  <a:gd name="connsiteX0" fmla="*/ 31 w 115050"/>
                  <a:gd name="connsiteY0" fmla="*/ 28 h 115050"/>
                  <a:gd name="connsiteX1" fmla="*/ 115082 w 115050"/>
                  <a:gd name="connsiteY1" fmla="*/ 28 h 115050"/>
                  <a:gd name="connsiteX2" fmla="*/ 115082 w 115050"/>
                  <a:gd name="connsiteY2" fmla="*/ 115079 h 115050"/>
                  <a:gd name="connsiteX3" fmla="*/ 31 w 115050"/>
                  <a:gd name="connsiteY3" fmla="*/ 11507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1" y="28"/>
                    </a:moveTo>
                    <a:lnTo>
                      <a:pt x="115082" y="28"/>
                    </a:lnTo>
                    <a:lnTo>
                      <a:pt x="115082" y="115079"/>
                    </a:lnTo>
                    <a:lnTo>
                      <a:pt x="31" y="11507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9" name="Полилиния 538">
                <a:extLst>
                  <a:ext uri="{FF2B5EF4-FFF2-40B4-BE49-F238E27FC236}">
                    <a16:creationId xmlns:a16="http://schemas.microsoft.com/office/drawing/2014/main" id="{E91D8525-F05A-4B20-AE86-B2C954D1F066}"/>
                  </a:ext>
                </a:extLst>
              </p:cNvPr>
              <p:cNvSpPr/>
              <p:nvPr/>
            </p:nvSpPr>
            <p:spPr>
              <a:xfrm>
                <a:off x="1976222" y="3599871"/>
                <a:ext cx="115050" cy="115050"/>
              </a:xfrm>
              <a:custGeom>
                <a:avLst/>
                <a:gdLst>
                  <a:gd name="connsiteX0" fmla="*/ 90636 w 115050"/>
                  <a:gd name="connsiteY0" fmla="*/ 28 h 115050"/>
                  <a:gd name="connsiteX1" fmla="*/ 115084 w 115050"/>
                  <a:gd name="connsiteY1" fmla="*/ 24476 h 115050"/>
                  <a:gd name="connsiteX2" fmla="*/ 115084 w 115050"/>
                  <a:gd name="connsiteY2" fmla="*/ 115079 h 115050"/>
                  <a:gd name="connsiteX3" fmla="*/ 34 w 115050"/>
                  <a:gd name="connsiteY3" fmla="*/ 115079 h 115050"/>
                  <a:gd name="connsiteX4" fmla="*/ 34 w 115050"/>
                  <a:gd name="connsiteY4" fmla="*/ 28 h 115050"/>
                  <a:gd name="connsiteX5" fmla="*/ 90636 w 115050"/>
                  <a:gd name="connsiteY5" fmla="*/ 2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36" y="28"/>
                    </a:moveTo>
                    <a:cubicBezTo>
                      <a:pt x="104139" y="28"/>
                      <a:pt x="115084" y="10974"/>
                      <a:pt x="115084" y="24476"/>
                    </a:cubicBezTo>
                    <a:lnTo>
                      <a:pt x="115084" y="115079"/>
                    </a:lnTo>
                    <a:lnTo>
                      <a:pt x="34" y="115079"/>
                    </a:lnTo>
                    <a:lnTo>
                      <a:pt x="34" y="28"/>
                    </a:lnTo>
                    <a:lnTo>
                      <a:pt x="90636" y="2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0" name="Полилиния 539">
                <a:extLst>
                  <a:ext uri="{FF2B5EF4-FFF2-40B4-BE49-F238E27FC236}">
                    <a16:creationId xmlns:a16="http://schemas.microsoft.com/office/drawing/2014/main" id="{97CC3963-6727-4E1E-8C22-9412BF805349}"/>
                  </a:ext>
                </a:extLst>
              </p:cNvPr>
              <p:cNvSpPr/>
              <p:nvPr/>
            </p:nvSpPr>
            <p:spPr>
              <a:xfrm>
                <a:off x="2091273" y="3690473"/>
                <a:ext cx="24448" cy="24448"/>
              </a:xfrm>
              <a:custGeom>
                <a:avLst/>
                <a:gdLst>
                  <a:gd name="connsiteX0" fmla="*/ 24485 w 24448"/>
                  <a:gd name="connsiteY0" fmla="*/ 24476 h 24448"/>
                  <a:gd name="connsiteX1" fmla="*/ 37 w 24448"/>
                  <a:gd name="connsiteY1" fmla="*/ 28 h 24448"/>
                  <a:gd name="connsiteX2" fmla="*/ 37 w 24448"/>
                  <a:gd name="connsiteY2" fmla="*/ 2447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85" y="24476"/>
                    </a:moveTo>
                    <a:cubicBezTo>
                      <a:pt x="10983" y="24476"/>
                      <a:pt x="37" y="13530"/>
                      <a:pt x="37" y="28"/>
                    </a:cubicBezTo>
                    <a:lnTo>
                      <a:pt x="37" y="244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1" name="Полилиния 540">
                <a:extLst>
                  <a:ext uri="{FF2B5EF4-FFF2-40B4-BE49-F238E27FC236}">
                    <a16:creationId xmlns:a16="http://schemas.microsoft.com/office/drawing/2014/main" id="{3551FA3A-DA69-4C82-BA2B-DF56509B64EB}"/>
                  </a:ext>
                </a:extLst>
              </p:cNvPr>
              <p:cNvSpPr/>
              <p:nvPr/>
            </p:nvSpPr>
            <p:spPr>
              <a:xfrm>
                <a:off x="2666527" y="3599871"/>
                <a:ext cx="115050" cy="115050"/>
              </a:xfrm>
              <a:custGeom>
                <a:avLst/>
                <a:gdLst>
                  <a:gd name="connsiteX0" fmla="*/ 90653 w 115050"/>
                  <a:gd name="connsiteY0" fmla="*/ 28 h 115050"/>
                  <a:gd name="connsiteX1" fmla="*/ 24499 w 115050"/>
                  <a:gd name="connsiteY1" fmla="*/ 28 h 115050"/>
                  <a:gd name="connsiteX2" fmla="*/ 51 w 115050"/>
                  <a:gd name="connsiteY2" fmla="*/ 24476 h 115050"/>
                  <a:gd name="connsiteX3" fmla="*/ 51 w 115050"/>
                  <a:gd name="connsiteY3" fmla="*/ 90630 h 115050"/>
                  <a:gd name="connsiteX4" fmla="*/ 24499 w 115050"/>
                  <a:gd name="connsiteY4" fmla="*/ 115079 h 115050"/>
                  <a:gd name="connsiteX5" fmla="*/ 115102 w 115050"/>
                  <a:gd name="connsiteY5" fmla="*/ 115079 h 115050"/>
                  <a:gd name="connsiteX6" fmla="*/ 115102 w 115050"/>
                  <a:gd name="connsiteY6" fmla="*/ 2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53" y="28"/>
                    </a:moveTo>
                    <a:lnTo>
                      <a:pt x="24499" y="28"/>
                    </a:lnTo>
                    <a:cubicBezTo>
                      <a:pt x="10997" y="28"/>
                      <a:pt x="51" y="10974"/>
                      <a:pt x="51" y="24476"/>
                    </a:cubicBezTo>
                    <a:lnTo>
                      <a:pt x="51" y="90630"/>
                    </a:lnTo>
                    <a:cubicBezTo>
                      <a:pt x="51" y="104133"/>
                      <a:pt x="10997" y="115079"/>
                      <a:pt x="24499" y="115079"/>
                    </a:cubicBezTo>
                    <a:lnTo>
                      <a:pt x="115102" y="115079"/>
                    </a:lnTo>
                    <a:lnTo>
                      <a:pt x="115102" y="2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2" name="Полилиния 541">
                <a:extLst>
                  <a:ext uri="{FF2B5EF4-FFF2-40B4-BE49-F238E27FC236}">
                    <a16:creationId xmlns:a16="http://schemas.microsoft.com/office/drawing/2014/main" id="{2B04B75C-5777-4000-831E-4E265A5B2AB3}"/>
                  </a:ext>
                </a:extLst>
              </p:cNvPr>
              <p:cNvSpPr/>
              <p:nvPr/>
            </p:nvSpPr>
            <p:spPr>
              <a:xfrm>
                <a:off x="2781577" y="3599871"/>
                <a:ext cx="115050" cy="115050"/>
              </a:xfrm>
              <a:custGeom>
                <a:avLst/>
                <a:gdLst>
                  <a:gd name="connsiteX0" fmla="*/ 54 w 115050"/>
                  <a:gd name="connsiteY0" fmla="*/ 28 h 115050"/>
                  <a:gd name="connsiteX1" fmla="*/ 115104 w 115050"/>
                  <a:gd name="connsiteY1" fmla="*/ 28 h 115050"/>
                  <a:gd name="connsiteX2" fmla="*/ 115104 w 115050"/>
                  <a:gd name="connsiteY2" fmla="*/ 115079 h 115050"/>
                  <a:gd name="connsiteX3" fmla="*/ 54 w 115050"/>
                  <a:gd name="connsiteY3" fmla="*/ 11507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4" y="28"/>
                    </a:moveTo>
                    <a:lnTo>
                      <a:pt x="115104" y="28"/>
                    </a:lnTo>
                    <a:lnTo>
                      <a:pt x="115104" y="115079"/>
                    </a:lnTo>
                    <a:lnTo>
                      <a:pt x="54" y="11507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3" name="Полилиния 542">
                <a:extLst>
                  <a:ext uri="{FF2B5EF4-FFF2-40B4-BE49-F238E27FC236}">
                    <a16:creationId xmlns:a16="http://schemas.microsoft.com/office/drawing/2014/main" id="{6365124D-B3B1-4F05-BF86-4D2CFFE3BCAE}"/>
                  </a:ext>
                </a:extLst>
              </p:cNvPr>
              <p:cNvSpPr/>
              <p:nvPr/>
            </p:nvSpPr>
            <p:spPr>
              <a:xfrm>
                <a:off x="3011679" y="3599871"/>
                <a:ext cx="115050" cy="115050"/>
              </a:xfrm>
              <a:custGeom>
                <a:avLst/>
                <a:gdLst>
                  <a:gd name="connsiteX0" fmla="*/ 59 w 115050"/>
                  <a:gd name="connsiteY0" fmla="*/ 28 h 115050"/>
                  <a:gd name="connsiteX1" fmla="*/ 115110 w 115050"/>
                  <a:gd name="connsiteY1" fmla="*/ 28 h 115050"/>
                  <a:gd name="connsiteX2" fmla="*/ 115110 w 115050"/>
                  <a:gd name="connsiteY2" fmla="*/ 115079 h 115050"/>
                  <a:gd name="connsiteX3" fmla="*/ 59 w 115050"/>
                  <a:gd name="connsiteY3" fmla="*/ 11507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9" y="28"/>
                    </a:moveTo>
                    <a:lnTo>
                      <a:pt x="115110" y="28"/>
                    </a:lnTo>
                    <a:lnTo>
                      <a:pt x="115110" y="115079"/>
                    </a:lnTo>
                    <a:lnTo>
                      <a:pt x="59" y="11507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4" name="Полилиния 543">
                <a:extLst>
                  <a:ext uri="{FF2B5EF4-FFF2-40B4-BE49-F238E27FC236}">
                    <a16:creationId xmlns:a16="http://schemas.microsoft.com/office/drawing/2014/main" id="{8502FA97-8A34-4CC9-8833-FED0108656B1}"/>
                  </a:ext>
                </a:extLst>
              </p:cNvPr>
              <p:cNvSpPr/>
              <p:nvPr/>
            </p:nvSpPr>
            <p:spPr>
              <a:xfrm>
                <a:off x="3126730" y="3599871"/>
                <a:ext cx="115050" cy="115050"/>
              </a:xfrm>
              <a:custGeom>
                <a:avLst/>
                <a:gdLst>
                  <a:gd name="connsiteX0" fmla="*/ 62 w 115050"/>
                  <a:gd name="connsiteY0" fmla="*/ 28 h 115050"/>
                  <a:gd name="connsiteX1" fmla="*/ 115113 w 115050"/>
                  <a:gd name="connsiteY1" fmla="*/ 28 h 115050"/>
                  <a:gd name="connsiteX2" fmla="*/ 115113 w 115050"/>
                  <a:gd name="connsiteY2" fmla="*/ 115079 h 115050"/>
                  <a:gd name="connsiteX3" fmla="*/ 62 w 115050"/>
                  <a:gd name="connsiteY3" fmla="*/ 11507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2" y="28"/>
                    </a:moveTo>
                    <a:lnTo>
                      <a:pt x="115113" y="28"/>
                    </a:lnTo>
                    <a:lnTo>
                      <a:pt x="115113" y="115079"/>
                    </a:lnTo>
                    <a:lnTo>
                      <a:pt x="62" y="11507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5" name="Полилиния 544">
                <a:extLst>
                  <a:ext uri="{FF2B5EF4-FFF2-40B4-BE49-F238E27FC236}">
                    <a16:creationId xmlns:a16="http://schemas.microsoft.com/office/drawing/2014/main" id="{154A0030-A553-47D4-ACE1-F54B2AA61DFD}"/>
                  </a:ext>
                </a:extLst>
              </p:cNvPr>
              <p:cNvSpPr/>
              <p:nvPr/>
            </p:nvSpPr>
            <p:spPr>
              <a:xfrm>
                <a:off x="3241780" y="3599871"/>
                <a:ext cx="115050" cy="115050"/>
              </a:xfrm>
              <a:custGeom>
                <a:avLst/>
                <a:gdLst>
                  <a:gd name="connsiteX0" fmla="*/ 115116 w 115050"/>
                  <a:gd name="connsiteY0" fmla="*/ 90630 h 115050"/>
                  <a:gd name="connsiteX1" fmla="*/ 90668 w 115050"/>
                  <a:gd name="connsiteY1" fmla="*/ 115079 h 115050"/>
                  <a:gd name="connsiteX2" fmla="*/ 65 w 115050"/>
                  <a:gd name="connsiteY2" fmla="*/ 115079 h 115050"/>
                  <a:gd name="connsiteX3" fmla="*/ 65 w 115050"/>
                  <a:gd name="connsiteY3" fmla="*/ 28 h 115050"/>
                  <a:gd name="connsiteX4" fmla="*/ 115116 w 115050"/>
                  <a:gd name="connsiteY4" fmla="*/ 28 h 115050"/>
                  <a:gd name="connsiteX5" fmla="*/ 115116 w 115050"/>
                  <a:gd name="connsiteY5" fmla="*/ 906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16" y="90630"/>
                    </a:moveTo>
                    <a:cubicBezTo>
                      <a:pt x="115116" y="104133"/>
                      <a:pt x="104170" y="115079"/>
                      <a:pt x="90668" y="115079"/>
                    </a:cubicBezTo>
                    <a:lnTo>
                      <a:pt x="65" y="115079"/>
                    </a:lnTo>
                    <a:lnTo>
                      <a:pt x="65" y="28"/>
                    </a:lnTo>
                    <a:lnTo>
                      <a:pt x="115116" y="28"/>
                    </a:lnTo>
                    <a:lnTo>
                      <a:pt x="115116" y="906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6" name="Полилиния 545">
                <a:extLst>
                  <a:ext uri="{FF2B5EF4-FFF2-40B4-BE49-F238E27FC236}">
                    <a16:creationId xmlns:a16="http://schemas.microsoft.com/office/drawing/2014/main" id="{8514AAB9-409A-43CB-9FC9-BA719B3D4DF5}"/>
                  </a:ext>
                </a:extLst>
              </p:cNvPr>
              <p:cNvSpPr/>
              <p:nvPr/>
            </p:nvSpPr>
            <p:spPr>
              <a:xfrm>
                <a:off x="1146419" y="3805524"/>
                <a:ext cx="24448" cy="24448"/>
              </a:xfrm>
              <a:custGeom>
                <a:avLst/>
                <a:gdLst>
                  <a:gd name="connsiteX0" fmla="*/ 10 w 24448"/>
                  <a:gd name="connsiteY0" fmla="*/ 24479 h 24448"/>
                  <a:gd name="connsiteX1" fmla="*/ 24459 w 24448"/>
                  <a:gd name="connsiteY1" fmla="*/ 30 h 24448"/>
                  <a:gd name="connsiteX2" fmla="*/ 24459 w 24448"/>
                  <a:gd name="connsiteY2" fmla="*/ 24479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10" y="24479"/>
                    </a:moveTo>
                    <a:cubicBezTo>
                      <a:pt x="13513" y="24479"/>
                      <a:pt x="24459" y="13533"/>
                      <a:pt x="24459" y="30"/>
                    </a:cubicBezTo>
                    <a:lnTo>
                      <a:pt x="24459" y="2447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7" name="Полилиния 546">
                <a:extLst>
                  <a:ext uri="{FF2B5EF4-FFF2-40B4-BE49-F238E27FC236}">
                    <a16:creationId xmlns:a16="http://schemas.microsoft.com/office/drawing/2014/main" id="{73CCFF87-577C-4B09-8B0A-C2BB29ACA3AB}"/>
                  </a:ext>
                </a:extLst>
              </p:cNvPr>
              <p:cNvSpPr/>
              <p:nvPr/>
            </p:nvSpPr>
            <p:spPr>
              <a:xfrm>
                <a:off x="1170867" y="3714921"/>
                <a:ext cx="115050" cy="115050"/>
              </a:xfrm>
              <a:custGeom>
                <a:avLst/>
                <a:gdLst>
                  <a:gd name="connsiteX0" fmla="*/ 24462 w 115050"/>
                  <a:gd name="connsiteY0" fmla="*/ 31 h 115050"/>
                  <a:gd name="connsiteX1" fmla="*/ 14 w 115050"/>
                  <a:gd name="connsiteY1" fmla="*/ 24479 h 115050"/>
                  <a:gd name="connsiteX2" fmla="*/ 14 w 115050"/>
                  <a:gd name="connsiteY2" fmla="*/ 115082 h 115050"/>
                  <a:gd name="connsiteX3" fmla="*/ 115065 w 115050"/>
                  <a:gd name="connsiteY3" fmla="*/ 115082 h 115050"/>
                  <a:gd name="connsiteX4" fmla="*/ 115065 w 115050"/>
                  <a:gd name="connsiteY4" fmla="*/ 31 h 115050"/>
                  <a:gd name="connsiteX5" fmla="*/ 24462 w 115050"/>
                  <a:gd name="connsiteY5" fmla="*/ 3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462" y="31"/>
                    </a:moveTo>
                    <a:cubicBezTo>
                      <a:pt x="10960" y="31"/>
                      <a:pt x="14" y="10977"/>
                      <a:pt x="14" y="24479"/>
                    </a:cubicBezTo>
                    <a:lnTo>
                      <a:pt x="14" y="115082"/>
                    </a:lnTo>
                    <a:lnTo>
                      <a:pt x="115065" y="115082"/>
                    </a:lnTo>
                    <a:lnTo>
                      <a:pt x="115065" y="31"/>
                    </a:lnTo>
                    <a:lnTo>
                      <a:pt x="24462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8" name="Полилиния 547">
                <a:extLst>
                  <a:ext uri="{FF2B5EF4-FFF2-40B4-BE49-F238E27FC236}">
                    <a16:creationId xmlns:a16="http://schemas.microsoft.com/office/drawing/2014/main" id="{A00DCE76-B3ED-4B1F-8E77-FAA87A49859C}"/>
                  </a:ext>
                </a:extLst>
              </p:cNvPr>
              <p:cNvSpPr/>
              <p:nvPr/>
            </p:nvSpPr>
            <p:spPr>
              <a:xfrm>
                <a:off x="1285918" y="3714921"/>
                <a:ext cx="115050" cy="115050"/>
              </a:xfrm>
              <a:custGeom>
                <a:avLst/>
                <a:gdLst>
                  <a:gd name="connsiteX0" fmla="*/ 17 w 115050"/>
                  <a:gd name="connsiteY0" fmla="*/ 31 h 115050"/>
                  <a:gd name="connsiteX1" fmla="*/ 115067 w 115050"/>
                  <a:gd name="connsiteY1" fmla="*/ 31 h 115050"/>
                  <a:gd name="connsiteX2" fmla="*/ 115067 w 115050"/>
                  <a:gd name="connsiteY2" fmla="*/ 115082 h 115050"/>
                  <a:gd name="connsiteX3" fmla="*/ 17 w 115050"/>
                  <a:gd name="connsiteY3" fmla="*/ 1150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7" y="31"/>
                    </a:moveTo>
                    <a:lnTo>
                      <a:pt x="115067" y="31"/>
                    </a:lnTo>
                    <a:lnTo>
                      <a:pt x="115067" y="115082"/>
                    </a:lnTo>
                    <a:lnTo>
                      <a:pt x="17" y="1150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9" name="Полилиния 548">
                <a:extLst>
                  <a:ext uri="{FF2B5EF4-FFF2-40B4-BE49-F238E27FC236}">
                    <a16:creationId xmlns:a16="http://schemas.microsoft.com/office/drawing/2014/main" id="{41A5D6C9-6984-47FD-AC41-F8E5FCC0AD75}"/>
                  </a:ext>
                </a:extLst>
              </p:cNvPr>
              <p:cNvSpPr/>
              <p:nvPr/>
            </p:nvSpPr>
            <p:spPr>
              <a:xfrm>
                <a:off x="1400969" y="3714921"/>
                <a:ext cx="115050" cy="115050"/>
              </a:xfrm>
              <a:custGeom>
                <a:avLst/>
                <a:gdLst>
                  <a:gd name="connsiteX0" fmla="*/ 90622 w 115050"/>
                  <a:gd name="connsiteY0" fmla="*/ 31 h 115050"/>
                  <a:gd name="connsiteX1" fmla="*/ 115070 w 115050"/>
                  <a:gd name="connsiteY1" fmla="*/ 24479 h 115050"/>
                  <a:gd name="connsiteX2" fmla="*/ 115070 w 115050"/>
                  <a:gd name="connsiteY2" fmla="*/ 115082 h 115050"/>
                  <a:gd name="connsiteX3" fmla="*/ 19 w 115050"/>
                  <a:gd name="connsiteY3" fmla="*/ 115082 h 115050"/>
                  <a:gd name="connsiteX4" fmla="*/ 19 w 115050"/>
                  <a:gd name="connsiteY4" fmla="*/ 31 h 115050"/>
                  <a:gd name="connsiteX5" fmla="*/ 90622 w 115050"/>
                  <a:gd name="connsiteY5" fmla="*/ 3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22" y="31"/>
                    </a:moveTo>
                    <a:cubicBezTo>
                      <a:pt x="104124" y="31"/>
                      <a:pt x="115070" y="10977"/>
                      <a:pt x="115070" y="24479"/>
                    </a:cubicBezTo>
                    <a:lnTo>
                      <a:pt x="115070" y="115082"/>
                    </a:lnTo>
                    <a:lnTo>
                      <a:pt x="19" y="115082"/>
                    </a:lnTo>
                    <a:lnTo>
                      <a:pt x="19" y="31"/>
                    </a:lnTo>
                    <a:lnTo>
                      <a:pt x="90622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0" name="Полилиния 549">
                <a:extLst>
                  <a:ext uri="{FF2B5EF4-FFF2-40B4-BE49-F238E27FC236}">
                    <a16:creationId xmlns:a16="http://schemas.microsoft.com/office/drawing/2014/main" id="{3BB457F8-E8B1-4AE4-9703-0AC8E3347545}"/>
                  </a:ext>
                </a:extLst>
              </p:cNvPr>
              <p:cNvSpPr/>
              <p:nvPr/>
            </p:nvSpPr>
            <p:spPr>
              <a:xfrm>
                <a:off x="1516019" y="3805524"/>
                <a:ext cx="24448" cy="24448"/>
              </a:xfrm>
              <a:custGeom>
                <a:avLst/>
                <a:gdLst>
                  <a:gd name="connsiteX0" fmla="*/ 24471 w 24448"/>
                  <a:gd name="connsiteY0" fmla="*/ 24479 h 24448"/>
                  <a:gd name="connsiteX1" fmla="*/ 23 w 24448"/>
                  <a:gd name="connsiteY1" fmla="*/ 30 h 24448"/>
                  <a:gd name="connsiteX2" fmla="*/ 23 w 24448"/>
                  <a:gd name="connsiteY2" fmla="*/ 24479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71" y="24479"/>
                    </a:moveTo>
                    <a:cubicBezTo>
                      <a:pt x="10969" y="24479"/>
                      <a:pt x="23" y="13533"/>
                      <a:pt x="23" y="30"/>
                    </a:cubicBezTo>
                    <a:lnTo>
                      <a:pt x="23" y="2447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1" name="Полилиния 550">
                <a:extLst>
                  <a:ext uri="{FF2B5EF4-FFF2-40B4-BE49-F238E27FC236}">
                    <a16:creationId xmlns:a16="http://schemas.microsoft.com/office/drawing/2014/main" id="{CA00B0F2-0464-4FD5-973C-24A750841F32}"/>
                  </a:ext>
                </a:extLst>
              </p:cNvPr>
              <p:cNvSpPr/>
              <p:nvPr/>
            </p:nvSpPr>
            <p:spPr>
              <a:xfrm>
                <a:off x="1631070" y="3714921"/>
                <a:ext cx="115050" cy="115050"/>
              </a:xfrm>
              <a:custGeom>
                <a:avLst/>
                <a:gdLst>
                  <a:gd name="connsiteX0" fmla="*/ 90628 w 115050"/>
                  <a:gd name="connsiteY0" fmla="*/ 31 h 115050"/>
                  <a:gd name="connsiteX1" fmla="*/ 115076 w 115050"/>
                  <a:gd name="connsiteY1" fmla="*/ 31 h 115050"/>
                  <a:gd name="connsiteX2" fmla="*/ 115076 w 115050"/>
                  <a:gd name="connsiteY2" fmla="*/ 115082 h 115050"/>
                  <a:gd name="connsiteX3" fmla="*/ 90628 w 115050"/>
                  <a:gd name="connsiteY3" fmla="*/ 115082 h 115050"/>
                  <a:gd name="connsiteX4" fmla="*/ 24473 w 115050"/>
                  <a:gd name="connsiteY4" fmla="*/ 115082 h 115050"/>
                  <a:gd name="connsiteX5" fmla="*/ 24473 w 115050"/>
                  <a:gd name="connsiteY5" fmla="*/ 31 h 115050"/>
                  <a:gd name="connsiteX6" fmla="*/ 25 w 115050"/>
                  <a:gd name="connsiteY6" fmla="*/ 31 h 115050"/>
                  <a:gd name="connsiteX7" fmla="*/ 24473 w 115050"/>
                  <a:gd name="connsiteY7" fmla="*/ 3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28" y="31"/>
                    </a:moveTo>
                    <a:cubicBezTo>
                      <a:pt x="104130" y="31"/>
                      <a:pt x="115076" y="31"/>
                      <a:pt x="115076" y="31"/>
                    </a:cubicBezTo>
                    <a:lnTo>
                      <a:pt x="115076" y="115082"/>
                    </a:lnTo>
                    <a:cubicBezTo>
                      <a:pt x="115076" y="115082"/>
                      <a:pt x="104130" y="115082"/>
                      <a:pt x="90628" y="115082"/>
                    </a:cubicBezTo>
                    <a:lnTo>
                      <a:pt x="24473" y="115082"/>
                    </a:lnTo>
                    <a:lnTo>
                      <a:pt x="24473" y="31"/>
                    </a:lnTo>
                    <a:cubicBezTo>
                      <a:pt x="10971" y="31"/>
                      <a:pt x="25" y="31"/>
                      <a:pt x="25" y="31"/>
                    </a:cubicBezTo>
                    <a:cubicBezTo>
                      <a:pt x="25" y="31"/>
                      <a:pt x="10971" y="31"/>
                      <a:pt x="24473" y="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2" name="Полилиния 551">
                <a:extLst>
                  <a:ext uri="{FF2B5EF4-FFF2-40B4-BE49-F238E27FC236}">
                    <a16:creationId xmlns:a16="http://schemas.microsoft.com/office/drawing/2014/main" id="{46E67FFB-41F1-4606-8389-E263DEE9319C}"/>
                  </a:ext>
                </a:extLst>
              </p:cNvPr>
              <p:cNvSpPr/>
              <p:nvPr/>
            </p:nvSpPr>
            <p:spPr>
              <a:xfrm>
                <a:off x="1861171" y="3714921"/>
                <a:ext cx="115050" cy="115050"/>
              </a:xfrm>
              <a:custGeom>
                <a:avLst/>
                <a:gdLst>
                  <a:gd name="connsiteX0" fmla="*/ 31 w 115050"/>
                  <a:gd name="connsiteY0" fmla="*/ 31 h 115050"/>
                  <a:gd name="connsiteX1" fmla="*/ 115082 w 115050"/>
                  <a:gd name="connsiteY1" fmla="*/ 31 h 115050"/>
                  <a:gd name="connsiteX2" fmla="*/ 115082 w 115050"/>
                  <a:gd name="connsiteY2" fmla="*/ 115082 h 115050"/>
                  <a:gd name="connsiteX3" fmla="*/ 31 w 115050"/>
                  <a:gd name="connsiteY3" fmla="*/ 1150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1" y="31"/>
                    </a:moveTo>
                    <a:lnTo>
                      <a:pt x="115082" y="31"/>
                    </a:lnTo>
                    <a:lnTo>
                      <a:pt x="115082" y="115082"/>
                    </a:lnTo>
                    <a:lnTo>
                      <a:pt x="31" y="1150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3" name="Полилиния 552">
                <a:extLst>
                  <a:ext uri="{FF2B5EF4-FFF2-40B4-BE49-F238E27FC236}">
                    <a16:creationId xmlns:a16="http://schemas.microsoft.com/office/drawing/2014/main" id="{078E808A-DA0D-4D74-8CCC-940FDBAEE430}"/>
                  </a:ext>
                </a:extLst>
              </p:cNvPr>
              <p:cNvSpPr/>
              <p:nvPr/>
            </p:nvSpPr>
            <p:spPr>
              <a:xfrm>
                <a:off x="1976222" y="3714921"/>
                <a:ext cx="115050" cy="115050"/>
              </a:xfrm>
              <a:custGeom>
                <a:avLst/>
                <a:gdLst>
                  <a:gd name="connsiteX0" fmla="*/ 34 w 115050"/>
                  <a:gd name="connsiteY0" fmla="*/ 31 h 115050"/>
                  <a:gd name="connsiteX1" fmla="*/ 115084 w 115050"/>
                  <a:gd name="connsiteY1" fmla="*/ 31 h 115050"/>
                  <a:gd name="connsiteX2" fmla="*/ 115084 w 115050"/>
                  <a:gd name="connsiteY2" fmla="*/ 115082 h 115050"/>
                  <a:gd name="connsiteX3" fmla="*/ 34 w 115050"/>
                  <a:gd name="connsiteY3" fmla="*/ 1150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4" y="31"/>
                    </a:moveTo>
                    <a:lnTo>
                      <a:pt x="115084" y="31"/>
                    </a:lnTo>
                    <a:lnTo>
                      <a:pt x="115084" y="115082"/>
                    </a:lnTo>
                    <a:lnTo>
                      <a:pt x="34" y="1150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4" name="Полилиния 553">
                <a:extLst>
                  <a:ext uri="{FF2B5EF4-FFF2-40B4-BE49-F238E27FC236}">
                    <a16:creationId xmlns:a16="http://schemas.microsoft.com/office/drawing/2014/main" id="{7A2F4866-F441-420C-AEFB-8A945892001F}"/>
                  </a:ext>
                </a:extLst>
              </p:cNvPr>
              <p:cNvSpPr/>
              <p:nvPr/>
            </p:nvSpPr>
            <p:spPr>
              <a:xfrm>
                <a:off x="2091273" y="3714921"/>
                <a:ext cx="115050" cy="115050"/>
              </a:xfrm>
              <a:custGeom>
                <a:avLst/>
                <a:gdLst>
                  <a:gd name="connsiteX0" fmla="*/ 37 w 115050"/>
                  <a:gd name="connsiteY0" fmla="*/ 31 h 115050"/>
                  <a:gd name="connsiteX1" fmla="*/ 115087 w 115050"/>
                  <a:gd name="connsiteY1" fmla="*/ 31 h 115050"/>
                  <a:gd name="connsiteX2" fmla="*/ 115087 w 115050"/>
                  <a:gd name="connsiteY2" fmla="*/ 115082 h 115050"/>
                  <a:gd name="connsiteX3" fmla="*/ 37 w 115050"/>
                  <a:gd name="connsiteY3" fmla="*/ 1150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7" y="31"/>
                    </a:moveTo>
                    <a:lnTo>
                      <a:pt x="115087" y="31"/>
                    </a:lnTo>
                    <a:lnTo>
                      <a:pt x="115087" y="115082"/>
                    </a:lnTo>
                    <a:lnTo>
                      <a:pt x="37" y="1150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5" name="Полилиния 554">
                <a:extLst>
                  <a:ext uri="{FF2B5EF4-FFF2-40B4-BE49-F238E27FC236}">
                    <a16:creationId xmlns:a16="http://schemas.microsoft.com/office/drawing/2014/main" id="{D03AB1B2-1F72-4A11-8EB6-A6DBE70EB61A}"/>
                  </a:ext>
                </a:extLst>
              </p:cNvPr>
              <p:cNvSpPr/>
              <p:nvPr/>
            </p:nvSpPr>
            <p:spPr>
              <a:xfrm>
                <a:off x="2206324" y="3714921"/>
                <a:ext cx="115050" cy="115050"/>
              </a:xfrm>
              <a:custGeom>
                <a:avLst/>
                <a:gdLst>
                  <a:gd name="connsiteX0" fmla="*/ 39 w 115050"/>
                  <a:gd name="connsiteY0" fmla="*/ 31 h 115050"/>
                  <a:gd name="connsiteX1" fmla="*/ 115090 w 115050"/>
                  <a:gd name="connsiteY1" fmla="*/ 31 h 115050"/>
                  <a:gd name="connsiteX2" fmla="*/ 115090 w 115050"/>
                  <a:gd name="connsiteY2" fmla="*/ 115082 h 115050"/>
                  <a:gd name="connsiteX3" fmla="*/ 39 w 115050"/>
                  <a:gd name="connsiteY3" fmla="*/ 1150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9" y="31"/>
                    </a:moveTo>
                    <a:lnTo>
                      <a:pt x="115090" y="31"/>
                    </a:lnTo>
                    <a:lnTo>
                      <a:pt x="115090" y="115082"/>
                    </a:lnTo>
                    <a:lnTo>
                      <a:pt x="39" y="1150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6" name="Полилиния 555">
                <a:extLst>
                  <a:ext uri="{FF2B5EF4-FFF2-40B4-BE49-F238E27FC236}">
                    <a16:creationId xmlns:a16="http://schemas.microsoft.com/office/drawing/2014/main" id="{DE25E5C6-750C-48FF-8284-24FA0E9B1BF0}"/>
                  </a:ext>
                </a:extLst>
              </p:cNvPr>
              <p:cNvSpPr/>
              <p:nvPr/>
            </p:nvSpPr>
            <p:spPr>
              <a:xfrm>
                <a:off x="2321374" y="3714921"/>
                <a:ext cx="115050" cy="115050"/>
              </a:xfrm>
              <a:custGeom>
                <a:avLst/>
                <a:gdLst>
                  <a:gd name="connsiteX0" fmla="*/ 24491 w 115050"/>
                  <a:gd name="connsiteY0" fmla="*/ 115082 h 115050"/>
                  <a:gd name="connsiteX1" fmla="*/ 90645 w 115050"/>
                  <a:gd name="connsiteY1" fmla="*/ 115082 h 115050"/>
                  <a:gd name="connsiteX2" fmla="*/ 115093 w 115050"/>
                  <a:gd name="connsiteY2" fmla="*/ 90633 h 115050"/>
                  <a:gd name="connsiteX3" fmla="*/ 115093 w 115050"/>
                  <a:gd name="connsiteY3" fmla="*/ 24479 h 115050"/>
                  <a:gd name="connsiteX4" fmla="*/ 90645 w 115050"/>
                  <a:gd name="connsiteY4" fmla="*/ 31 h 115050"/>
                  <a:gd name="connsiteX5" fmla="*/ 42 w 115050"/>
                  <a:gd name="connsiteY5" fmla="*/ 31 h 115050"/>
                  <a:gd name="connsiteX6" fmla="*/ 42 w 115050"/>
                  <a:gd name="connsiteY6" fmla="*/ 1150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91" y="115082"/>
                    </a:moveTo>
                    <a:lnTo>
                      <a:pt x="90645" y="115082"/>
                    </a:lnTo>
                    <a:cubicBezTo>
                      <a:pt x="104147" y="115082"/>
                      <a:pt x="115093" y="104136"/>
                      <a:pt x="115093" y="90633"/>
                    </a:cubicBezTo>
                    <a:lnTo>
                      <a:pt x="115093" y="24479"/>
                    </a:lnTo>
                    <a:cubicBezTo>
                      <a:pt x="115093" y="10977"/>
                      <a:pt x="104147" y="31"/>
                      <a:pt x="90645" y="31"/>
                    </a:cubicBezTo>
                    <a:lnTo>
                      <a:pt x="42" y="31"/>
                    </a:lnTo>
                    <a:lnTo>
                      <a:pt x="42" y="1150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7" name="Полилиния 556">
                <a:extLst>
                  <a:ext uri="{FF2B5EF4-FFF2-40B4-BE49-F238E27FC236}">
                    <a16:creationId xmlns:a16="http://schemas.microsoft.com/office/drawing/2014/main" id="{1F14026E-6433-41FC-BB34-A8327D771244}"/>
                  </a:ext>
                </a:extLst>
              </p:cNvPr>
              <p:cNvSpPr/>
              <p:nvPr/>
            </p:nvSpPr>
            <p:spPr>
              <a:xfrm>
                <a:off x="2757129" y="3714921"/>
                <a:ext cx="24448" cy="24448"/>
              </a:xfrm>
              <a:custGeom>
                <a:avLst/>
                <a:gdLst>
                  <a:gd name="connsiteX0" fmla="*/ 24499 w 24448"/>
                  <a:gd name="connsiteY0" fmla="*/ 24480 h 24448"/>
                  <a:gd name="connsiteX1" fmla="*/ 24499 w 24448"/>
                  <a:gd name="connsiteY1" fmla="*/ 31 h 24448"/>
                  <a:gd name="connsiteX2" fmla="*/ 50 w 24448"/>
                  <a:gd name="connsiteY2" fmla="*/ 31 h 24448"/>
                  <a:gd name="connsiteX3" fmla="*/ 24499 w 24448"/>
                  <a:gd name="connsiteY3" fmla="*/ 2448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99" y="24480"/>
                    </a:moveTo>
                    <a:lnTo>
                      <a:pt x="24499" y="31"/>
                    </a:lnTo>
                    <a:lnTo>
                      <a:pt x="50" y="31"/>
                    </a:lnTo>
                    <a:cubicBezTo>
                      <a:pt x="13553" y="31"/>
                      <a:pt x="24499" y="10977"/>
                      <a:pt x="24499" y="2448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8" name="Полилиния 557">
                <a:extLst>
                  <a:ext uri="{FF2B5EF4-FFF2-40B4-BE49-F238E27FC236}">
                    <a16:creationId xmlns:a16="http://schemas.microsoft.com/office/drawing/2014/main" id="{AB2177E2-8F42-4089-AA2C-6214E6D46C6B}"/>
                  </a:ext>
                </a:extLst>
              </p:cNvPr>
              <p:cNvSpPr/>
              <p:nvPr/>
            </p:nvSpPr>
            <p:spPr>
              <a:xfrm>
                <a:off x="2781577" y="3714921"/>
                <a:ext cx="115050" cy="115050"/>
              </a:xfrm>
              <a:custGeom>
                <a:avLst/>
                <a:gdLst>
                  <a:gd name="connsiteX0" fmla="*/ 54 w 115050"/>
                  <a:gd name="connsiteY0" fmla="*/ 90633 h 115050"/>
                  <a:gd name="connsiteX1" fmla="*/ 24502 w 115050"/>
                  <a:gd name="connsiteY1" fmla="*/ 115082 h 115050"/>
                  <a:gd name="connsiteX2" fmla="*/ 90656 w 115050"/>
                  <a:gd name="connsiteY2" fmla="*/ 115082 h 115050"/>
                  <a:gd name="connsiteX3" fmla="*/ 115104 w 115050"/>
                  <a:gd name="connsiteY3" fmla="*/ 90633 h 115050"/>
                  <a:gd name="connsiteX4" fmla="*/ 115104 w 115050"/>
                  <a:gd name="connsiteY4" fmla="*/ 31 h 115050"/>
                  <a:gd name="connsiteX5" fmla="*/ 54 w 115050"/>
                  <a:gd name="connsiteY5" fmla="*/ 31 h 115050"/>
                  <a:gd name="connsiteX6" fmla="*/ 54 w 115050"/>
                  <a:gd name="connsiteY6" fmla="*/ 9063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54" y="90633"/>
                    </a:moveTo>
                    <a:cubicBezTo>
                      <a:pt x="54" y="104136"/>
                      <a:pt x="11000" y="115082"/>
                      <a:pt x="24502" y="115082"/>
                    </a:cubicBezTo>
                    <a:lnTo>
                      <a:pt x="90656" y="115082"/>
                    </a:lnTo>
                    <a:cubicBezTo>
                      <a:pt x="104158" y="115082"/>
                      <a:pt x="115104" y="104136"/>
                      <a:pt x="115104" y="90633"/>
                    </a:cubicBezTo>
                    <a:lnTo>
                      <a:pt x="115104" y="31"/>
                    </a:lnTo>
                    <a:lnTo>
                      <a:pt x="54" y="31"/>
                    </a:lnTo>
                    <a:lnTo>
                      <a:pt x="54" y="906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9" name="Полилиния 558">
                <a:extLst>
                  <a:ext uri="{FF2B5EF4-FFF2-40B4-BE49-F238E27FC236}">
                    <a16:creationId xmlns:a16="http://schemas.microsoft.com/office/drawing/2014/main" id="{3EB33E62-1933-43FD-828F-E79496C416E5}"/>
                  </a:ext>
                </a:extLst>
              </p:cNvPr>
              <p:cNvSpPr/>
              <p:nvPr/>
            </p:nvSpPr>
            <p:spPr>
              <a:xfrm>
                <a:off x="3011679" y="3714921"/>
                <a:ext cx="115050" cy="115050"/>
              </a:xfrm>
              <a:custGeom>
                <a:avLst/>
                <a:gdLst>
                  <a:gd name="connsiteX0" fmla="*/ 59 w 115050"/>
                  <a:gd name="connsiteY0" fmla="*/ 90633 h 115050"/>
                  <a:gd name="connsiteX1" fmla="*/ 24508 w 115050"/>
                  <a:gd name="connsiteY1" fmla="*/ 115082 h 115050"/>
                  <a:gd name="connsiteX2" fmla="*/ 90662 w 115050"/>
                  <a:gd name="connsiteY2" fmla="*/ 115082 h 115050"/>
                  <a:gd name="connsiteX3" fmla="*/ 115110 w 115050"/>
                  <a:gd name="connsiteY3" fmla="*/ 90633 h 115050"/>
                  <a:gd name="connsiteX4" fmla="*/ 115110 w 115050"/>
                  <a:gd name="connsiteY4" fmla="*/ 31 h 115050"/>
                  <a:gd name="connsiteX5" fmla="*/ 59 w 115050"/>
                  <a:gd name="connsiteY5" fmla="*/ 31 h 115050"/>
                  <a:gd name="connsiteX6" fmla="*/ 59 w 115050"/>
                  <a:gd name="connsiteY6" fmla="*/ 9063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59" y="90633"/>
                    </a:moveTo>
                    <a:cubicBezTo>
                      <a:pt x="59" y="104136"/>
                      <a:pt x="11005" y="115082"/>
                      <a:pt x="24508" y="115082"/>
                    </a:cubicBezTo>
                    <a:lnTo>
                      <a:pt x="90662" y="115082"/>
                    </a:lnTo>
                    <a:cubicBezTo>
                      <a:pt x="104164" y="115082"/>
                      <a:pt x="115110" y="104136"/>
                      <a:pt x="115110" y="90633"/>
                    </a:cubicBezTo>
                    <a:lnTo>
                      <a:pt x="115110" y="31"/>
                    </a:lnTo>
                    <a:lnTo>
                      <a:pt x="59" y="31"/>
                    </a:lnTo>
                    <a:lnTo>
                      <a:pt x="59" y="906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0" name="Полилиния 559">
                <a:extLst>
                  <a:ext uri="{FF2B5EF4-FFF2-40B4-BE49-F238E27FC236}">
                    <a16:creationId xmlns:a16="http://schemas.microsoft.com/office/drawing/2014/main" id="{F20B359E-0163-42BF-A5D5-14A69C609191}"/>
                  </a:ext>
                </a:extLst>
              </p:cNvPr>
              <p:cNvSpPr/>
              <p:nvPr/>
            </p:nvSpPr>
            <p:spPr>
              <a:xfrm>
                <a:off x="3126730" y="3714921"/>
                <a:ext cx="24448" cy="24448"/>
              </a:xfrm>
              <a:custGeom>
                <a:avLst/>
                <a:gdLst>
                  <a:gd name="connsiteX0" fmla="*/ 24511 w 24448"/>
                  <a:gd name="connsiteY0" fmla="*/ 31 h 24448"/>
                  <a:gd name="connsiteX1" fmla="*/ 63 w 24448"/>
                  <a:gd name="connsiteY1" fmla="*/ 31 h 24448"/>
                  <a:gd name="connsiteX2" fmla="*/ 63 w 24448"/>
                  <a:gd name="connsiteY2" fmla="*/ 24480 h 24448"/>
                  <a:gd name="connsiteX3" fmla="*/ 24511 w 24448"/>
                  <a:gd name="connsiteY3" fmla="*/ 3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1" y="31"/>
                    </a:moveTo>
                    <a:lnTo>
                      <a:pt x="63" y="31"/>
                    </a:lnTo>
                    <a:lnTo>
                      <a:pt x="63" y="24480"/>
                    </a:lnTo>
                    <a:cubicBezTo>
                      <a:pt x="63" y="10977"/>
                      <a:pt x="11009" y="31"/>
                      <a:pt x="24511" y="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1" name="Полилиния 560">
                <a:extLst>
                  <a:ext uri="{FF2B5EF4-FFF2-40B4-BE49-F238E27FC236}">
                    <a16:creationId xmlns:a16="http://schemas.microsoft.com/office/drawing/2014/main" id="{673EBC12-0FB6-4BBA-A5BC-BCE57C99F387}"/>
                  </a:ext>
                </a:extLst>
              </p:cNvPr>
              <p:cNvSpPr/>
              <p:nvPr/>
            </p:nvSpPr>
            <p:spPr>
              <a:xfrm>
                <a:off x="3332383" y="3805524"/>
                <a:ext cx="24448" cy="24448"/>
              </a:xfrm>
              <a:custGeom>
                <a:avLst/>
                <a:gdLst>
                  <a:gd name="connsiteX0" fmla="*/ 65 w 24448"/>
                  <a:gd name="connsiteY0" fmla="*/ 24479 h 24448"/>
                  <a:gd name="connsiteX1" fmla="*/ 24513 w 24448"/>
                  <a:gd name="connsiteY1" fmla="*/ 30 h 24448"/>
                  <a:gd name="connsiteX2" fmla="*/ 24513 w 24448"/>
                  <a:gd name="connsiteY2" fmla="*/ 24479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65" y="24479"/>
                    </a:moveTo>
                    <a:cubicBezTo>
                      <a:pt x="13567" y="24479"/>
                      <a:pt x="24513" y="13533"/>
                      <a:pt x="24513" y="30"/>
                    </a:cubicBezTo>
                    <a:lnTo>
                      <a:pt x="24513" y="2447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2" name="Полилиния 561">
                <a:extLst>
                  <a:ext uri="{FF2B5EF4-FFF2-40B4-BE49-F238E27FC236}">
                    <a16:creationId xmlns:a16="http://schemas.microsoft.com/office/drawing/2014/main" id="{85FB2850-ED93-47EA-81E3-C857708B0A8D}"/>
                  </a:ext>
                </a:extLst>
              </p:cNvPr>
              <p:cNvSpPr/>
              <p:nvPr/>
            </p:nvSpPr>
            <p:spPr>
              <a:xfrm>
                <a:off x="3356831" y="3714921"/>
                <a:ext cx="115050" cy="115050"/>
              </a:xfrm>
              <a:custGeom>
                <a:avLst/>
                <a:gdLst>
                  <a:gd name="connsiteX0" fmla="*/ 24516 w 115050"/>
                  <a:gd name="connsiteY0" fmla="*/ 31 h 115050"/>
                  <a:gd name="connsiteX1" fmla="*/ 68 w 115050"/>
                  <a:gd name="connsiteY1" fmla="*/ 24479 h 115050"/>
                  <a:gd name="connsiteX2" fmla="*/ 68 w 115050"/>
                  <a:gd name="connsiteY2" fmla="*/ 115082 h 115050"/>
                  <a:gd name="connsiteX3" fmla="*/ 115119 w 115050"/>
                  <a:gd name="connsiteY3" fmla="*/ 115082 h 115050"/>
                  <a:gd name="connsiteX4" fmla="*/ 115119 w 115050"/>
                  <a:gd name="connsiteY4" fmla="*/ 31 h 115050"/>
                  <a:gd name="connsiteX5" fmla="*/ 24516 w 115050"/>
                  <a:gd name="connsiteY5" fmla="*/ 3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516" y="31"/>
                    </a:moveTo>
                    <a:cubicBezTo>
                      <a:pt x="11014" y="31"/>
                      <a:pt x="68" y="10977"/>
                      <a:pt x="68" y="24479"/>
                    </a:cubicBezTo>
                    <a:lnTo>
                      <a:pt x="68" y="115082"/>
                    </a:lnTo>
                    <a:lnTo>
                      <a:pt x="115119" y="115082"/>
                    </a:lnTo>
                    <a:lnTo>
                      <a:pt x="115119" y="31"/>
                    </a:lnTo>
                    <a:lnTo>
                      <a:pt x="24516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3" name="Полилиния 562">
                <a:extLst>
                  <a:ext uri="{FF2B5EF4-FFF2-40B4-BE49-F238E27FC236}">
                    <a16:creationId xmlns:a16="http://schemas.microsoft.com/office/drawing/2014/main" id="{FAF8D950-E0D0-4B5D-8455-A4C9150B0B1C}"/>
                  </a:ext>
                </a:extLst>
              </p:cNvPr>
              <p:cNvSpPr/>
              <p:nvPr/>
            </p:nvSpPr>
            <p:spPr>
              <a:xfrm>
                <a:off x="3471882" y="3714921"/>
                <a:ext cx="115050" cy="115050"/>
              </a:xfrm>
              <a:custGeom>
                <a:avLst/>
                <a:gdLst>
                  <a:gd name="connsiteX0" fmla="*/ 71 w 115050"/>
                  <a:gd name="connsiteY0" fmla="*/ 31 h 115050"/>
                  <a:gd name="connsiteX1" fmla="*/ 115122 w 115050"/>
                  <a:gd name="connsiteY1" fmla="*/ 31 h 115050"/>
                  <a:gd name="connsiteX2" fmla="*/ 115122 w 115050"/>
                  <a:gd name="connsiteY2" fmla="*/ 115082 h 115050"/>
                  <a:gd name="connsiteX3" fmla="*/ 71 w 115050"/>
                  <a:gd name="connsiteY3" fmla="*/ 1150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1" y="31"/>
                    </a:moveTo>
                    <a:lnTo>
                      <a:pt x="115122" y="31"/>
                    </a:lnTo>
                    <a:lnTo>
                      <a:pt x="115122" y="115082"/>
                    </a:lnTo>
                    <a:lnTo>
                      <a:pt x="71" y="1150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4" name="Полилиния 563">
                <a:extLst>
                  <a:ext uri="{FF2B5EF4-FFF2-40B4-BE49-F238E27FC236}">
                    <a16:creationId xmlns:a16="http://schemas.microsoft.com/office/drawing/2014/main" id="{C3CF927E-E920-4C23-8BA1-6D24717ED10A}"/>
                  </a:ext>
                </a:extLst>
              </p:cNvPr>
              <p:cNvSpPr/>
              <p:nvPr/>
            </p:nvSpPr>
            <p:spPr>
              <a:xfrm>
                <a:off x="3586933" y="3714921"/>
                <a:ext cx="115050" cy="115050"/>
              </a:xfrm>
              <a:custGeom>
                <a:avLst/>
                <a:gdLst>
                  <a:gd name="connsiteX0" fmla="*/ 24522 w 115050"/>
                  <a:gd name="connsiteY0" fmla="*/ 115082 h 115050"/>
                  <a:gd name="connsiteX1" fmla="*/ 90676 w 115050"/>
                  <a:gd name="connsiteY1" fmla="*/ 115082 h 115050"/>
                  <a:gd name="connsiteX2" fmla="*/ 115124 w 115050"/>
                  <a:gd name="connsiteY2" fmla="*/ 90633 h 115050"/>
                  <a:gd name="connsiteX3" fmla="*/ 115124 w 115050"/>
                  <a:gd name="connsiteY3" fmla="*/ 24479 h 115050"/>
                  <a:gd name="connsiteX4" fmla="*/ 90676 w 115050"/>
                  <a:gd name="connsiteY4" fmla="*/ 31 h 115050"/>
                  <a:gd name="connsiteX5" fmla="*/ 74 w 115050"/>
                  <a:gd name="connsiteY5" fmla="*/ 31 h 115050"/>
                  <a:gd name="connsiteX6" fmla="*/ 74 w 115050"/>
                  <a:gd name="connsiteY6" fmla="*/ 1150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22" y="115082"/>
                    </a:moveTo>
                    <a:lnTo>
                      <a:pt x="90676" y="115082"/>
                    </a:lnTo>
                    <a:cubicBezTo>
                      <a:pt x="104178" y="115082"/>
                      <a:pt x="115124" y="104136"/>
                      <a:pt x="115124" y="90633"/>
                    </a:cubicBezTo>
                    <a:lnTo>
                      <a:pt x="115124" y="24479"/>
                    </a:lnTo>
                    <a:cubicBezTo>
                      <a:pt x="115124" y="10977"/>
                      <a:pt x="104178" y="31"/>
                      <a:pt x="90676" y="31"/>
                    </a:cubicBezTo>
                    <a:lnTo>
                      <a:pt x="74" y="31"/>
                    </a:lnTo>
                    <a:lnTo>
                      <a:pt x="74" y="1150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5" name="Полилиния 564">
                <a:extLst>
                  <a:ext uri="{FF2B5EF4-FFF2-40B4-BE49-F238E27FC236}">
                    <a16:creationId xmlns:a16="http://schemas.microsoft.com/office/drawing/2014/main" id="{0F184497-D567-4850-BDD2-2687EBCF01F8}"/>
                  </a:ext>
                </a:extLst>
              </p:cNvPr>
              <p:cNvSpPr/>
              <p:nvPr/>
            </p:nvSpPr>
            <p:spPr>
              <a:xfrm>
                <a:off x="3932085" y="3714921"/>
                <a:ext cx="115050" cy="115050"/>
              </a:xfrm>
              <a:custGeom>
                <a:avLst/>
                <a:gdLst>
                  <a:gd name="connsiteX0" fmla="*/ 90685 w 115050"/>
                  <a:gd name="connsiteY0" fmla="*/ 31 h 115050"/>
                  <a:gd name="connsiteX1" fmla="*/ 24530 w 115050"/>
                  <a:gd name="connsiteY1" fmla="*/ 31 h 115050"/>
                  <a:gd name="connsiteX2" fmla="*/ 82 w 115050"/>
                  <a:gd name="connsiteY2" fmla="*/ 24479 h 115050"/>
                  <a:gd name="connsiteX3" fmla="*/ 82 w 115050"/>
                  <a:gd name="connsiteY3" fmla="*/ 90633 h 115050"/>
                  <a:gd name="connsiteX4" fmla="*/ 24530 w 115050"/>
                  <a:gd name="connsiteY4" fmla="*/ 115082 h 115050"/>
                  <a:gd name="connsiteX5" fmla="*/ 115133 w 115050"/>
                  <a:gd name="connsiteY5" fmla="*/ 115082 h 115050"/>
                  <a:gd name="connsiteX6" fmla="*/ 115133 w 115050"/>
                  <a:gd name="connsiteY6" fmla="*/ 3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85" y="31"/>
                    </a:moveTo>
                    <a:lnTo>
                      <a:pt x="24530" y="31"/>
                    </a:lnTo>
                    <a:cubicBezTo>
                      <a:pt x="11028" y="31"/>
                      <a:pt x="82" y="10977"/>
                      <a:pt x="82" y="24479"/>
                    </a:cubicBezTo>
                    <a:lnTo>
                      <a:pt x="82" y="90633"/>
                    </a:lnTo>
                    <a:cubicBezTo>
                      <a:pt x="82" y="104136"/>
                      <a:pt x="11028" y="115082"/>
                      <a:pt x="24530" y="115082"/>
                    </a:cubicBezTo>
                    <a:lnTo>
                      <a:pt x="115133" y="115082"/>
                    </a:lnTo>
                    <a:lnTo>
                      <a:pt x="115133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6" name="Полилиния 565">
                <a:extLst>
                  <a:ext uri="{FF2B5EF4-FFF2-40B4-BE49-F238E27FC236}">
                    <a16:creationId xmlns:a16="http://schemas.microsoft.com/office/drawing/2014/main" id="{54FF7195-8502-4D25-96E4-20DEFBD3E725}"/>
                  </a:ext>
                </a:extLst>
              </p:cNvPr>
              <p:cNvSpPr/>
              <p:nvPr/>
            </p:nvSpPr>
            <p:spPr>
              <a:xfrm>
                <a:off x="4047136" y="3714921"/>
                <a:ext cx="115050" cy="115050"/>
              </a:xfrm>
              <a:custGeom>
                <a:avLst/>
                <a:gdLst>
                  <a:gd name="connsiteX0" fmla="*/ 85 w 115050"/>
                  <a:gd name="connsiteY0" fmla="*/ 31 h 115050"/>
                  <a:gd name="connsiteX1" fmla="*/ 115136 w 115050"/>
                  <a:gd name="connsiteY1" fmla="*/ 31 h 115050"/>
                  <a:gd name="connsiteX2" fmla="*/ 115136 w 115050"/>
                  <a:gd name="connsiteY2" fmla="*/ 115082 h 115050"/>
                  <a:gd name="connsiteX3" fmla="*/ 85 w 115050"/>
                  <a:gd name="connsiteY3" fmla="*/ 1150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85" y="31"/>
                    </a:moveTo>
                    <a:lnTo>
                      <a:pt x="115136" y="31"/>
                    </a:lnTo>
                    <a:lnTo>
                      <a:pt x="115136" y="115082"/>
                    </a:lnTo>
                    <a:lnTo>
                      <a:pt x="85" y="1150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7" name="Полилиния 566">
                <a:extLst>
                  <a:ext uri="{FF2B5EF4-FFF2-40B4-BE49-F238E27FC236}">
                    <a16:creationId xmlns:a16="http://schemas.microsoft.com/office/drawing/2014/main" id="{CE65873A-EEB5-4DBC-8DC8-E7737D7939BA}"/>
                  </a:ext>
                </a:extLst>
              </p:cNvPr>
              <p:cNvSpPr/>
              <p:nvPr/>
            </p:nvSpPr>
            <p:spPr>
              <a:xfrm>
                <a:off x="4162186" y="3714921"/>
                <a:ext cx="115050" cy="115050"/>
              </a:xfrm>
              <a:custGeom>
                <a:avLst/>
                <a:gdLst>
                  <a:gd name="connsiteX0" fmla="*/ 90690 w 115050"/>
                  <a:gd name="connsiteY0" fmla="*/ 31 h 115050"/>
                  <a:gd name="connsiteX1" fmla="*/ 115139 w 115050"/>
                  <a:gd name="connsiteY1" fmla="*/ 24479 h 115050"/>
                  <a:gd name="connsiteX2" fmla="*/ 115139 w 115050"/>
                  <a:gd name="connsiteY2" fmla="*/ 115082 h 115050"/>
                  <a:gd name="connsiteX3" fmla="*/ 88 w 115050"/>
                  <a:gd name="connsiteY3" fmla="*/ 115082 h 115050"/>
                  <a:gd name="connsiteX4" fmla="*/ 88 w 115050"/>
                  <a:gd name="connsiteY4" fmla="*/ 31 h 115050"/>
                  <a:gd name="connsiteX5" fmla="*/ 90690 w 115050"/>
                  <a:gd name="connsiteY5" fmla="*/ 3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90" y="31"/>
                    </a:moveTo>
                    <a:cubicBezTo>
                      <a:pt x="104193" y="31"/>
                      <a:pt x="115139" y="10977"/>
                      <a:pt x="115139" y="24479"/>
                    </a:cubicBezTo>
                    <a:lnTo>
                      <a:pt x="115139" y="115082"/>
                    </a:lnTo>
                    <a:lnTo>
                      <a:pt x="88" y="115082"/>
                    </a:lnTo>
                    <a:lnTo>
                      <a:pt x="88" y="31"/>
                    </a:lnTo>
                    <a:lnTo>
                      <a:pt x="90690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8" name="Полилиния 567">
                <a:extLst>
                  <a:ext uri="{FF2B5EF4-FFF2-40B4-BE49-F238E27FC236}">
                    <a16:creationId xmlns:a16="http://schemas.microsoft.com/office/drawing/2014/main" id="{0EA548DB-C33C-4992-98F8-48A9AC13858B}"/>
                  </a:ext>
                </a:extLst>
              </p:cNvPr>
              <p:cNvSpPr/>
              <p:nvPr/>
            </p:nvSpPr>
            <p:spPr>
              <a:xfrm>
                <a:off x="940766" y="3829972"/>
                <a:ext cx="115050" cy="115050"/>
              </a:xfrm>
              <a:custGeom>
                <a:avLst/>
                <a:gdLst>
                  <a:gd name="connsiteX0" fmla="*/ 90611 w 115050"/>
                  <a:gd name="connsiteY0" fmla="*/ 34 h 115050"/>
                  <a:gd name="connsiteX1" fmla="*/ 24456 w 115050"/>
                  <a:gd name="connsiteY1" fmla="*/ 34 h 115050"/>
                  <a:gd name="connsiteX2" fmla="*/ 8 w 115050"/>
                  <a:gd name="connsiteY2" fmla="*/ 24482 h 115050"/>
                  <a:gd name="connsiteX3" fmla="*/ 8 w 115050"/>
                  <a:gd name="connsiteY3" fmla="*/ 90636 h 115050"/>
                  <a:gd name="connsiteX4" fmla="*/ 24456 w 115050"/>
                  <a:gd name="connsiteY4" fmla="*/ 115084 h 115050"/>
                  <a:gd name="connsiteX5" fmla="*/ 115059 w 115050"/>
                  <a:gd name="connsiteY5" fmla="*/ 115084 h 115050"/>
                  <a:gd name="connsiteX6" fmla="*/ 115059 w 115050"/>
                  <a:gd name="connsiteY6" fmla="*/ 3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11" y="34"/>
                    </a:moveTo>
                    <a:lnTo>
                      <a:pt x="24456" y="34"/>
                    </a:lnTo>
                    <a:cubicBezTo>
                      <a:pt x="10954" y="34"/>
                      <a:pt x="8" y="10980"/>
                      <a:pt x="8" y="24482"/>
                    </a:cubicBezTo>
                    <a:lnTo>
                      <a:pt x="8" y="90636"/>
                    </a:lnTo>
                    <a:cubicBezTo>
                      <a:pt x="8" y="104139"/>
                      <a:pt x="10954" y="115084"/>
                      <a:pt x="24456" y="115084"/>
                    </a:cubicBezTo>
                    <a:lnTo>
                      <a:pt x="115059" y="115084"/>
                    </a:lnTo>
                    <a:lnTo>
                      <a:pt x="115059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9" name="Полилиния 568">
                <a:extLst>
                  <a:ext uri="{FF2B5EF4-FFF2-40B4-BE49-F238E27FC236}">
                    <a16:creationId xmlns:a16="http://schemas.microsoft.com/office/drawing/2014/main" id="{DAF69F15-3B5D-45AD-824C-50C5BB36E543}"/>
                  </a:ext>
                </a:extLst>
              </p:cNvPr>
              <p:cNvSpPr/>
              <p:nvPr/>
            </p:nvSpPr>
            <p:spPr>
              <a:xfrm>
                <a:off x="1055816" y="3829972"/>
                <a:ext cx="115050" cy="115050"/>
              </a:xfrm>
              <a:custGeom>
                <a:avLst/>
                <a:gdLst>
                  <a:gd name="connsiteX0" fmla="*/ 11 w 115050"/>
                  <a:gd name="connsiteY0" fmla="*/ 34 h 115050"/>
                  <a:gd name="connsiteX1" fmla="*/ 115062 w 115050"/>
                  <a:gd name="connsiteY1" fmla="*/ 34 h 115050"/>
                  <a:gd name="connsiteX2" fmla="*/ 115062 w 115050"/>
                  <a:gd name="connsiteY2" fmla="*/ 115084 h 115050"/>
                  <a:gd name="connsiteX3" fmla="*/ 11 w 115050"/>
                  <a:gd name="connsiteY3" fmla="*/ 11508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1" y="34"/>
                    </a:moveTo>
                    <a:lnTo>
                      <a:pt x="115062" y="34"/>
                    </a:lnTo>
                    <a:lnTo>
                      <a:pt x="115062" y="115084"/>
                    </a:lnTo>
                    <a:lnTo>
                      <a:pt x="11" y="11508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0" name="Полилиния 569">
                <a:extLst>
                  <a:ext uri="{FF2B5EF4-FFF2-40B4-BE49-F238E27FC236}">
                    <a16:creationId xmlns:a16="http://schemas.microsoft.com/office/drawing/2014/main" id="{CA7FF60C-0916-4ECB-8A37-532BF325177B}"/>
                  </a:ext>
                </a:extLst>
              </p:cNvPr>
              <p:cNvSpPr/>
              <p:nvPr/>
            </p:nvSpPr>
            <p:spPr>
              <a:xfrm>
                <a:off x="1170867" y="3829972"/>
                <a:ext cx="115050" cy="115050"/>
              </a:xfrm>
              <a:custGeom>
                <a:avLst/>
                <a:gdLst>
                  <a:gd name="connsiteX0" fmla="*/ 14 w 115050"/>
                  <a:gd name="connsiteY0" fmla="*/ 34 h 115050"/>
                  <a:gd name="connsiteX1" fmla="*/ 115065 w 115050"/>
                  <a:gd name="connsiteY1" fmla="*/ 34 h 115050"/>
                  <a:gd name="connsiteX2" fmla="*/ 115065 w 115050"/>
                  <a:gd name="connsiteY2" fmla="*/ 115084 h 115050"/>
                  <a:gd name="connsiteX3" fmla="*/ 14 w 115050"/>
                  <a:gd name="connsiteY3" fmla="*/ 11508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4" y="34"/>
                    </a:moveTo>
                    <a:lnTo>
                      <a:pt x="115065" y="34"/>
                    </a:lnTo>
                    <a:lnTo>
                      <a:pt x="115065" y="115084"/>
                    </a:lnTo>
                    <a:lnTo>
                      <a:pt x="14" y="11508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1" name="Полилиния 570">
                <a:extLst>
                  <a:ext uri="{FF2B5EF4-FFF2-40B4-BE49-F238E27FC236}">
                    <a16:creationId xmlns:a16="http://schemas.microsoft.com/office/drawing/2014/main" id="{AF055B71-AD85-4D32-B25D-48134973357C}"/>
                  </a:ext>
                </a:extLst>
              </p:cNvPr>
              <p:cNvSpPr/>
              <p:nvPr/>
            </p:nvSpPr>
            <p:spPr>
              <a:xfrm>
                <a:off x="1285918" y="3829972"/>
                <a:ext cx="115050" cy="115050"/>
              </a:xfrm>
              <a:custGeom>
                <a:avLst/>
                <a:gdLst>
                  <a:gd name="connsiteX0" fmla="*/ 17 w 115050"/>
                  <a:gd name="connsiteY0" fmla="*/ 34 h 115050"/>
                  <a:gd name="connsiteX1" fmla="*/ 115067 w 115050"/>
                  <a:gd name="connsiteY1" fmla="*/ 34 h 115050"/>
                  <a:gd name="connsiteX2" fmla="*/ 115067 w 115050"/>
                  <a:gd name="connsiteY2" fmla="*/ 115084 h 115050"/>
                  <a:gd name="connsiteX3" fmla="*/ 17 w 115050"/>
                  <a:gd name="connsiteY3" fmla="*/ 11508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7" y="34"/>
                    </a:moveTo>
                    <a:lnTo>
                      <a:pt x="115067" y="34"/>
                    </a:lnTo>
                    <a:lnTo>
                      <a:pt x="115067" y="115084"/>
                    </a:lnTo>
                    <a:lnTo>
                      <a:pt x="17" y="11508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2" name="Полилиния 571">
                <a:extLst>
                  <a:ext uri="{FF2B5EF4-FFF2-40B4-BE49-F238E27FC236}">
                    <a16:creationId xmlns:a16="http://schemas.microsoft.com/office/drawing/2014/main" id="{817C257B-6920-45A5-80BC-FC53A013E81B}"/>
                  </a:ext>
                </a:extLst>
              </p:cNvPr>
              <p:cNvSpPr/>
              <p:nvPr/>
            </p:nvSpPr>
            <p:spPr>
              <a:xfrm>
                <a:off x="1400969" y="3829972"/>
                <a:ext cx="115050" cy="115050"/>
              </a:xfrm>
              <a:custGeom>
                <a:avLst/>
                <a:gdLst>
                  <a:gd name="connsiteX0" fmla="*/ 19 w 115050"/>
                  <a:gd name="connsiteY0" fmla="*/ 34 h 115050"/>
                  <a:gd name="connsiteX1" fmla="*/ 115070 w 115050"/>
                  <a:gd name="connsiteY1" fmla="*/ 34 h 115050"/>
                  <a:gd name="connsiteX2" fmla="*/ 115070 w 115050"/>
                  <a:gd name="connsiteY2" fmla="*/ 115084 h 115050"/>
                  <a:gd name="connsiteX3" fmla="*/ 19 w 115050"/>
                  <a:gd name="connsiteY3" fmla="*/ 11508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9" y="34"/>
                    </a:moveTo>
                    <a:lnTo>
                      <a:pt x="115070" y="34"/>
                    </a:lnTo>
                    <a:lnTo>
                      <a:pt x="115070" y="115084"/>
                    </a:lnTo>
                    <a:lnTo>
                      <a:pt x="19" y="11508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3" name="Полилиния 572">
                <a:extLst>
                  <a:ext uri="{FF2B5EF4-FFF2-40B4-BE49-F238E27FC236}">
                    <a16:creationId xmlns:a16="http://schemas.microsoft.com/office/drawing/2014/main" id="{CF6B5480-5D22-4758-BD60-CEA79EE51D1E}"/>
                  </a:ext>
                </a:extLst>
              </p:cNvPr>
              <p:cNvSpPr/>
              <p:nvPr/>
            </p:nvSpPr>
            <p:spPr>
              <a:xfrm>
                <a:off x="1516019" y="3829972"/>
                <a:ext cx="115050" cy="115050"/>
              </a:xfrm>
              <a:custGeom>
                <a:avLst/>
                <a:gdLst>
                  <a:gd name="connsiteX0" fmla="*/ 90625 w 115050"/>
                  <a:gd name="connsiteY0" fmla="*/ 34 h 115050"/>
                  <a:gd name="connsiteX1" fmla="*/ 115073 w 115050"/>
                  <a:gd name="connsiteY1" fmla="*/ 24482 h 115050"/>
                  <a:gd name="connsiteX2" fmla="*/ 115073 w 115050"/>
                  <a:gd name="connsiteY2" fmla="*/ 115084 h 115050"/>
                  <a:gd name="connsiteX3" fmla="*/ 22 w 115050"/>
                  <a:gd name="connsiteY3" fmla="*/ 115084 h 115050"/>
                  <a:gd name="connsiteX4" fmla="*/ 22 w 115050"/>
                  <a:gd name="connsiteY4" fmla="*/ 34 h 115050"/>
                  <a:gd name="connsiteX5" fmla="*/ 90625 w 115050"/>
                  <a:gd name="connsiteY5" fmla="*/ 3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25" y="34"/>
                    </a:moveTo>
                    <a:cubicBezTo>
                      <a:pt x="104127" y="34"/>
                      <a:pt x="115073" y="10980"/>
                      <a:pt x="115073" y="24482"/>
                    </a:cubicBezTo>
                    <a:lnTo>
                      <a:pt x="115073" y="115084"/>
                    </a:lnTo>
                    <a:lnTo>
                      <a:pt x="22" y="115084"/>
                    </a:lnTo>
                    <a:lnTo>
                      <a:pt x="22" y="34"/>
                    </a:lnTo>
                    <a:lnTo>
                      <a:pt x="90625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4" name="Полилиния 573">
                <a:extLst>
                  <a:ext uri="{FF2B5EF4-FFF2-40B4-BE49-F238E27FC236}">
                    <a16:creationId xmlns:a16="http://schemas.microsoft.com/office/drawing/2014/main" id="{DE94B871-2644-4852-9415-7C247A8DCB31}"/>
                  </a:ext>
                </a:extLst>
              </p:cNvPr>
              <p:cNvSpPr/>
              <p:nvPr/>
            </p:nvSpPr>
            <p:spPr>
              <a:xfrm>
                <a:off x="1631070" y="3920575"/>
                <a:ext cx="24448" cy="24448"/>
              </a:xfrm>
              <a:custGeom>
                <a:avLst/>
                <a:gdLst>
                  <a:gd name="connsiteX0" fmla="*/ 24474 w 24448"/>
                  <a:gd name="connsiteY0" fmla="*/ 24482 h 24448"/>
                  <a:gd name="connsiteX1" fmla="*/ 26 w 24448"/>
                  <a:gd name="connsiteY1" fmla="*/ 33 h 24448"/>
                  <a:gd name="connsiteX2" fmla="*/ 26 w 24448"/>
                  <a:gd name="connsiteY2" fmla="*/ 24482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74" y="24482"/>
                    </a:moveTo>
                    <a:cubicBezTo>
                      <a:pt x="10971" y="24482"/>
                      <a:pt x="26" y="13536"/>
                      <a:pt x="26" y="33"/>
                    </a:cubicBezTo>
                    <a:lnTo>
                      <a:pt x="26" y="244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5" name="Полилиния 574">
                <a:extLst>
                  <a:ext uri="{FF2B5EF4-FFF2-40B4-BE49-F238E27FC236}">
                    <a16:creationId xmlns:a16="http://schemas.microsoft.com/office/drawing/2014/main" id="{BF32B83A-D925-4A76-A0F9-0BAB969A61D9}"/>
                  </a:ext>
                </a:extLst>
              </p:cNvPr>
              <p:cNvSpPr/>
              <p:nvPr/>
            </p:nvSpPr>
            <p:spPr>
              <a:xfrm>
                <a:off x="1861171" y="3829972"/>
                <a:ext cx="115050" cy="115050"/>
              </a:xfrm>
              <a:custGeom>
                <a:avLst/>
                <a:gdLst>
                  <a:gd name="connsiteX0" fmla="*/ 31 w 115050"/>
                  <a:gd name="connsiteY0" fmla="*/ 34 h 115050"/>
                  <a:gd name="connsiteX1" fmla="*/ 115082 w 115050"/>
                  <a:gd name="connsiteY1" fmla="*/ 34 h 115050"/>
                  <a:gd name="connsiteX2" fmla="*/ 115082 w 115050"/>
                  <a:gd name="connsiteY2" fmla="*/ 115084 h 115050"/>
                  <a:gd name="connsiteX3" fmla="*/ 31 w 115050"/>
                  <a:gd name="connsiteY3" fmla="*/ 11508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1" y="34"/>
                    </a:moveTo>
                    <a:lnTo>
                      <a:pt x="115082" y="34"/>
                    </a:lnTo>
                    <a:lnTo>
                      <a:pt x="115082" y="115084"/>
                    </a:lnTo>
                    <a:lnTo>
                      <a:pt x="31" y="11508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6" name="Полилиния 575">
                <a:extLst>
                  <a:ext uri="{FF2B5EF4-FFF2-40B4-BE49-F238E27FC236}">
                    <a16:creationId xmlns:a16="http://schemas.microsoft.com/office/drawing/2014/main" id="{6E2E48F2-E9C6-44CF-BF97-16A6CF0A234B}"/>
                  </a:ext>
                </a:extLst>
              </p:cNvPr>
              <p:cNvSpPr/>
              <p:nvPr/>
            </p:nvSpPr>
            <p:spPr>
              <a:xfrm>
                <a:off x="1976222" y="3829972"/>
                <a:ext cx="24448" cy="24448"/>
              </a:xfrm>
              <a:custGeom>
                <a:avLst/>
                <a:gdLst>
                  <a:gd name="connsiteX0" fmla="*/ 24482 w 24448"/>
                  <a:gd name="connsiteY0" fmla="*/ 34 h 24448"/>
                  <a:gd name="connsiteX1" fmla="*/ 34 w 24448"/>
                  <a:gd name="connsiteY1" fmla="*/ 34 h 24448"/>
                  <a:gd name="connsiteX2" fmla="*/ 34 w 24448"/>
                  <a:gd name="connsiteY2" fmla="*/ 24482 h 24448"/>
                  <a:gd name="connsiteX3" fmla="*/ 24482 w 24448"/>
                  <a:gd name="connsiteY3" fmla="*/ 3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82" y="34"/>
                    </a:moveTo>
                    <a:lnTo>
                      <a:pt x="34" y="34"/>
                    </a:lnTo>
                    <a:lnTo>
                      <a:pt x="34" y="24482"/>
                    </a:lnTo>
                    <a:cubicBezTo>
                      <a:pt x="34" y="10980"/>
                      <a:pt x="10980" y="34"/>
                      <a:pt x="24482" y="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7" name="Полилиния 576">
                <a:extLst>
                  <a:ext uri="{FF2B5EF4-FFF2-40B4-BE49-F238E27FC236}">
                    <a16:creationId xmlns:a16="http://schemas.microsoft.com/office/drawing/2014/main" id="{0EE81CE7-A3F7-45A2-8E9A-AC80AC245C27}"/>
                  </a:ext>
                </a:extLst>
              </p:cNvPr>
              <p:cNvSpPr/>
              <p:nvPr/>
            </p:nvSpPr>
            <p:spPr>
              <a:xfrm>
                <a:off x="3126730" y="3829972"/>
                <a:ext cx="115050" cy="115050"/>
              </a:xfrm>
              <a:custGeom>
                <a:avLst/>
                <a:gdLst>
                  <a:gd name="connsiteX0" fmla="*/ 90665 w 115050"/>
                  <a:gd name="connsiteY0" fmla="*/ 34 h 115050"/>
                  <a:gd name="connsiteX1" fmla="*/ 24511 w 115050"/>
                  <a:gd name="connsiteY1" fmla="*/ 34 h 115050"/>
                  <a:gd name="connsiteX2" fmla="*/ 62 w 115050"/>
                  <a:gd name="connsiteY2" fmla="*/ 24482 h 115050"/>
                  <a:gd name="connsiteX3" fmla="*/ 62 w 115050"/>
                  <a:gd name="connsiteY3" fmla="*/ 90636 h 115050"/>
                  <a:gd name="connsiteX4" fmla="*/ 24511 w 115050"/>
                  <a:gd name="connsiteY4" fmla="*/ 115084 h 115050"/>
                  <a:gd name="connsiteX5" fmla="*/ 115113 w 115050"/>
                  <a:gd name="connsiteY5" fmla="*/ 115084 h 115050"/>
                  <a:gd name="connsiteX6" fmla="*/ 115113 w 115050"/>
                  <a:gd name="connsiteY6" fmla="*/ 3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65" y="34"/>
                    </a:moveTo>
                    <a:lnTo>
                      <a:pt x="24511" y="34"/>
                    </a:lnTo>
                    <a:cubicBezTo>
                      <a:pt x="11008" y="34"/>
                      <a:pt x="62" y="10980"/>
                      <a:pt x="62" y="24482"/>
                    </a:cubicBezTo>
                    <a:lnTo>
                      <a:pt x="62" y="90636"/>
                    </a:lnTo>
                    <a:cubicBezTo>
                      <a:pt x="62" y="104139"/>
                      <a:pt x="11008" y="115084"/>
                      <a:pt x="24511" y="115084"/>
                    </a:cubicBezTo>
                    <a:lnTo>
                      <a:pt x="115113" y="115084"/>
                    </a:lnTo>
                    <a:lnTo>
                      <a:pt x="115113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8" name="Полилиния 577">
                <a:extLst>
                  <a:ext uri="{FF2B5EF4-FFF2-40B4-BE49-F238E27FC236}">
                    <a16:creationId xmlns:a16="http://schemas.microsoft.com/office/drawing/2014/main" id="{C6129063-F669-4BCF-83C7-0BBC038029B6}"/>
                  </a:ext>
                </a:extLst>
              </p:cNvPr>
              <p:cNvSpPr/>
              <p:nvPr/>
            </p:nvSpPr>
            <p:spPr>
              <a:xfrm>
                <a:off x="3241780" y="3829972"/>
                <a:ext cx="115050" cy="115050"/>
              </a:xfrm>
              <a:custGeom>
                <a:avLst/>
                <a:gdLst>
                  <a:gd name="connsiteX0" fmla="*/ 65 w 115050"/>
                  <a:gd name="connsiteY0" fmla="*/ 34 h 115050"/>
                  <a:gd name="connsiteX1" fmla="*/ 115116 w 115050"/>
                  <a:gd name="connsiteY1" fmla="*/ 34 h 115050"/>
                  <a:gd name="connsiteX2" fmla="*/ 115116 w 115050"/>
                  <a:gd name="connsiteY2" fmla="*/ 115084 h 115050"/>
                  <a:gd name="connsiteX3" fmla="*/ 65 w 115050"/>
                  <a:gd name="connsiteY3" fmla="*/ 11508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34"/>
                    </a:moveTo>
                    <a:lnTo>
                      <a:pt x="115116" y="34"/>
                    </a:lnTo>
                    <a:lnTo>
                      <a:pt x="115116" y="115084"/>
                    </a:lnTo>
                    <a:lnTo>
                      <a:pt x="65" y="11508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9" name="Полилиния 578">
                <a:extLst>
                  <a:ext uri="{FF2B5EF4-FFF2-40B4-BE49-F238E27FC236}">
                    <a16:creationId xmlns:a16="http://schemas.microsoft.com/office/drawing/2014/main" id="{DCA1921B-FF4E-439B-9905-E4683B15EE77}"/>
                  </a:ext>
                </a:extLst>
              </p:cNvPr>
              <p:cNvSpPr/>
              <p:nvPr/>
            </p:nvSpPr>
            <p:spPr>
              <a:xfrm>
                <a:off x="3356831" y="3829972"/>
                <a:ext cx="115050" cy="115050"/>
              </a:xfrm>
              <a:custGeom>
                <a:avLst/>
                <a:gdLst>
                  <a:gd name="connsiteX0" fmla="*/ 68 w 115050"/>
                  <a:gd name="connsiteY0" fmla="*/ 34 h 115050"/>
                  <a:gd name="connsiteX1" fmla="*/ 115119 w 115050"/>
                  <a:gd name="connsiteY1" fmla="*/ 34 h 115050"/>
                  <a:gd name="connsiteX2" fmla="*/ 115119 w 115050"/>
                  <a:gd name="connsiteY2" fmla="*/ 115084 h 115050"/>
                  <a:gd name="connsiteX3" fmla="*/ 68 w 115050"/>
                  <a:gd name="connsiteY3" fmla="*/ 11508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8" y="34"/>
                    </a:moveTo>
                    <a:lnTo>
                      <a:pt x="115119" y="34"/>
                    </a:lnTo>
                    <a:lnTo>
                      <a:pt x="115119" y="115084"/>
                    </a:lnTo>
                    <a:lnTo>
                      <a:pt x="68" y="11508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0" name="Полилиния 579">
                <a:extLst>
                  <a:ext uri="{FF2B5EF4-FFF2-40B4-BE49-F238E27FC236}">
                    <a16:creationId xmlns:a16="http://schemas.microsoft.com/office/drawing/2014/main" id="{BAAE0AFE-108D-494D-8D20-E8182FEE75CA}"/>
                  </a:ext>
                </a:extLst>
              </p:cNvPr>
              <p:cNvSpPr/>
              <p:nvPr/>
            </p:nvSpPr>
            <p:spPr>
              <a:xfrm>
                <a:off x="3471882" y="3829972"/>
                <a:ext cx="115050" cy="115050"/>
              </a:xfrm>
              <a:custGeom>
                <a:avLst/>
                <a:gdLst>
                  <a:gd name="connsiteX0" fmla="*/ 115122 w 115050"/>
                  <a:gd name="connsiteY0" fmla="*/ 90636 h 115050"/>
                  <a:gd name="connsiteX1" fmla="*/ 90673 w 115050"/>
                  <a:gd name="connsiteY1" fmla="*/ 115084 h 115050"/>
                  <a:gd name="connsiteX2" fmla="*/ 71 w 115050"/>
                  <a:gd name="connsiteY2" fmla="*/ 115084 h 115050"/>
                  <a:gd name="connsiteX3" fmla="*/ 71 w 115050"/>
                  <a:gd name="connsiteY3" fmla="*/ 34 h 115050"/>
                  <a:gd name="connsiteX4" fmla="*/ 115122 w 115050"/>
                  <a:gd name="connsiteY4" fmla="*/ 34 h 115050"/>
                  <a:gd name="connsiteX5" fmla="*/ 115122 w 115050"/>
                  <a:gd name="connsiteY5" fmla="*/ 906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22" y="90636"/>
                    </a:moveTo>
                    <a:cubicBezTo>
                      <a:pt x="115122" y="104139"/>
                      <a:pt x="104176" y="115084"/>
                      <a:pt x="90673" y="115084"/>
                    </a:cubicBezTo>
                    <a:lnTo>
                      <a:pt x="71" y="115084"/>
                    </a:lnTo>
                    <a:lnTo>
                      <a:pt x="71" y="34"/>
                    </a:lnTo>
                    <a:lnTo>
                      <a:pt x="115122" y="34"/>
                    </a:lnTo>
                    <a:lnTo>
                      <a:pt x="115122" y="906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1" name="Полилиния 580">
                <a:extLst>
                  <a:ext uri="{FF2B5EF4-FFF2-40B4-BE49-F238E27FC236}">
                    <a16:creationId xmlns:a16="http://schemas.microsoft.com/office/drawing/2014/main" id="{86A1F71E-0E14-46FF-8FA9-27EDD8BA3594}"/>
                  </a:ext>
                </a:extLst>
              </p:cNvPr>
              <p:cNvSpPr/>
              <p:nvPr/>
            </p:nvSpPr>
            <p:spPr>
              <a:xfrm>
                <a:off x="3586933" y="3829972"/>
                <a:ext cx="24448" cy="24448"/>
              </a:xfrm>
              <a:custGeom>
                <a:avLst/>
                <a:gdLst>
                  <a:gd name="connsiteX0" fmla="*/ 24522 w 24448"/>
                  <a:gd name="connsiteY0" fmla="*/ 34 h 24448"/>
                  <a:gd name="connsiteX1" fmla="*/ 74 w 24448"/>
                  <a:gd name="connsiteY1" fmla="*/ 34 h 24448"/>
                  <a:gd name="connsiteX2" fmla="*/ 74 w 24448"/>
                  <a:gd name="connsiteY2" fmla="*/ 24482 h 24448"/>
                  <a:gd name="connsiteX3" fmla="*/ 24522 w 24448"/>
                  <a:gd name="connsiteY3" fmla="*/ 3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2" y="34"/>
                    </a:moveTo>
                    <a:lnTo>
                      <a:pt x="74" y="34"/>
                    </a:lnTo>
                    <a:lnTo>
                      <a:pt x="74" y="24482"/>
                    </a:lnTo>
                    <a:cubicBezTo>
                      <a:pt x="74" y="10980"/>
                      <a:pt x="11020" y="34"/>
                      <a:pt x="24522" y="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2" name="Полилиния 581">
                <a:extLst>
                  <a:ext uri="{FF2B5EF4-FFF2-40B4-BE49-F238E27FC236}">
                    <a16:creationId xmlns:a16="http://schemas.microsoft.com/office/drawing/2014/main" id="{72816B52-E2DF-41A8-9A02-5A37F8DC6B1A}"/>
                  </a:ext>
                </a:extLst>
              </p:cNvPr>
              <p:cNvSpPr/>
              <p:nvPr/>
            </p:nvSpPr>
            <p:spPr>
              <a:xfrm>
                <a:off x="3701983" y="3829972"/>
                <a:ext cx="115050" cy="115050"/>
              </a:xfrm>
              <a:custGeom>
                <a:avLst/>
                <a:gdLst>
                  <a:gd name="connsiteX0" fmla="*/ 90679 w 115050"/>
                  <a:gd name="connsiteY0" fmla="*/ 34 h 115050"/>
                  <a:gd name="connsiteX1" fmla="*/ 115127 w 115050"/>
                  <a:gd name="connsiteY1" fmla="*/ 34 h 115050"/>
                  <a:gd name="connsiteX2" fmla="*/ 115127 w 115050"/>
                  <a:gd name="connsiteY2" fmla="*/ 115084 h 115050"/>
                  <a:gd name="connsiteX3" fmla="*/ 90679 w 115050"/>
                  <a:gd name="connsiteY3" fmla="*/ 115084 h 115050"/>
                  <a:gd name="connsiteX4" fmla="*/ 24525 w 115050"/>
                  <a:gd name="connsiteY4" fmla="*/ 115084 h 115050"/>
                  <a:gd name="connsiteX5" fmla="*/ 24525 w 115050"/>
                  <a:gd name="connsiteY5" fmla="*/ 34 h 115050"/>
                  <a:gd name="connsiteX6" fmla="*/ 76 w 115050"/>
                  <a:gd name="connsiteY6" fmla="*/ 34 h 115050"/>
                  <a:gd name="connsiteX7" fmla="*/ 24525 w 115050"/>
                  <a:gd name="connsiteY7" fmla="*/ 3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79" y="34"/>
                    </a:moveTo>
                    <a:cubicBezTo>
                      <a:pt x="104181" y="34"/>
                      <a:pt x="115127" y="34"/>
                      <a:pt x="115127" y="34"/>
                    </a:cubicBezTo>
                    <a:lnTo>
                      <a:pt x="115127" y="115084"/>
                    </a:lnTo>
                    <a:cubicBezTo>
                      <a:pt x="115127" y="115084"/>
                      <a:pt x="104181" y="115084"/>
                      <a:pt x="90679" y="115084"/>
                    </a:cubicBezTo>
                    <a:lnTo>
                      <a:pt x="24525" y="115084"/>
                    </a:lnTo>
                    <a:lnTo>
                      <a:pt x="24525" y="34"/>
                    </a:lnTo>
                    <a:cubicBezTo>
                      <a:pt x="11022" y="34"/>
                      <a:pt x="76" y="34"/>
                      <a:pt x="76" y="34"/>
                    </a:cubicBezTo>
                    <a:cubicBezTo>
                      <a:pt x="76" y="34"/>
                      <a:pt x="11022" y="34"/>
                      <a:pt x="24525" y="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3" name="Полилиния 582">
                <a:extLst>
                  <a:ext uri="{FF2B5EF4-FFF2-40B4-BE49-F238E27FC236}">
                    <a16:creationId xmlns:a16="http://schemas.microsoft.com/office/drawing/2014/main" id="{6FE80CE3-3BBB-4F08-A851-0879DBBD499E}"/>
                  </a:ext>
                </a:extLst>
              </p:cNvPr>
              <p:cNvSpPr/>
              <p:nvPr/>
            </p:nvSpPr>
            <p:spPr>
              <a:xfrm>
                <a:off x="4022687" y="3829972"/>
                <a:ext cx="24448" cy="24448"/>
              </a:xfrm>
              <a:custGeom>
                <a:avLst/>
                <a:gdLst>
                  <a:gd name="connsiteX0" fmla="*/ 24530 w 24448"/>
                  <a:gd name="connsiteY0" fmla="*/ 24482 h 24448"/>
                  <a:gd name="connsiteX1" fmla="*/ 24530 w 24448"/>
                  <a:gd name="connsiteY1" fmla="*/ 34 h 24448"/>
                  <a:gd name="connsiteX2" fmla="*/ 82 w 24448"/>
                  <a:gd name="connsiteY2" fmla="*/ 34 h 24448"/>
                  <a:gd name="connsiteX3" fmla="*/ 24530 w 24448"/>
                  <a:gd name="connsiteY3" fmla="*/ 24482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30" y="24482"/>
                    </a:moveTo>
                    <a:lnTo>
                      <a:pt x="24530" y="34"/>
                    </a:lnTo>
                    <a:lnTo>
                      <a:pt x="82" y="34"/>
                    </a:lnTo>
                    <a:cubicBezTo>
                      <a:pt x="13584" y="34"/>
                      <a:pt x="24530" y="10980"/>
                      <a:pt x="24530" y="2448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4" name="Полилиния 583">
                <a:extLst>
                  <a:ext uri="{FF2B5EF4-FFF2-40B4-BE49-F238E27FC236}">
                    <a16:creationId xmlns:a16="http://schemas.microsoft.com/office/drawing/2014/main" id="{12D7D5ED-84CF-477E-BF83-FAECC3D0A297}"/>
                  </a:ext>
                </a:extLst>
              </p:cNvPr>
              <p:cNvSpPr/>
              <p:nvPr/>
            </p:nvSpPr>
            <p:spPr>
              <a:xfrm>
                <a:off x="4047136" y="3829972"/>
                <a:ext cx="115050" cy="115050"/>
              </a:xfrm>
              <a:custGeom>
                <a:avLst/>
                <a:gdLst>
                  <a:gd name="connsiteX0" fmla="*/ 85 w 115050"/>
                  <a:gd name="connsiteY0" fmla="*/ 90636 h 115050"/>
                  <a:gd name="connsiteX1" fmla="*/ 24533 w 115050"/>
                  <a:gd name="connsiteY1" fmla="*/ 115084 h 115050"/>
                  <a:gd name="connsiteX2" fmla="*/ 115136 w 115050"/>
                  <a:gd name="connsiteY2" fmla="*/ 115084 h 115050"/>
                  <a:gd name="connsiteX3" fmla="*/ 115136 w 115050"/>
                  <a:gd name="connsiteY3" fmla="*/ 34 h 115050"/>
                  <a:gd name="connsiteX4" fmla="*/ 85 w 115050"/>
                  <a:gd name="connsiteY4" fmla="*/ 34 h 115050"/>
                  <a:gd name="connsiteX5" fmla="*/ 85 w 115050"/>
                  <a:gd name="connsiteY5" fmla="*/ 906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85" y="90636"/>
                    </a:moveTo>
                    <a:cubicBezTo>
                      <a:pt x="85" y="104139"/>
                      <a:pt x="11031" y="115084"/>
                      <a:pt x="24533" y="115084"/>
                    </a:cubicBezTo>
                    <a:lnTo>
                      <a:pt x="115136" y="115084"/>
                    </a:lnTo>
                    <a:lnTo>
                      <a:pt x="115136" y="34"/>
                    </a:lnTo>
                    <a:lnTo>
                      <a:pt x="85" y="34"/>
                    </a:lnTo>
                    <a:lnTo>
                      <a:pt x="85" y="906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5" name="Полилиния 584">
                <a:extLst>
                  <a:ext uri="{FF2B5EF4-FFF2-40B4-BE49-F238E27FC236}">
                    <a16:creationId xmlns:a16="http://schemas.microsoft.com/office/drawing/2014/main" id="{DF007D76-9BFA-463E-8D79-B02E51FB1F71}"/>
                  </a:ext>
                </a:extLst>
              </p:cNvPr>
              <p:cNvSpPr/>
              <p:nvPr/>
            </p:nvSpPr>
            <p:spPr>
              <a:xfrm>
                <a:off x="4162186" y="3829972"/>
                <a:ext cx="115050" cy="115050"/>
              </a:xfrm>
              <a:custGeom>
                <a:avLst/>
                <a:gdLst>
                  <a:gd name="connsiteX0" fmla="*/ 115139 w 115050"/>
                  <a:gd name="connsiteY0" fmla="*/ 90636 h 115050"/>
                  <a:gd name="connsiteX1" fmla="*/ 90690 w 115050"/>
                  <a:gd name="connsiteY1" fmla="*/ 115084 h 115050"/>
                  <a:gd name="connsiteX2" fmla="*/ 88 w 115050"/>
                  <a:gd name="connsiteY2" fmla="*/ 115084 h 115050"/>
                  <a:gd name="connsiteX3" fmla="*/ 88 w 115050"/>
                  <a:gd name="connsiteY3" fmla="*/ 34 h 115050"/>
                  <a:gd name="connsiteX4" fmla="*/ 115139 w 115050"/>
                  <a:gd name="connsiteY4" fmla="*/ 34 h 115050"/>
                  <a:gd name="connsiteX5" fmla="*/ 115139 w 115050"/>
                  <a:gd name="connsiteY5" fmla="*/ 906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39" y="90636"/>
                    </a:moveTo>
                    <a:cubicBezTo>
                      <a:pt x="115139" y="104139"/>
                      <a:pt x="104193" y="115084"/>
                      <a:pt x="90690" y="115084"/>
                    </a:cubicBezTo>
                    <a:lnTo>
                      <a:pt x="88" y="115084"/>
                    </a:lnTo>
                    <a:lnTo>
                      <a:pt x="88" y="34"/>
                    </a:lnTo>
                    <a:lnTo>
                      <a:pt x="115139" y="34"/>
                    </a:lnTo>
                    <a:lnTo>
                      <a:pt x="115139" y="906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6" name="Полилиния 585">
                <a:extLst>
                  <a:ext uri="{FF2B5EF4-FFF2-40B4-BE49-F238E27FC236}">
                    <a16:creationId xmlns:a16="http://schemas.microsoft.com/office/drawing/2014/main" id="{B175CD0D-943A-46B1-8FD0-F1D7EDADF05B}"/>
                  </a:ext>
                </a:extLst>
              </p:cNvPr>
              <p:cNvSpPr/>
              <p:nvPr/>
            </p:nvSpPr>
            <p:spPr>
              <a:xfrm>
                <a:off x="1031368" y="3945023"/>
                <a:ext cx="24448" cy="24448"/>
              </a:xfrm>
              <a:custGeom>
                <a:avLst/>
                <a:gdLst>
                  <a:gd name="connsiteX0" fmla="*/ 24456 w 24448"/>
                  <a:gd name="connsiteY0" fmla="*/ 24485 h 24448"/>
                  <a:gd name="connsiteX1" fmla="*/ 24456 w 24448"/>
                  <a:gd name="connsiteY1" fmla="*/ 37 h 24448"/>
                  <a:gd name="connsiteX2" fmla="*/ 8 w 24448"/>
                  <a:gd name="connsiteY2" fmla="*/ 37 h 24448"/>
                  <a:gd name="connsiteX3" fmla="*/ 24456 w 24448"/>
                  <a:gd name="connsiteY3" fmla="*/ 24485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56" y="24485"/>
                    </a:moveTo>
                    <a:lnTo>
                      <a:pt x="24456" y="37"/>
                    </a:lnTo>
                    <a:lnTo>
                      <a:pt x="8" y="37"/>
                    </a:lnTo>
                    <a:cubicBezTo>
                      <a:pt x="13510" y="37"/>
                      <a:pt x="24456" y="10983"/>
                      <a:pt x="24456" y="2448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7" name="Полилиния 586">
                <a:extLst>
                  <a:ext uri="{FF2B5EF4-FFF2-40B4-BE49-F238E27FC236}">
                    <a16:creationId xmlns:a16="http://schemas.microsoft.com/office/drawing/2014/main" id="{E8B61082-2305-47D7-AB8F-DE4E2B51EDC5}"/>
                  </a:ext>
                </a:extLst>
              </p:cNvPr>
              <p:cNvSpPr/>
              <p:nvPr/>
            </p:nvSpPr>
            <p:spPr>
              <a:xfrm>
                <a:off x="1055816" y="3945023"/>
                <a:ext cx="115050" cy="115050"/>
              </a:xfrm>
              <a:custGeom>
                <a:avLst/>
                <a:gdLst>
                  <a:gd name="connsiteX0" fmla="*/ 11 w 115050"/>
                  <a:gd name="connsiteY0" fmla="*/ 90639 h 115050"/>
                  <a:gd name="connsiteX1" fmla="*/ 24459 w 115050"/>
                  <a:gd name="connsiteY1" fmla="*/ 115087 h 115050"/>
                  <a:gd name="connsiteX2" fmla="*/ 115062 w 115050"/>
                  <a:gd name="connsiteY2" fmla="*/ 115087 h 115050"/>
                  <a:gd name="connsiteX3" fmla="*/ 115062 w 115050"/>
                  <a:gd name="connsiteY3" fmla="*/ 37 h 115050"/>
                  <a:gd name="connsiteX4" fmla="*/ 11 w 115050"/>
                  <a:gd name="connsiteY4" fmla="*/ 37 h 115050"/>
                  <a:gd name="connsiteX5" fmla="*/ 11 w 115050"/>
                  <a:gd name="connsiteY5" fmla="*/ 9063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" y="90639"/>
                    </a:moveTo>
                    <a:cubicBezTo>
                      <a:pt x="11" y="104141"/>
                      <a:pt x="10957" y="115087"/>
                      <a:pt x="24459" y="115087"/>
                    </a:cubicBezTo>
                    <a:lnTo>
                      <a:pt x="115062" y="115087"/>
                    </a:lnTo>
                    <a:lnTo>
                      <a:pt x="115062" y="37"/>
                    </a:lnTo>
                    <a:lnTo>
                      <a:pt x="11" y="37"/>
                    </a:lnTo>
                    <a:lnTo>
                      <a:pt x="11" y="9063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8" name="Полилиния 587">
                <a:extLst>
                  <a:ext uri="{FF2B5EF4-FFF2-40B4-BE49-F238E27FC236}">
                    <a16:creationId xmlns:a16="http://schemas.microsoft.com/office/drawing/2014/main" id="{A6148604-BFD3-46C6-B70E-6DFF8F6A4F8B}"/>
                  </a:ext>
                </a:extLst>
              </p:cNvPr>
              <p:cNvSpPr/>
              <p:nvPr/>
            </p:nvSpPr>
            <p:spPr>
              <a:xfrm>
                <a:off x="1170867" y="3945023"/>
                <a:ext cx="115050" cy="115050"/>
              </a:xfrm>
              <a:custGeom>
                <a:avLst/>
                <a:gdLst>
                  <a:gd name="connsiteX0" fmla="*/ 14 w 115050"/>
                  <a:gd name="connsiteY0" fmla="*/ 37 h 115050"/>
                  <a:gd name="connsiteX1" fmla="*/ 115065 w 115050"/>
                  <a:gd name="connsiteY1" fmla="*/ 37 h 115050"/>
                  <a:gd name="connsiteX2" fmla="*/ 115065 w 115050"/>
                  <a:gd name="connsiteY2" fmla="*/ 115087 h 115050"/>
                  <a:gd name="connsiteX3" fmla="*/ 14 w 115050"/>
                  <a:gd name="connsiteY3" fmla="*/ 1150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4" y="37"/>
                    </a:moveTo>
                    <a:lnTo>
                      <a:pt x="115065" y="37"/>
                    </a:lnTo>
                    <a:lnTo>
                      <a:pt x="115065" y="115087"/>
                    </a:lnTo>
                    <a:lnTo>
                      <a:pt x="14" y="1150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9" name="Полилиния 588">
                <a:extLst>
                  <a:ext uri="{FF2B5EF4-FFF2-40B4-BE49-F238E27FC236}">
                    <a16:creationId xmlns:a16="http://schemas.microsoft.com/office/drawing/2014/main" id="{C23BC4A8-2578-4980-AFFF-7FA2B022D78C}"/>
                  </a:ext>
                </a:extLst>
              </p:cNvPr>
              <p:cNvSpPr/>
              <p:nvPr/>
            </p:nvSpPr>
            <p:spPr>
              <a:xfrm>
                <a:off x="1285918" y="3945023"/>
                <a:ext cx="115050" cy="115050"/>
              </a:xfrm>
              <a:custGeom>
                <a:avLst/>
                <a:gdLst>
                  <a:gd name="connsiteX0" fmla="*/ 17 w 115050"/>
                  <a:gd name="connsiteY0" fmla="*/ 37 h 115050"/>
                  <a:gd name="connsiteX1" fmla="*/ 115067 w 115050"/>
                  <a:gd name="connsiteY1" fmla="*/ 37 h 115050"/>
                  <a:gd name="connsiteX2" fmla="*/ 115067 w 115050"/>
                  <a:gd name="connsiteY2" fmla="*/ 115087 h 115050"/>
                  <a:gd name="connsiteX3" fmla="*/ 17 w 115050"/>
                  <a:gd name="connsiteY3" fmla="*/ 1150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7" y="37"/>
                    </a:moveTo>
                    <a:lnTo>
                      <a:pt x="115067" y="37"/>
                    </a:lnTo>
                    <a:lnTo>
                      <a:pt x="115067" y="115087"/>
                    </a:lnTo>
                    <a:lnTo>
                      <a:pt x="17" y="1150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0" name="Полилиния 589">
                <a:extLst>
                  <a:ext uri="{FF2B5EF4-FFF2-40B4-BE49-F238E27FC236}">
                    <a16:creationId xmlns:a16="http://schemas.microsoft.com/office/drawing/2014/main" id="{4C263B0F-2F22-485F-98C4-EE91F0F29FAB}"/>
                  </a:ext>
                </a:extLst>
              </p:cNvPr>
              <p:cNvSpPr/>
              <p:nvPr/>
            </p:nvSpPr>
            <p:spPr>
              <a:xfrm>
                <a:off x="1400969" y="3945023"/>
                <a:ext cx="115050" cy="115050"/>
              </a:xfrm>
              <a:custGeom>
                <a:avLst/>
                <a:gdLst>
                  <a:gd name="connsiteX0" fmla="*/ 19 w 115050"/>
                  <a:gd name="connsiteY0" fmla="*/ 37 h 115050"/>
                  <a:gd name="connsiteX1" fmla="*/ 115070 w 115050"/>
                  <a:gd name="connsiteY1" fmla="*/ 37 h 115050"/>
                  <a:gd name="connsiteX2" fmla="*/ 115070 w 115050"/>
                  <a:gd name="connsiteY2" fmla="*/ 115087 h 115050"/>
                  <a:gd name="connsiteX3" fmla="*/ 19 w 115050"/>
                  <a:gd name="connsiteY3" fmla="*/ 1150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9" y="37"/>
                    </a:moveTo>
                    <a:lnTo>
                      <a:pt x="115070" y="37"/>
                    </a:lnTo>
                    <a:lnTo>
                      <a:pt x="115070" y="115087"/>
                    </a:lnTo>
                    <a:lnTo>
                      <a:pt x="19" y="1150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1" name="Полилиния 590">
                <a:extLst>
                  <a:ext uri="{FF2B5EF4-FFF2-40B4-BE49-F238E27FC236}">
                    <a16:creationId xmlns:a16="http://schemas.microsoft.com/office/drawing/2014/main" id="{C0832380-AE0F-43E4-BDBB-AD05B8D9B39F}"/>
                  </a:ext>
                </a:extLst>
              </p:cNvPr>
              <p:cNvSpPr/>
              <p:nvPr/>
            </p:nvSpPr>
            <p:spPr>
              <a:xfrm>
                <a:off x="1516019" y="3945023"/>
                <a:ext cx="115050" cy="115050"/>
              </a:xfrm>
              <a:custGeom>
                <a:avLst/>
                <a:gdLst>
                  <a:gd name="connsiteX0" fmla="*/ 22 w 115050"/>
                  <a:gd name="connsiteY0" fmla="*/ 37 h 115050"/>
                  <a:gd name="connsiteX1" fmla="*/ 115073 w 115050"/>
                  <a:gd name="connsiteY1" fmla="*/ 37 h 115050"/>
                  <a:gd name="connsiteX2" fmla="*/ 115073 w 115050"/>
                  <a:gd name="connsiteY2" fmla="*/ 115087 h 115050"/>
                  <a:gd name="connsiteX3" fmla="*/ 22 w 115050"/>
                  <a:gd name="connsiteY3" fmla="*/ 1150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22" y="37"/>
                    </a:moveTo>
                    <a:lnTo>
                      <a:pt x="115073" y="37"/>
                    </a:lnTo>
                    <a:lnTo>
                      <a:pt x="115073" y="115087"/>
                    </a:lnTo>
                    <a:lnTo>
                      <a:pt x="22" y="1150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2" name="Полилиния 591">
                <a:extLst>
                  <a:ext uri="{FF2B5EF4-FFF2-40B4-BE49-F238E27FC236}">
                    <a16:creationId xmlns:a16="http://schemas.microsoft.com/office/drawing/2014/main" id="{4145E97E-DF72-4817-BB75-B52208CE1541}"/>
                  </a:ext>
                </a:extLst>
              </p:cNvPr>
              <p:cNvSpPr/>
              <p:nvPr/>
            </p:nvSpPr>
            <p:spPr>
              <a:xfrm>
                <a:off x="1631070" y="3945023"/>
                <a:ext cx="115050" cy="115050"/>
              </a:xfrm>
              <a:custGeom>
                <a:avLst/>
                <a:gdLst>
                  <a:gd name="connsiteX0" fmla="*/ 24473 w 115050"/>
                  <a:gd name="connsiteY0" fmla="*/ 115087 h 115050"/>
                  <a:gd name="connsiteX1" fmla="*/ 90628 w 115050"/>
                  <a:gd name="connsiteY1" fmla="*/ 115087 h 115050"/>
                  <a:gd name="connsiteX2" fmla="*/ 115076 w 115050"/>
                  <a:gd name="connsiteY2" fmla="*/ 90639 h 115050"/>
                  <a:gd name="connsiteX3" fmla="*/ 115076 w 115050"/>
                  <a:gd name="connsiteY3" fmla="*/ 24485 h 115050"/>
                  <a:gd name="connsiteX4" fmla="*/ 90628 w 115050"/>
                  <a:gd name="connsiteY4" fmla="*/ 37 h 115050"/>
                  <a:gd name="connsiteX5" fmla="*/ 25 w 115050"/>
                  <a:gd name="connsiteY5" fmla="*/ 37 h 115050"/>
                  <a:gd name="connsiteX6" fmla="*/ 25 w 115050"/>
                  <a:gd name="connsiteY6" fmla="*/ 1150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73" y="115087"/>
                    </a:moveTo>
                    <a:lnTo>
                      <a:pt x="90628" y="115087"/>
                    </a:lnTo>
                    <a:cubicBezTo>
                      <a:pt x="104130" y="115087"/>
                      <a:pt x="115076" y="104141"/>
                      <a:pt x="115076" y="90639"/>
                    </a:cubicBezTo>
                    <a:lnTo>
                      <a:pt x="115076" y="24485"/>
                    </a:lnTo>
                    <a:cubicBezTo>
                      <a:pt x="115076" y="10982"/>
                      <a:pt x="104130" y="37"/>
                      <a:pt x="90628" y="37"/>
                    </a:cubicBezTo>
                    <a:lnTo>
                      <a:pt x="25" y="37"/>
                    </a:lnTo>
                    <a:lnTo>
                      <a:pt x="25" y="1150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3" name="Полилиния 592">
                <a:extLst>
                  <a:ext uri="{FF2B5EF4-FFF2-40B4-BE49-F238E27FC236}">
                    <a16:creationId xmlns:a16="http://schemas.microsoft.com/office/drawing/2014/main" id="{87148F99-D9B6-4A7C-AE7F-AC68A07A5F92}"/>
                  </a:ext>
                </a:extLst>
              </p:cNvPr>
              <p:cNvSpPr/>
              <p:nvPr/>
            </p:nvSpPr>
            <p:spPr>
              <a:xfrm>
                <a:off x="1836723" y="4035625"/>
                <a:ext cx="24448" cy="24448"/>
              </a:xfrm>
              <a:custGeom>
                <a:avLst/>
                <a:gdLst>
                  <a:gd name="connsiteX0" fmla="*/ 28 w 24448"/>
                  <a:gd name="connsiteY0" fmla="*/ 24484 h 24448"/>
                  <a:gd name="connsiteX1" fmla="*/ 24476 w 24448"/>
                  <a:gd name="connsiteY1" fmla="*/ 36 h 24448"/>
                  <a:gd name="connsiteX2" fmla="*/ 24476 w 24448"/>
                  <a:gd name="connsiteY2" fmla="*/ 2448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8" y="24484"/>
                    </a:moveTo>
                    <a:cubicBezTo>
                      <a:pt x="13530" y="24484"/>
                      <a:pt x="24476" y="13538"/>
                      <a:pt x="24476" y="36"/>
                    </a:cubicBezTo>
                    <a:lnTo>
                      <a:pt x="24476" y="2448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4" name="Полилиния 593">
                <a:extLst>
                  <a:ext uri="{FF2B5EF4-FFF2-40B4-BE49-F238E27FC236}">
                    <a16:creationId xmlns:a16="http://schemas.microsoft.com/office/drawing/2014/main" id="{54333155-BEFE-46A3-B3D7-CF8B3D167C02}"/>
                  </a:ext>
                </a:extLst>
              </p:cNvPr>
              <p:cNvSpPr/>
              <p:nvPr/>
            </p:nvSpPr>
            <p:spPr>
              <a:xfrm>
                <a:off x="1861171" y="3945023"/>
                <a:ext cx="115050" cy="115050"/>
              </a:xfrm>
              <a:custGeom>
                <a:avLst/>
                <a:gdLst>
                  <a:gd name="connsiteX0" fmla="*/ 31 w 115050"/>
                  <a:gd name="connsiteY0" fmla="*/ 37 h 115050"/>
                  <a:gd name="connsiteX1" fmla="*/ 115082 w 115050"/>
                  <a:gd name="connsiteY1" fmla="*/ 37 h 115050"/>
                  <a:gd name="connsiteX2" fmla="*/ 115082 w 115050"/>
                  <a:gd name="connsiteY2" fmla="*/ 115087 h 115050"/>
                  <a:gd name="connsiteX3" fmla="*/ 31 w 115050"/>
                  <a:gd name="connsiteY3" fmla="*/ 1150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1" y="37"/>
                    </a:moveTo>
                    <a:lnTo>
                      <a:pt x="115082" y="37"/>
                    </a:lnTo>
                    <a:lnTo>
                      <a:pt x="115082" y="115087"/>
                    </a:lnTo>
                    <a:lnTo>
                      <a:pt x="31" y="1150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5" name="Полилиния 594">
                <a:extLst>
                  <a:ext uri="{FF2B5EF4-FFF2-40B4-BE49-F238E27FC236}">
                    <a16:creationId xmlns:a16="http://schemas.microsoft.com/office/drawing/2014/main" id="{966AF0FD-6708-4BC1-A1C8-D0E12F53FF1D}"/>
                  </a:ext>
                </a:extLst>
              </p:cNvPr>
              <p:cNvSpPr/>
              <p:nvPr/>
            </p:nvSpPr>
            <p:spPr>
              <a:xfrm>
                <a:off x="3217332" y="3945023"/>
                <a:ext cx="24448" cy="24448"/>
              </a:xfrm>
              <a:custGeom>
                <a:avLst/>
                <a:gdLst>
                  <a:gd name="connsiteX0" fmla="*/ 24510 w 24448"/>
                  <a:gd name="connsiteY0" fmla="*/ 24485 h 24448"/>
                  <a:gd name="connsiteX1" fmla="*/ 24510 w 24448"/>
                  <a:gd name="connsiteY1" fmla="*/ 37 h 24448"/>
                  <a:gd name="connsiteX2" fmla="*/ 62 w 24448"/>
                  <a:gd name="connsiteY2" fmla="*/ 37 h 24448"/>
                  <a:gd name="connsiteX3" fmla="*/ 24510 w 24448"/>
                  <a:gd name="connsiteY3" fmla="*/ 24485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0" y="24485"/>
                    </a:moveTo>
                    <a:lnTo>
                      <a:pt x="24510" y="37"/>
                    </a:lnTo>
                    <a:lnTo>
                      <a:pt x="62" y="37"/>
                    </a:lnTo>
                    <a:cubicBezTo>
                      <a:pt x="13564" y="37"/>
                      <a:pt x="24510" y="10983"/>
                      <a:pt x="24510" y="2448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6" name="Полилиния 595">
                <a:extLst>
                  <a:ext uri="{FF2B5EF4-FFF2-40B4-BE49-F238E27FC236}">
                    <a16:creationId xmlns:a16="http://schemas.microsoft.com/office/drawing/2014/main" id="{70608F87-0AE3-4F32-98A2-C48BD57C258D}"/>
                  </a:ext>
                </a:extLst>
              </p:cNvPr>
              <p:cNvSpPr/>
              <p:nvPr/>
            </p:nvSpPr>
            <p:spPr>
              <a:xfrm>
                <a:off x="3241780" y="3945023"/>
                <a:ext cx="115050" cy="115050"/>
              </a:xfrm>
              <a:custGeom>
                <a:avLst/>
                <a:gdLst>
                  <a:gd name="connsiteX0" fmla="*/ 65 w 115050"/>
                  <a:gd name="connsiteY0" fmla="*/ 37 h 115050"/>
                  <a:gd name="connsiteX1" fmla="*/ 115116 w 115050"/>
                  <a:gd name="connsiteY1" fmla="*/ 37 h 115050"/>
                  <a:gd name="connsiteX2" fmla="*/ 115116 w 115050"/>
                  <a:gd name="connsiteY2" fmla="*/ 115087 h 115050"/>
                  <a:gd name="connsiteX3" fmla="*/ 65 w 115050"/>
                  <a:gd name="connsiteY3" fmla="*/ 1150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37"/>
                    </a:moveTo>
                    <a:lnTo>
                      <a:pt x="115116" y="37"/>
                    </a:lnTo>
                    <a:lnTo>
                      <a:pt x="115116" y="115087"/>
                    </a:lnTo>
                    <a:lnTo>
                      <a:pt x="65" y="1150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7" name="Полилиния 596">
                <a:extLst>
                  <a:ext uri="{FF2B5EF4-FFF2-40B4-BE49-F238E27FC236}">
                    <a16:creationId xmlns:a16="http://schemas.microsoft.com/office/drawing/2014/main" id="{EAE610EF-CB5C-467D-81B4-311EC4CDFBBA}"/>
                  </a:ext>
                </a:extLst>
              </p:cNvPr>
              <p:cNvSpPr/>
              <p:nvPr/>
            </p:nvSpPr>
            <p:spPr>
              <a:xfrm>
                <a:off x="3356831" y="3945023"/>
                <a:ext cx="24448" cy="24448"/>
              </a:xfrm>
              <a:custGeom>
                <a:avLst/>
                <a:gdLst>
                  <a:gd name="connsiteX0" fmla="*/ 24517 w 24448"/>
                  <a:gd name="connsiteY0" fmla="*/ 37 h 24448"/>
                  <a:gd name="connsiteX1" fmla="*/ 68 w 24448"/>
                  <a:gd name="connsiteY1" fmla="*/ 37 h 24448"/>
                  <a:gd name="connsiteX2" fmla="*/ 68 w 24448"/>
                  <a:gd name="connsiteY2" fmla="*/ 24485 h 24448"/>
                  <a:gd name="connsiteX3" fmla="*/ 24517 w 24448"/>
                  <a:gd name="connsiteY3" fmla="*/ 3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7" y="37"/>
                    </a:moveTo>
                    <a:lnTo>
                      <a:pt x="68" y="37"/>
                    </a:lnTo>
                    <a:lnTo>
                      <a:pt x="68" y="24485"/>
                    </a:lnTo>
                    <a:cubicBezTo>
                      <a:pt x="68" y="10983"/>
                      <a:pt x="11014" y="37"/>
                      <a:pt x="24517" y="3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8" name="Полилиния 597">
                <a:extLst>
                  <a:ext uri="{FF2B5EF4-FFF2-40B4-BE49-F238E27FC236}">
                    <a16:creationId xmlns:a16="http://schemas.microsoft.com/office/drawing/2014/main" id="{A9B72695-B1A3-4A97-80A4-23DCF9EAE76A}"/>
                  </a:ext>
                </a:extLst>
              </p:cNvPr>
              <p:cNvSpPr/>
              <p:nvPr/>
            </p:nvSpPr>
            <p:spPr>
              <a:xfrm>
                <a:off x="3907636" y="4035625"/>
                <a:ext cx="24448" cy="24448"/>
              </a:xfrm>
              <a:custGeom>
                <a:avLst/>
                <a:gdLst>
                  <a:gd name="connsiteX0" fmla="*/ 79 w 24448"/>
                  <a:gd name="connsiteY0" fmla="*/ 24484 h 24448"/>
                  <a:gd name="connsiteX1" fmla="*/ 24527 w 24448"/>
                  <a:gd name="connsiteY1" fmla="*/ 36 h 24448"/>
                  <a:gd name="connsiteX2" fmla="*/ 24527 w 24448"/>
                  <a:gd name="connsiteY2" fmla="*/ 2448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79" y="24484"/>
                    </a:moveTo>
                    <a:cubicBezTo>
                      <a:pt x="13581" y="24484"/>
                      <a:pt x="24527" y="13538"/>
                      <a:pt x="24527" y="36"/>
                    </a:cubicBezTo>
                    <a:lnTo>
                      <a:pt x="24527" y="2448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9" name="Полилиния 598">
                <a:extLst>
                  <a:ext uri="{FF2B5EF4-FFF2-40B4-BE49-F238E27FC236}">
                    <a16:creationId xmlns:a16="http://schemas.microsoft.com/office/drawing/2014/main" id="{D9CFE1FE-D4C3-4A63-817C-5457CAE3B10D}"/>
                  </a:ext>
                </a:extLst>
              </p:cNvPr>
              <p:cNvSpPr/>
              <p:nvPr/>
            </p:nvSpPr>
            <p:spPr>
              <a:xfrm>
                <a:off x="3932085" y="3945023"/>
                <a:ext cx="115050" cy="115050"/>
              </a:xfrm>
              <a:custGeom>
                <a:avLst/>
                <a:gdLst>
                  <a:gd name="connsiteX0" fmla="*/ 115133 w 115050"/>
                  <a:gd name="connsiteY0" fmla="*/ 90639 h 115050"/>
                  <a:gd name="connsiteX1" fmla="*/ 115133 w 115050"/>
                  <a:gd name="connsiteY1" fmla="*/ 24485 h 115050"/>
                  <a:gd name="connsiteX2" fmla="*/ 90685 w 115050"/>
                  <a:gd name="connsiteY2" fmla="*/ 37 h 115050"/>
                  <a:gd name="connsiteX3" fmla="*/ 24530 w 115050"/>
                  <a:gd name="connsiteY3" fmla="*/ 37 h 115050"/>
                  <a:gd name="connsiteX4" fmla="*/ 82 w 115050"/>
                  <a:gd name="connsiteY4" fmla="*/ 24485 h 115050"/>
                  <a:gd name="connsiteX5" fmla="*/ 82 w 115050"/>
                  <a:gd name="connsiteY5" fmla="*/ 115087 h 115050"/>
                  <a:gd name="connsiteX6" fmla="*/ 115133 w 115050"/>
                  <a:gd name="connsiteY6" fmla="*/ 1150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33" y="90639"/>
                    </a:moveTo>
                    <a:lnTo>
                      <a:pt x="115133" y="24485"/>
                    </a:lnTo>
                    <a:cubicBezTo>
                      <a:pt x="115133" y="10982"/>
                      <a:pt x="104187" y="37"/>
                      <a:pt x="90685" y="37"/>
                    </a:cubicBezTo>
                    <a:lnTo>
                      <a:pt x="24530" y="37"/>
                    </a:lnTo>
                    <a:cubicBezTo>
                      <a:pt x="11028" y="37"/>
                      <a:pt x="82" y="10982"/>
                      <a:pt x="82" y="24485"/>
                    </a:cubicBezTo>
                    <a:lnTo>
                      <a:pt x="82" y="115087"/>
                    </a:lnTo>
                    <a:lnTo>
                      <a:pt x="115133" y="1150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0" name="Полилиния 599">
                <a:extLst>
                  <a:ext uri="{FF2B5EF4-FFF2-40B4-BE49-F238E27FC236}">
                    <a16:creationId xmlns:a16="http://schemas.microsoft.com/office/drawing/2014/main" id="{0B0F5B8B-B478-4B25-9C37-61D47E7CA234}"/>
                  </a:ext>
                </a:extLst>
              </p:cNvPr>
              <p:cNvSpPr/>
              <p:nvPr/>
            </p:nvSpPr>
            <p:spPr>
              <a:xfrm>
                <a:off x="1376520" y="4060074"/>
                <a:ext cx="24448" cy="24448"/>
              </a:xfrm>
              <a:custGeom>
                <a:avLst/>
                <a:gdLst>
                  <a:gd name="connsiteX0" fmla="*/ 24464 w 24448"/>
                  <a:gd name="connsiteY0" fmla="*/ 24488 h 24448"/>
                  <a:gd name="connsiteX1" fmla="*/ 24464 w 24448"/>
                  <a:gd name="connsiteY1" fmla="*/ 40 h 24448"/>
                  <a:gd name="connsiteX2" fmla="*/ 16 w 24448"/>
                  <a:gd name="connsiteY2" fmla="*/ 40 h 24448"/>
                  <a:gd name="connsiteX3" fmla="*/ 24464 w 24448"/>
                  <a:gd name="connsiteY3" fmla="*/ 24488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64" y="24488"/>
                    </a:moveTo>
                    <a:lnTo>
                      <a:pt x="24464" y="40"/>
                    </a:lnTo>
                    <a:lnTo>
                      <a:pt x="16" y="40"/>
                    </a:lnTo>
                    <a:cubicBezTo>
                      <a:pt x="13519" y="40"/>
                      <a:pt x="24464" y="10986"/>
                      <a:pt x="24464" y="244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1" name="Полилиния 600">
                <a:extLst>
                  <a:ext uri="{FF2B5EF4-FFF2-40B4-BE49-F238E27FC236}">
                    <a16:creationId xmlns:a16="http://schemas.microsoft.com/office/drawing/2014/main" id="{92FBCC9D-0C94-401D-B2C4-237F18964936}"/>
                  </a:ext>
                </a:extLst>
              </p:cNvPr>
              <p:cNvSpPr/>
              <p:nvPr/>
            </p:nvSpPr>
            <p:spPr>
              <a:xfrm>
                <a:off x="1400969" y="4060074"/>
                <a:ext cx="115050" cy="115050"/>
              </a:xfrm>
              <a:custGeom>
                <a:avLst/>
                <a:gdLst>
                  <a:gd name="connsiteX0" fmla="*/ 19 w 115050"/>
                  <a:gd name="connsiteY0" fmla="*/ 90642 h 115050"/>
                  <a:gd name="connsiteX1" fmla="*/ 24468 w 115050"/>
                  <a:gd name="connsiteY1" fmla="*/ 115090 h 115050"/>
                  <a:gd name="connsiteX2" fmla="*/ 115070 w 115050"/>
                  <a:gd name="connsiteY2" fmla="*/ 115090 h 115050"/>
                  <a:gd name="connsiteX3" fmla="*/ 115070 w 115050"/>
                  <a:gd name="connsiteY3" fmla="*/ 39 h 115050"/>
                  <a:gd name="connsiteX4" fmla="*/ 19 w 115050"/>
                  <a:gd name="connsiteY4" fmla="*/ 39 h 115050"/>
                  <a:gd name="connsiteX5" fmla="*/ 19 w 115050"/>
                  <a:gd name="connsiteY5" fmla="*/ 9064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9" y="90642"/>
                    </a:moveTo>
                    <a:cubicBezTo>
                      <a:pt x="19" y="104144"/>
                      <a:pt x="10965" y="115090"/>
                      <a:pt x="24468" y="115090"/>
                    </a:cubicBezTo>
                    <a:lnTo>
                      <a:pt x="115070" y="115090"/>
                    </a:lnTo>
                    <a:lnTo>
                      <a:pt x="115070" y="39"/>
                    </a:lnTo>
                    <a:lnTo>
                      <a:pt x="19" y="39"/>
                    </a:lnTo>
                    <a:lnTo>
                      <a:pt x="19" y="9064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2" name="Полилиния 601">
                <a:extLst>
                  <a:ext uri="{FF2B5EF4-FFF2-40B4-BE49-F238E27FC236}">
                    <a16:creationId xmlns:a16="http://schemas.microsoft.com/office/drawing/2014/main" id="{36F655A2-6EF1-4A2D-A5CE-D8073D20F34E}"/>
                  </a:ext>
                </a:extLst>
              </p:cNvPr>
              <p:cNvSpPr/>
              <p:nvPr/>
            </p:nvSpPr>
            <p:spPr>
              <a:xfrm>
                <a:off x="1516019" y="4060074"/>
                <a:ext cx="115050" cy="115050"/>
              </a:xfrm>
              <a:custGeom>
                <a:avLst/>
                <a:gdLst>
                  <a:gd name="connsiteX0" fmla="*/ 22 w 115050"/>
                  <a:gd name="connsiteY0" fmla="*/ 39 h 115050"/>
                  <a:gd name="connsiteX1" fmla="*/ 115073 w 115050"/>
                  <a:gd name="connsiteY1" fmla="*/ 39 h 115050"/>
                  <a:gd name="connsiteX2" fmla="*/ 115073 w 115050"/>
                  <a:gd name="connsiteY2" fmla="*/ 115090 h 115050"/>
                  <a:gd name="connsiteX3" fmla="*/ 22 w 115050"/>
                  <a:gd name="connsiteY3" fmla="*/ 1150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22" y="39"/>
                    </a:moveTo>
                    <a:lnTo>
                      <a:pt x="115073" y="39"/>
                    </a:lnTo>
                    <a:lnTo>
                      <a:pt x="115073" y="115090"/>
                    </a:lnTo>
                    <a:lnTo>
                      <a:pt x="22" y="1150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3" name="Полилиния 602">
                <a:extLst>
                  <a:ext uri="{FF2B5EF4-FFF2-40B4-BE49-F238E27FC236}">
                    <a16:creationId xmlns:a16="http://schemas.microsoft.com/office/drawing/2014/main" id="{00877B3D-CF03-4AD6-A5F0-2601DEEF4651}"/>
                  </a:ext>
                </a:extLst>
              </p:cNvPr>
              <p:cNvSpPr/>
              <p:nvPr/>
            </p:nvSpPr>
            <p:spPr>
              <a:xfrm>
                <a:off x="1631070" y="4060074"/>
                <a:ext cx="24448" cy="24448"/>
              </a:xfrm>
              <a:custGeom>
                <a:avLst/>
                <a:gdLst>
                  <a:gd name="connsiteX0" fmla="*/ 24474 w 24448"/>
                  <a:gd name="connsiteY0" fmla="*/ 40 h 24448"/>
                  <a:gd name="connsiteX1" fmla="*/ 26 w 24448"/>
                  <a:gd name="connsiteY1" fmla="*/ 40 h 24448"/>
                  <a:gd name="connsiteX2" fmla="*/ 26 w 24448"/>
                  <a:gd name="connsiteY2" fmla="*/ 24488 h 24448"/>
                  <a:gd name="connsiteX3" fmla="*/ 24474 w 24448"/>
                  <a:gd name="connsiteY3" fmla="*/ 4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74" y="40"/>
                    </a:moveTo>
                    <a:lnTo>
                      <a:pt x="26" y="40"/>
                    </a:lnTo>
                    <a:lnTo>
                      <a:pt x="26" y="24488"/>
                    </a:lnTo>
                    <a:cubicBezTo>
                      <a:pt x="26" y="10986"/>
                      <a:pt x="10971" y="40"/>
                      <a:pt x="24474" y="4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4" name="Полилиния 603">
                <a:extLst>
                  <a:ext uri="{FF2B5EF4-FFF2-40B4-BE49-F238E27FC236}">
                    <a16:creationId xmlns:a16="http://schemas.microsoft.com/office/drawing/2014/main" id="{B2446C43-42EC-458B-8CFA-875A5BB452C8}"/>
                  </a:ext>
                </a:extLst>
              </p:cNvPr>
              <p:cNvSpPr/>
              <p:nvPr/>
            </p:nvSpPr>
            <p:spPr>
              <a:xfrm>
                <a:off x="1631070" y="4150676"/>
                <a:ext cx="24448" cy="24448"/>
              </a:xfrm>
              <a:custGeom>
                <a:avLst/>
                <a:gdLst>
                  <a:gd name="connsiteX0" fmla="*/ 24474 w 24448"/>
                  <a:gd name="connsiteY0" fmla="*/ 24487 h 24448"/>
                  <a:gd name="connsiteX1" fmla="*/ 26 w 24448"/>
                  <a:gd name="connsiteY1" fmla="*/ 39 h 24448"/>
                  <a:gd name="connsiteX2" fmla="*/ 26 w 24448"/>
                  <a:gd name="connsiteY2" fmla="*/ 2448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74" y="24487"/>
                    </a:moveTo>
                    <a:cubicBezTo>
                      <a:pt x="10971" y="24487"/>
                      <a:pt x="26" y="13541"/>
                      <a:pt x="26" y="39"/>
                    </a:cubicBezTo>
                    <a:lnTo>
                      <a:pt x="26" y="244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5" name="Полилиния 604">
                <a:extLst>
                  <a:ext uri="{FF2B5EF4-FFF2-40B4-BE49-F238E27FC236}">
                    <a16:creationId xmlns:a16="http://schemas.microsoft.com/office/drawing/2014/main" id="{88120D3B-AA8E-45F5-ACD3-582A8D9127BD}"/>
                  </a:ext>
                </a:extLst>
              </p:cNvPr>
              <p:cNvSpPr/>
              <p:nvPr/>
            </p:nvSpPr>
            <p:spPr>
              <a:xfrm>
                <a:off x="1746121" y="4060074"/>
                <a:ext cx="115050" cy="115050"/>
              </a:xfrm>
              <a:custGeom>
                <a:avLst/>
                <a:gdLst>
                  <a:gd name="connsiteX0" fmla="*/ 90630 w 115050"/>
                  <a:gd name="connsiteY0" fmla="*/ 39 h 115050"/>
                  <a:gd name="connsiteX1" fmla="*/ 24476 w 115050"/>
                  <a:gd name="connsiteY1" fmla="*/ 39 h 115050"/>
                  <a:gd name="connsiteX2" fmla="*/ 28 w 115050"/>
                  <a:gd name="connsiteY2" fmla="*/ 24488 h 115050"/>
                  <a:gd name="connsiteX3" fmla="*/ 28 w 115050"/>
                  <a:gd name="connsiteY3" fmla="*/ 90642 h 115050"/>
                  <a:gd name="connsiteX4" fmla="*/ 24476 w 115050"/>
                  <a:gd name="connsiteY4" fmla="*/ 115090 h 115050"/>
                  <a:gd name="connsiteX5" fmla="*/ 115079 w 115050"/>
                  <a:gd name="connsiteY5" fmla="*/ 115090 h 115050"/>
                  <a:gd name="connsiteX6" fmla="*/ 115079 w 115050"/>
                  <a:gd name="connsiteY6" fmla="*/ 3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30" y="39"/>
                    </a:moveTo>
                    <a:lnTo>
                      <a:pt x="24476" y="39"/>
                    </a:lnTo>
                    <a:cubicBezTo>
                      <a:pt x="10974" y="39"/>
                      <a:pt x="28" y="10985"/>
                      <a:pt x="28" y="24488"/>
                    </a:cubicBezTo>
                    <a:lnTo>
                      <a:pt x="28" y="90642"/>
                    </a:lnTo>
                    <a:cubicBezTo>
                      <a:pt x="28" y="104144"/>
                      <a:pt x="10974" y="115090"/>
                      <a:pt x="24476" y="115090"/>
                    </a:cubicBezTo>
                    <a:lnTo>
                      <a:pt x="115079" y="115090"/>
                    </a:lnTo>
                    <a:lnTo>
                      <a:pt x="115079" y="3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6" name="Полилиния 605">
                <a:extLst>
                  <a:ext uri="{FF2B5EF4-FFF2-40B4-BE49-F238E27FC236}">
                    <a16:creationId xmlns:a16="http://schemas.microsoft.com/office/drawing/2014/main" id="{87FFC9ED-84CA-4ECC-BE10-433D232E950E}"/>
                  </a:ext>
                </a:extLst>
              </p:cNvPr>
              <p:cNvSpPr/>
              <p:nvPr/>
            </p:nvSpPr>
            <p:spPr>
              <a:xfrm>
                <a:off x="1861171" y="4060074"/>
                <a:ext cx="115050" cy="115050"/>
              </a:xfrm>
              <a:custGeom>
                <a:avLst/>
                <a:gdLst>
                  <a:gd name="connsiteX0" fmla="*/ 115082 w 115050"/>
                  <a:gd name="connsiteY0" fmla="*/ 90642 h 115050"/>
                  <a:gd name="connsiteX1" fmla="*/ 90633 w 115050"/>
                  <a:gd name="connsiteY1" fmla="*/ 115090 h 115050"/>
                  <a:gd name="connsiteX2" fmla="*/ 31 w 115050"/>
                  <a:gd name="connsiteY2" fmla="*/ 115090 h 115050"/>
                  <a:gd name="connsiteX3" fmla="*/ 31 w 115050"/>
                  <a:gd name="connsiteY3" fmla="*/ 39 h 115050"/>
                  <a:gd name="connsiteX4" fmla="*/ 115082 w 115050"/>
                  <a:gd name="connsiteY4" fmla="*/ 39 h 115050"/>
                  <a:gd name="connsiteX5" fmla="*/ 115082 w 115050"/>
                  <a:gd name="connsiteY5" fmla="*/ 9064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082" y="90642"/>
                    </a:moveTo>
                    <a:cubicBezTo>
                      <a:pt x="115082" y="104144"/>
                      <a:pt x="104136" y="115090"/>
                      <a:pt x="90633" y="115090"/>
                    </a:cubicBezTo>
                    <a:lnTo>
                      <a:pt x="31" y="115090"/>
                    </a:lnTo>
                    <a:lnTo>
                      <a:pt x="31" y="39"/>
                    </a:lnTo>
                    <a:lnTo>
                      <a:pt x="115082" y="39"/>
                    </a:lnTo>
                    <a:lnTo>
                      <a:pt x="115082" y="9064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7" name="Полилиния 606">
                <a:extLst>
                  <a:ext uri="{FF2B5EF4-FFF2-40B4-BE49-F238E27FC236}">
                    <a16:creationId xmlns:a16="http://schemas.microsoft.com/office/drawing/2014/main" id="{D16E1A9F-9268-42A8-A233-2B985737C9AB}"/>
                  </a:ext>
                </a:extLst>
              </p:cNvPr>
              <p:cNvSpPr/>
              <p:nvPr/>
            </p:nvSpPr>
            <p:spPr>
              <a:xfrm>
                <a:off x="3241780" y="4060074"/>
                <a:ext cx="115050" cy="115050"/>
              </a:xfrm>
              <a:custGeom>
                <a:avLst/>
                <a:gdLst>
                  <a:gd name="connsiteX0" fmla="*/ 65 w 115050"/>
                  <a:gd name="connsiteY0" fmla="*/ 39 h 115050"/>
                  <a:gd name="connsiteX1" fmla="*/ 115116 w 115050"/>
                  <a:gd name="connsiteY1" fmla="*/ 39 h 115050"/>
                  <a:gd name="connsiteX2" fmla="*/ 115116 w 115050"/>
                  <a:gd name="connsiteY2" fmla="*/ 115090 h 115050"/>
                  <a:gd name="connsiteX3" fmla="*/ 65 w 115050"/>
                  <a:gd name="connsiteY3" fmla="*/ 1150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39"/>
                    </a:moveTo>
                    <a:lnTo>
                      <a:pt x="115116" y="39"/>
                    </a:lnTo>
                    <a:lnTo>
                      <a:pt x="115116" y="115090"/>
                    </a:lnTo>
                    <a:lnTo>
                      <a:pt x="65" y="1150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8" name="Полилиния 607">
                <a:extLst>
                  <a:ext uri="{FF2B5EF4-FFF2-40B4-BE49-F238E27FC236}">
                    <a16:creationId xmlns:a16="http://schemas.microsoft.com/office/drawing/2014/main" id="{6183BBFA-D699-45AD-85E6-481A472695EE}"/>
                  </a:ext>
                </a:extLst>
              </p:cNvPr>
              <p:cNvSpPr/>
              <p:nvPr/>
            </p:nvSpPr>
            <p:spPr>
              <a:xfrm>
                <a:off x="3356831" y="4150676"/>
                <a:ext cx="24448" cy="24448"/>
              </a:xfrm>
              <a:custGeom>
                <a:avLst/>
                <a:gdLst>
                  <a:gd name="connsiteX0" fmla="*/ 24517 w 24448"/>
                  <a:gd name="connsiteY0" fmla="*/ 24487 h 24448"/>
                  <a:gd name="connsiteX1" fmla="*/ 68 w 24448"/>
                  <a:gd name="connsiteY1" fmla="*/ 39 h 24448"/>
                  <a:gd name="connsiteX2" fmla="*/ 68 w 24448"/>
                  <a:gd name="connsiteY2" fmla="*/ 2448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17" y="24487"/>
                    </a:moveTo>
                    <a:cubicBezTo>
                      <a:pt x="11014" y="24487"/>
                      <a:pt x="68" y="13541"/>
                      <a:pt x="68" y="39"/>
                    </a:cubicBezTo>
                    <a:lnTo>
                      <a:pt x="68" y="244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9" name="Полилиния 608">
                <a:extLst>
                  <a:ext uri="{FF2B5EF4-FFF2-40B4-BE49-F238E27FC236}">
                    <a16:creationId xmlns:a16="http://schemas.microsoft.com/office/drawing/2014/main" id="{80DAD613-6EAA-4C8C-A7E3-F4A36E7494C6}"/>
                  </a:ext>
                </a:extLst>
              </p:cNvPr>
              <p:cNvSpPr/>
              <p:nvPr/>
            </p:nvSpPr>
            <p:spPr>
              <a:xfrm>
                <a:off x="3471882" y="4060074"/>
                <a:ext cx="115050" cy="115050"/>
              </a:xfrm>
              <a:custGeom>
                <a:avLst/>
                <a:gdLst>
                  <a:gd name="connsiteX0" fmla="*/ 90673 w 115050"/>
                  <a:gd name="connsiteY0" fmla="*/ 39 h 115050"/>
                  <a:gd name="connsiteX1" fmla="*/ 24519 w 115050"/>
                  <a:gd name="connsiteY1" fmla="*/ 39 h 115050"/>
                  <a:gd name="connsiteX2" fmla="*/ 71 w 115050"/>
                  <a:gd name="connsiteY2" fmla="*/ 24488 h 115050"/>
                  <a:gd name="connsiteX3" fmla="*/ 71 w 115050"/>
                  <a:gd name="connsiteY3" fmla="*/ 90642 h 115050"/>
                  <a:gd name="connsiteX4" fmla="*/ 24519 w 115050"/>
                  <a:gd name="connsiteY4" fmla="*/ 115090 h 115050"/>
                  <a:gd name="connsiteX5" fmla="*/ 115122 w 115050"/>
                  <a:gd name="connsiteY5" fmla="*/ 115090 h 115050"/>
                  <a:gd name="connsiteX6" fmla="*/ 115122 w 115050"/>
                  <a:gd name="connsiteY6" fmla="*/ 3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73" y="39"/>
                    </a:moveTo>
                    <a:lnTo>
                      <a:pt x="24519" y="39"/>
                    </a:lnTo>
                    <a:cubicBezTo>
                      <a:pt x="11017" y="39"/>
                      <a:pt x="71" y="10985"/>
                      <a:pt x="71" y="24488"/>
                    </a:cubicBezTo>
                    <a:lnTo>
                      <a:pt x="71" y="90642"/>
                    </a:lnTo>
                    <a:cubicBezTo>
                      <a:pt x="71" y="104144"/>
                      <a:pt x="11017" y="115090"/>
                      <a:pt x="24519" y="115090"/>
                    </a:cubicBezTo>
                    <a:lnTo>
                      <a:pt x="115122" y="115090"/>
                    </a:lnTo>
                    <a:lnTo>
                      <a:pt x="115122" y="3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0" name="Полилиния 609">
                <a:extLst>
                  <a:ext uri="{FF2B5EF4-FFF2-40B4-BE49-F238E27FC236}">
                    <a16:creationId xmlns:a16="http://schemas.microsoft.com/office/drawing/2014/main" id="{FB9FE1BC-4A65-4E6F-985B-FF4205BF240C}"/>
                  </a:ext>
                </a:extLst>
              </p:cNvPr>
              <p:cNvSpPr/>
              <p:nvPr/>
            </p:nvSpPr>
            <p:spPr>
              <a:xfrm>
                <a:off x="3586933" y="4060074"/>
                <a:ext cx="115050" cy="115050"/>
              </a:xfrm>
              <a:custGeom>
                <a:avLst/>
                <a:gdLst>
                  <a:gd name="connsiteX0" fmla="*/ 74 w 115050"/>
                  <a:gd name="connsiteY0" fmla="*/ 39 h 115050"/>
                  <a:gd name="connsiteX1" fmla="*/ 115124 w 115050"/>
                  <a:gd name="connsiteY1" fmla="*/ 39 h 115050"/>
                  <a:gd name="connsiteX2" fmla="*/ 115124 w 115050"/>
                  <a:gd name="connsiteY2" fmla="*/ 115090 h 115050"/>
                  <a:gd name="connsiteX3" fmla="*/ 74 w 115050"/>
                  <a:gd name="connsiteY3" fmla="*/ 1150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4" y="39"/>
                    </a:moveTo>
                    <a:lnTo>
                      <a:pt x="115124" y="39"/>
                    </a:lnTo>
                    <a:lnTo>
                      <a:pt x="115124" y="115090"/>
                    </a:lnTo>
                    <a:lnTo>
                      <a:pt x="74" y="1150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1" name="Полилиния 610">
                <a:extLst>
                  <a:ext uri="{FF2B5EF4-FFF2-40B4-BE49-F238E27FC236}">
                    <a16:creationId xmlns:a16="http://schemas.microsoft.com/office/drawing/2014/main" id="{9C1B21B1-AA0E-4DFD-BAEB-771E542CAB6B}"/>
                  </a:ext>
                </a:extLst>
              </p:cNvPr>
              <p:cNvSpPr/>
              <p:nvPr/>
            </p:nvSpPr>
            <p:spPr>
              <a:xfrm>
                <a:off x="3701983" y="4060074"/>
                <a:ext cx="115050" cy="115050"/>
              </a:xfrm>
              <a:custGeom>
                <a:avLst/>
                <a:gdLst>
                  <a:gd name="connsiteX0" fmla="*/ 76 w 115050"/>
                  <a:gd name="connsiteY0" fmla="*/ 39 h 115050"/>
                  <a:gd name="connsiteX1" fmla="*/ 115127 w 115050"/>
                  <a:gd name="connsiteY1" fmla="*/ 39 h 115050"/>
                  <a:gd name="connsiteX2" fmla="*/ 115127 w 115050"/>
                  <a:gd name="connsiteY2" fmla="*/ 115090 h 115050"/>
                  <a:gd name="connsiteX3" fmla="*/ 76 w 115050"/>
                  <a:gd name="connsiteY3" fmla="*/ 1150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6" y="39"/>
                    </a:moveTo>
                    <a:lnTo>
                      <a:pt x="115127" y="39"/>
                    </a:lnTo>
                    <a:lnTo>
                      <a:pt x="115127" y="115090"/>
                    </a:lnTo>
                    <a:lnTo>
                      <a:pt x="76" y="1150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2" name="Полилиния 611">
                <a:extLst>
                  <a:ext uri="{FF2B5EF4-FFF2-40B4-BE49-F238E27FC236}">
                    <a16:creationId xmlns:a16="http://schemas.microsoft.com/office/drawing/2014/main" id="{2F73F351-D303-4C18-9BBA-2FBE243C6EB0}"/>
                  </a:ext>
                </a:extLst>
              </p:cNvPr>
              <p:cNvSpPr/>
              <p:nvPr/>
            </p:nvSpPr>
            <p:spPr>
              <a:xfrm>
                <a:off x="3817034" y="4060074"/>
                <a:ext cx="115050" cy="115050"/>
              </a:xfrm>
              <a:custGeom>
                <a:avLst/>
                <a:gdLst>
                  <a:gd name="connsiteX0" fmla="*/ 79 w 115050"/>
                  <a:gd name="connsiteY0" fmla="*/ 39 h 115050"/>
                  <a:gd name="connsiteX1" fmla="*/ 115130 w 115050"/>
                  <a:gd name="connsiteY1" fmla="*/ 39 h 115050"/>
                  <a:gd name="connsiteX2" fmla="*/ 115130 w 115050"/>
                  <a:gd name="connsiteY2" fmla="*/ 115090 h 115050"/>
                  <a:gd name="connsiteX3" fmla="*/ 79 w 115050"/>
                  <a:gd name="connsiteY3" fmla="*/ 1150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9" y="39"/>
                    </a:moveTo>
                    <a:lnTo>
                      <a:pt x="115130" y="39"/>
                    </a:lnTo>
                    <a:lnTo>
                      <a:pt x="115130" y="115090"/>
                    </a:lnTo>
                    <a:lnTo>
                      <a:pt x="79" y="1150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3" name="Полилиния 612">
                <a:extLst>
                  <a:ext uri="{FF2B5EF4-FFF2-40B4-BE49-F238E27FC236}">
                    <a16:creationId xmlns:a16="http://schemas.microsoft.com/office/drawing/2014/main" id="{FB973C7E-03F9-4AF7-B5A3-C32E8ACEF6AF}"/>
                  </a:ext>
                </a:extLst>
              </p:cNvPr>
              <p:cNvSpPr/>
              <p:nvPr/>
            </p:nvSpPr>
            <p:spPr>
              <a:xfrm>
                <a:off x="3932085" y="4060074"/>
                <a:ext cx="115050" cy="115050"/>
              </a:xfrm>
              <a:custGeom>
                <a:avLst/>
                <a:gdLst>
                  <a:gd name="connsiteX0" fmla="*/ 82 w 115050"/>
                  <a:gd name="connsiteY0" fmla="*/ 39 h 115050"/>
                  <a:gd name="connsiteX1" fmla="*/ 115133 w 115050"/>
                  <a:gd name="connsiteY1" fmla="*/ 39 h 115050"/>
                  <a:gd name="connsiteX2" fmla="*/ 115133 w 115050"/>
                  <a:gd name="connsiteY2" fmla="*/ 115090 h 115050"/>
                  <a:gd name="connsiteX3" fmla="*/ 82 w 115050"/>
                  <a:gd name="connsiteY3" fmla="*/ 1150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82" y="39"/>
                    </a:moveTo>
                    <a:lnTo>
                      <a:pt x="115133" y="39"/>
                    </a:lnTo>
                    <a:lnTo>
                      <a:pt x="115133" y="115090"/>
                    </a:lnTo>
                    <a:lnTo>
                      <a:pt x="82" y="1150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4" name="Полилиния 613">
                <a:extLst>
                  <a:ext uri="{FF2B5EF4-FFF2-40B4-BE49-F238E27FC236}">
                    <a16:creationId xmlns:a16="http://schemas.microsoft.com/office/drawing/2014/main" id="{92276C54-FF01-4B77-9BAF-A821B5DD6166}"/>
                  </a:ext>
                </a:extLst>
              </p:cNvPr>
              <p:cNvSpPr/>
              <p:nvPr/>
            </p:nvSpPr>
            <p:spPr>
              <a:xfrm>
                <a:off x="4047136" y="4150676"/>
                <a:ext cx="24448" cy="24448"/>
              </a:xfrm>
              <a:custGeom>
                <a:avLst/>
                <a:gdLst>
                  <a:gd name="connsiteX0" fmla="*/ 24534 w 24448"/>
                  <a:gd name="connsiteY0" fmla="*/ 24487 h 24448"/>
                  <a:gd name="connsiteX1" fmla="*/ 85 w 24448"/>
                  <a:gd name="connsiteY1" fmla="*/ 39 h 24448"/>
                  <a:gd name="connsiteX2" fmla="*/ 85 w 24448"/>
                  <a:gd name="connsiteY2" fmla="*/ 2448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34" y="24487"/>
                    </a:moveTo>
                    <a:cubicBezTo>
                      <a:pt x="11031" y="24487"/>
                      <a:pt x="85" y="13541"/>
                      <a:pt x="85" y="39"/>
                    </a:cubicBezTo>
                    <a:lnTo>
                      <a:pt x="85" y="244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5" name="Полилиния 614">
                <a:extLst>
                  <a:ext uri="{FF2B5EF4-FFF2-40B4-BE49-F238E27FC236}">
                    <a16:creationId xmlns:a16="http://schemas.microsoft.com/office/drawing/2014/main" id="{A6C45B1B-0121-4485-A889-2D7430B16A8A}"/>
                  </a:ext>
                </a:extLst>
              </p:cNvPr>
              <p:cNvSpPr/>
              <p:nvPr/>
            </p:nvSpPr>
            <p:spPr>
              <a:xfrm>
                <a:off x="940766" y="4175124"/>
                <a:ext cx="115050" cy="115050"/>
              </a:xfrm>
              <a:custGeom>
                <a:avLst/>
                <a:gdLst>
                  <a:gd name="connsiteX0" fmla="*/ 24456 w 115050"/>
                  <a:gd name="connsiteY0" fmla="*/ 42 h 115050"/>
                  <a:gd name="connsiteX1" fmla="*/ 8 w 115050"/>
                  <a:gd name="connsiteY1" fmla="*/ 24491 h 115050"/>
                  <a:gd name="connsiteX2" fmla="*/ 8 w 115050"/>
                  <a:gd name="connsiteY2" fmla="*/ 115093 h 115050"/>
                  <a:gd name="connsiteX3" fmla="*/ 115059 w 115050"/>
                  <a:gd name="connsiteY3" fmla="*/ 115093 h 115050"/>
                  <a:gd name="connsiteX4" fmla="*/ 115059 w 115050"/>
                  <a:gd name="connsiteY4" fmla="*/ 42 h 115050"/>
                  <a:gd name="connsiteX5" fmla="*/ 24456 w 115050"/>
                  <a:gd name="connsiteY5" fmla="*/ 4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456" y="42"/>
                    </a:moveTo>
                    <a:cubicBezTo>
                      <a:pt x="10954" y="42"/>
                      <a:pt x="8" y="10988"/>
                      <a:pt x="8" y="24491"/>
                    </a:cubicBezTo>
                    <a:lnTo>
                      <a:pt x="8" y="115093"/>
                    </a:lnTo>
                    <a:lnTo>
                      <a:pt x="115059" y="115093"/>
                    </a:lnTo>
                    <a:lnTo>
                      <a:pt x="115059" y="42"/>
                    </a:lnTo>
                    <a:lnTo>
                      <a:pt x="24456" y="4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6" name="Полилиния 615">
                <a:extLst>
                  <a:ext uri="{FF2B5EF4-FFF2-40B4-BE49-F238E27FC236}">
                    <a16:creationId xmlns:a16="http://schemas.microsoft.com/office/drawing/2014/main" id="{18EE72FA-D26A-420E-B66B-CF4F5AE4DF6E}"/>
                  </a:ext>
                </a:extLst>
              </p:cNvPr>
              <p:cNvSpPr/>
              <p:nvPr/>
            </p:nvSpPr>
            <p:spPr>
              <a:xfrm>
                <a:off x="1055816" y="4175124"/>
                <a:ext cx="115050" cy="115050"/>
              </a:xfrm>
              <a:custGeom>
                <a:avLst/>
                <a:gdLst>
                  <a:gd name="connsiteX0" fmla="*/ 24459 w 115050"/>
                  <a:gd name="connsiteY0" fmla="*/ 115093 h 115050"/>
                  <a:gd name="connsiteX1" fmla="*/ 90613 w 115050"/>
                  <a:gd name="connsiteY1" fmla="*/ 115093 h 115050"/>
                  <a:gd name="connsiteX2" fmla="*/ 115062 w 115050"/>
                  <a:gd name="connsiteY2" fmla="*/ 90645 h 115050"/>
                  <a:gd name="connsiteX3" fmla="*/ 115062 w 115050"/>
                  <a:gd name="connsiteY3" fmla="*/ 24491 h 115050"/>
                  <a:gd name="connsiteX4" fmla="*/ 90613 w 115050"/>
                  <a:gd name="connsiteY4" fmla="*/ 42 h 115050"/>
                  <a:gd name="connsiteX5" fmla="*/ 11 w 115050"/>
                  <a:gd name="connsiteY5" fmla="*/ 42 h 115050"/>
                  <a:gd name="connsiteX6" fmla="*/ 11 w 115050"/>
                  <a:gd name="connsiteY6" fmla="*/ 11509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59" y="115093"/>
                    </a:moveTo>
                    <a:lnTo>
                      <a:pt x="90613" y="115093"/>
                    </a:lnTo>
                    <a:cubicBezTo>
                      <a:pt x="104116" y="115093"/>
                      <a:pt x="115062" y="104147"/>
                      <a:pt x="115062" y="90645"/>
                    </a:cubicBezTo>
                    <a:lnTo>
                      <a:pt x="115062" y="24491"/>
                    </a:lnTo>
                    <a:cubicBezTo>
                      <a:pt x="115062" y="10988"/>
                      <a:pt x="104116" y="42"/>
                      <a:pt x="90613" y="42"/>
                    </a:cubicBezTo>
                    <a:lnTo>
                      <a:pt x="11" y="42"/>
                    </a:lnTo>
                    <a:lnTo>
                      <a:pt x="11" y="11509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7" name="Полилиния 616">
                <a:extLst>
                  <a:ext uri="{FF2B5EF4-FFF2-40B4-BE49-F238E27FC236}">
                    <a16:creationId xmlns:a16="http://schemas.microsoft.com/office/drawing/2014/main" id="{FAA4BA5E-E79A-40AA-AEE1-DF07C50A189D}"/>
                  </a:ext>
                </a:extLst>
              </p:cNvPr>
              <p:cNvSpPr/>
              <p:nvPr/>
            </p:nvSpPr>
            <p:spPr>
              <a:xfrm>
                <a:off x="1491571" y="4175124"/>
                <a:ext cx="24448" cy="24448"/>
              </a:xfrm>
              <a:custGeom>
                <a:avLst/>
                <a:gdLst>
                  <a:gd name="connsiteX0" fmla="*/ 24467 w 24448"/>
                  <a:gd name="connsiteY0" fmla="*/ 24491 h 24448"/>
                  <a:gd name="connsiteX1" fmla="*/ 24467 w 24448"/>
                  <a:gd name="connsiteY1" fmla="*/ 43 h 24448"/>
                  <a:gd name="connsiteX2" fmla="*/ 19 w 24448"/>
                  <a:gd name="connsiteY2" fmla="*/ 43 h 24448"/>
                  <a:gd name="connsiteX3" fmla="*/ 24467 w 24448"/>
                  <a:gd name="connsiteY3" fmla="*/ 2449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67" y="24491"/>
                    </a:moveTo>
                    <a:lnTo>
                      <a:pt x="24467" y="43"/>
                    </a:lnTo>
                    <a:lnTo>
                      <a:pt x="19" y="43"/>
                    </a:lnTo>
                    <a:cubicBezTo>
                      <a:pt x="13521" y="43"/>
                      <a:pt x="24467" y="10989"/>
                      <a:pt x="24467" y="2449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8" name="Полилиния 617">
                <a:extLst>
                  <a:ext uri="{FF2B5EF4-FFF2-40B4-BE49-F238E27FC236}">
                    <a16:creationId xmlns:a16="http://schemas.microsoft.com/office/drawing/2014/main" id="{D49463C7-3D78-4372-8C02-7C956DFF7297}"/>
                  </a:ext>
                </a:extLst>
              </p:cNvPr>
              <p:cNvSpPr/>
              <p:nvPr/>
            </p:nvSpPr>
            <p:spPr>
              <a:xfrm>
                <a:off x="1516019" y="4175124"/>
                <a:ext cx="115050" cy="115050"/>
              </a:xfrm>
              <a:custGeom>
                <a:avLst/>
                <a:gdLst>
                  <a:gd name="connsiteX0" fmla="*/ 22 w 115050"/>
                  <a:gd name="connsiteY0" fmla="*/ 90645 h 115050"/>
                  <a:gd name="connsiteX1" fmla="*/ 24471 w 115050"/>
                  <a:gd name="connsiteY1" fmla="*/ 115093 h 115050"/>
                  <a:gd name="connsiteX2" fmla="*/ 115073 w 115050"/>
                  <a:gd name="connsiteY2" fmla="*/ 115093 h 115050"/>
                  <a:gd name="connsiteX3" fmla="*/ 115073 w 115050"/>
                  <a:gd name="connsiteY3" fmla="*/ 42 h 115050"/>
                  <a:gd name="connsiteX4" fmla="*/ 22 w 115050"/>
                  <a:gd name="connsiteY4" fmla="*/ 42 h 115050"/>
                  <a:gd name="connsiteX5" fmla="*/ 22 w 115050"/>
                  <a:gd name="connsiteY5" fmla="*/ 9064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2" y="90645"/>
                    </a:moveTo>
                    <a:cubicBezTo>
                      <a:pt x="22" y="104147"/>
                      <a:pt x="10968" y="115093"/>
                      <a:pt x="24471" y="115093"/>
                    </a:cubicBezTo>
                    <a:lnTo>
                      <a:pt x="115073" y="115093"/>
                    </a:lnTo>
                    <a:lnTo>
                      <a:pt x="115073" y="42"/>
                    </a:lnTo>
                    <a:lnTo>
                      <a:pt x="22" y="42"/>
                    </a:lnTo>
                    <a:lnTo>
                      <a:pt x="22" y="9064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9" name="Полилиния 618">
                <a:extLst>
                  <a:ext uri="{FF2B5EF4-FFF2-40B4-BE49-F238E27FC236}">
                    <a16:creationId xmlns:a16="http://schemas.microsoft.com/office/drawing/2014/main" id="{62E3E6FE-5A6B-4431-AA13-8EF6B8FD8C48}"/>
                  </a:ext>
                </a:extLst>
              </p:cNvPr>
              <p:cNvSpPr/>
              <p:nvPr/>
            </p:nvSpPr>
            <p:spPr>
              <a:xfrm>
                <a:off x="1631070" y="4175124"/>
                <a:ext cx="115050" cy="115050"/>
              </a:xfrm>
              <a:custGeom>
                <a:avLst/>
                <a:gdLst>
                  <a:gd name="connsiteX0" fmla="*/ 24473 w 115050"/>
                  <a:gd name="connsiteY0" fmla="*/ 115093 h 115050"/>
                  <a:gd name="connsiteX1" fmla="*/ 90628 w 115050"/>
                  <a:gd name="connsiteY1" fmla="*/ 115093 h 115050"/>
                  <a:gd name="connsiteX2" fmla="*/ 115076 w 115050"/>
                  <a:gd name="connsiteY2" fmla="*/ 90645 h 115050"/>
                  <a:gd name="connsiteX3" fmla="*/ 115076 w 115050"/>
                  <a:gd name="connsiteY3" fmla="*/ 24491 h 115050"/>
                  <a:gd name="connsiteX4" fmla="*/ 90628 w 115050"/>
                  <a:gd name="connsiteY4" fmla="*/ 42 h 115050"/>
                  <a:gd name="connsiteX5" fmla="*/ 25 w 115050"/>
                  <a:gd name="connsiteY5" fmla="*/ 42 h 115050"/>
                  <a:gd name="connsiteX6" fmla="*/ 25 w 115050"/>
                  <a:gd name="connsiteY6" fmla="*/ 11509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73" y="115093"/>
                    </a:moveTo>
                    <a:lnTo>
                      <a:pt x="90628" y="115093"/>
                    </a:lnTo>
                    <a:cubicBezTo>
                      <a:pt x="104130" y="115093"/>
                      <a:pt x="115076" y="104147"/>
                      <a:pt x="115076" y="90645"/>
                    </a:cubicBezTo>
                    <a:lnTo>
                      <a:pt x="115076" y="24491"/>
                    </a:lnTo>
                    <a:cubicBezTo>
                      <a:pt x="115076" y="10988"/>
                      <a:pt x="104130" y="42"/>
                      <a:pt x="90628" y="42"/>
                    </a:cubicBezTo>
                    <a:lnTo>
                      <a:pt x="25" y="42"/>
                    </a:lnTo>
                    <a:lnTo>
                      <a:pt x="25" y="11509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0" name="Полилиния 619">
                <a:extLst>
                  <a:ext uri="{FF2B5EF4-FFF2-40B4-BE49-F238E27FC236}">
                    <a16:creationId xmlns:a16="http://schemas.microsoft.com/office/drawing/2014/main" id="{070A22A3-308D-4115-B801-4ECA4CA6F42D}"/>
                  </a:ext>
                </a:extLst>
              </p:cNvPr>
              <p:cNvSpPr/>
              <p:nvPr/>
            </p:nvSpPr>
            <p:spPr>
              <a:xfrm>
                <a:off x="3217332" y="4265727"/>
                <a:ext cx="24448" cy="24448"/>
              </a:xfrm>
              <a:custGeom>
                <a:avLst/>
                <a:gdLst>
                  <a:gd name="connsiteX0" fmla="*/ 62 w 24448"/>
                  <a:gd name="connsiteY0" fmla="*/ 24490 h 24448"/>
                  <a:gd name="connsiteX1" fmla="*/ 24510 w 24448"/>
                  <a:gd name="connsiteY1" fmla="*/ 42 h 24448"/>
                  <a:gd name="connsiteX2" fmla="*/ 24510 w 24448"/>
                  <a:gd name="connsiteY2" fmla="*/ 2449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62" y="24490"/>
                    </a:moveTo>
                    <a:cubicBezTo>
                      <a:pt x="13564" y="24490"/>
                      <a:pt x="24510" y="13544"/>
                      <a:pt x="24510" y="42"/>
                    </a:cubicBezTo>
                    <a:lnTo>
                      <a:pt x="24510" y="244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1" name="Полилиния 620">
                <a:extLst>
                  <a:ext uri="{FF2B5EF4-FFF2-40B4-BE49-F238E27FC236}">
                    <a16:creationId xmlns:a16="http://schemas.microsoft.com/office/drawing/2014/main" id="{3968EAFC-3FC7-4BA4-84A4-20693D839138}"/>
                  </a:ext>
                </a:extLst>
              </p:cNvPr>
              <p:cNvSpPr/>
              <p:nvPr/>
            </p:nvSpPr>
            <p:spPr>
              <a:xfrm>
                <a:off x="3241780" y="4175124"/>
                <a:ext cx="115050" cy="115050"/>
              </a:xfrm>
              <a:custGeom>
                <a:avLst/>
                <a:gdLst>
                  <a:gd name="connsiteX0" fmla="*/ 65 w 115050"/>
                  <a:gd name="connsiteY0" fmla="*/ 42 h 115050"/>
                  <a:gd name="connsiteX1" fmla="*/ 115116 w 115050"/>
                  <a:gd name="connsiteY1" fmla="*/ 42 h 115050"/>
                  <a:gd name="connsiteX2" fmla="*/ 115116 w 115050"/>
                  <a:gd name="connsiteY2" fmla="*/ 115093 h 115050"/>
                  <a:gd name="connsiteX3" fmla="*/ 65 w 115050"/>
                  <a:gd name="connsiteY3" fmla="*/ 11509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42"/>
                    </a:moveTo>
                    <a:lnTo>
                      <a:pt x="115116" y="42"/>
                    </a:lnTo>
                    <a:lnTo>
                      <a:pt x="115116" y="115093"/>
                    </a:lnTo>
                    <a:lnTo>
                      <a:pt x="65" y="11509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2" name="Полилиния 621">
                <a:extLst>
                  <a:ext uri="{FF2B5EF4-FFF2-40B4-BE49-F238E27FC236}">
                    <a16:creationId xmlns:a16="http://schemas.microsoft.com/office/drawing/2014/main" id="{1F29674C-0ACB-417C-B2BC-F0209D55B6BF}"/>
                  </a:ext>
                </a:extLst>
              </p:cNvPr>
              <p:cNvSpPr/>
              <p:nvPr/>
            </p:nvSpPr>
            <p:spPr>
              <a:xfrm>
                <a:off x="3356831" y="4175124"/>
                <a:ext cx="115050" cy="115050"/>
              </a:xfrm>
              <a:custGeom>
                <a:avLst/>
                <a:gdLst>
                  <a:gd name="connsiteX0" fmla="*/ 24516 w 115050"/>
                  <a:gd name="connsiteY0" fmla="*/ 115093 h 115050"/>
                  <a:gd name="connsiteX1" fmla="*/ 90670 w 115050"/>
                  <a:gd name="connsiteY1" fmla="*/ 115093 h 115050"/>
                  <a:gd name="connsiteX2" fmla="*/ 115119 w 115050"/>
                  <a:gd name="connsiteY2" fmla="*/ 90645 h 115050"/>
                  <a:gd name="connsiteX3" fmla="*/ 115119 w 115050"/>
                  <a:gd name="connsiteY3" fmla="*/ 24491 h 115050"/>
                  <a:gd name="connsiteX4" fmla="*/ 90670 w 115050"/>
                  <a:gd name="connsiteY4" fmla="*/ 42 h 115050"/>
                  <a:gd name="connsiteX5" fmla="*/ 68 w 115050"/>
                  <a:gd name="connsiteY5" fmla="*/ 42 h 115050"/>
                  <a:gd name="connsiteX6" fmla="*/ 68 w 115050"/>
                  <a:gd name="connsiteY6" fmla="*/ 11509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16" y="115093"/>
                    </a:moveTo>
                    <a:lnTo>
                      <a:pt x="90670" y="115093"/>
                    </a:lnTo>
                    <a:cubicBezTo>
                      <a:pt x="104173" y="115093"/>
                      <a:pt x="115119" y="104147"/>
                      <a:pt x="115119" y="90645"/>
                    </a:cubicBezTo>
                    <a:lnTo>
                      <a:pt x="115119" y="24491"/>
                    </a:lnTo>
                    <a:cubicBezTo>
                      <a:pt x="115119" y="10988"/>
                      <a:pt x="104173" y="42"/>
                      <a:pt x="90670" y="42"/>
                    </a:cubicBezTo>
                    <a:lnTo>
                      <a:pt x="68" y="42"/>
                    </a:lnTo>
                    <a:lnTo>
                      <a:pt x="68" y="11509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3" name="Полилиния 622">
                <a:extLst>
                  <a:ext uri="{FF2B5EF4-FFF2-40B4-BE49-F238E27FC236}">
                    <a16:creationId xmlns:a16="http://schemas.microsoft.com/office/drawing/2014/main" id="{3DF70226-A8F1-4CAD-BFA7-2123094BAD85}"/>
                  </a:ext>
                </a:extLst>
              </p:cNvPr>
              <p:cNvSpPr/>
              <p:nvPr/>
            </p:nvSpPr>
            <p:spPr>
              <a:xfrm>
                <a:off x="3677535" y="4175124"/>
                <a:ext cx="24448" cy="24448"/>
              </a:xfrm>
              <a:custGeom>
                <a:avLst/>
                <a:gdLst>
                  <a:gd name="connsiteX0" fmla="*/ 24521 w 24448"/>
                  <a:gd name="connsiteY0" fmla="*/ 24491 h 24448"/>
                  <a:gd name="connsiteX1" fmla="*/ 24521 w 24448"/>
                  <a:gd name="connsiteY1" fmla="*/ 43 h 24448"/>
                  <a:gd name="connsiteX2" fmla="*/ 73 w 24448"/>
                  <a:gd name="connsiteY2" fmla="*/ 43 h 24448"/>
                  <a:gd name="connsiteX3" fmla="*/ 24521 w 24448"/>
                  <a:gd name="connsiteY3" fmla="*/ 2449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1" y="24491"/>
                    </a:moveTo>
                    <a:lnTo>
                      <a:pt x="24521" y="43"/>
                    </a:lnTo>
                    <a:lnTo>
                      <a:pt x="73" y="43"/>
                    </a:lnTo>
                    <a:cubicBezTo>
                      <a:pt x="13576" y="43"/>
                      <a:pt x="24521" y="10989"/>
                      <a:pt x="24521" y="2449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4" name="Полилиния 623">
                <a:extLst>
                  <a:ext uri="{FF2B5EF4-FFF2-40B4-BE49-F238E27FC236}">
                    <a16:creationId xmlns:a16="http://schemas.microsoft.com/office/drawing/2014/main" id="{8BF239AF-DB6E-423A-984F-F7B074697B7D}"/>
                  </a:ext>
                </a:extLst>
              </p:cNvPr>
              <p:cNvSpPr/>
              <p:nvPr/>
            </p:nvSpPr>
            <p:spPr>
              <a:xfrm>
                <a:off x="3701983" y="4175124"/>
                <a:ext cx="115050" cy="115050"/>
              </a:xfrm>
              <a:custGeom>
                <a:avLst/>
                <a:gdLst>
                  <a:gd name="connsiteX0" fmla="*/ 76 w 115050"/>
                  <a:gd name="connsiteY0" fmla="*/ 42 h 115050"/>
                  <a:gd name="connsiteX1" fmla="*/ 115127 w 115050"/>
                  <a:gd name="connsiteY1" fmla="*/ 42 h 115050"/>
                  <a:gd name="connsiteX2" fmla="*/ 115127 w 115050"/>
                  <a:gd name="connsiteY2" fmla="*/ 115093 h 115050"/>
                  <a:gd name="connsiteX3" fmla="*/ 76 w 115050"/>
                  <a:gd name="connsiteY3" fmla="*/ 11509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6" y="42"/>
                    </a:moveTo>
                    <a:lnTo>
                      <a:pt x="115127" y="42"/>
                    </a:lnTo>
                    <a:lnTo>
                      <a:pt x="115127" y="115093"/>
                    </a:lnTo>
                    <a:lnTo>
                      <a:pt x="76" y="11509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5" name="Полилиния 624">
                <a:extLst>
                  <a:ext uri="{FF2B5EF4-FFF2-40B4-BE49-F238E27FC236}">
                    <a16:creationId xmlns:a16="http://schemas.microsoft.com/office/drawing/2014/main" id="{E2F77DDF-3047-4D12-AAED-A16EFD0D9FA6}"/>
                  </a:ext>
                </a:extLst>
              </p:cNvPr>
              <p:cNvSpPr/>
              <p:nvPr/>
            </p:nvSpPr>
            <p:spPr>
              <a:xfrm>
                <a:off x="3817034" y="4175124"/>
                <a:ext cx="24448" cy="24448"/>
              </a:xfrm>
              <a:custGeom>
                <a:avLst/>
                <a:gdLst>
                  <a:gd name="connsiteX0" fmla="*/ 24528 w 24448"/>
                  <a:gd name="connsiteY0" fmla="*/ 43 h 24448"/>
                  <a:gd name="connsiteX1" fmla="*/ 80 w 24448"/>
                  <a:gd name="connsiteY1" fmla="*/ 43 h 24448"/>
                  <a:gd name="connsiteX2" fmla="*/ 80 w 24448"/>
                  <a:gd name="connsiteY2" fmla="*/ 24491 h 24448"/>
                  <a:gd name="connsiteX3" fmla="*/ 24528 w 24448"/>
                  <a:gd name="connsiteY3" fmla="*/ 4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8" y="43"/>
                    </a:moveTo>
                    <a:lnTo>
                      <a:pt x="80" y="43"/>
                    </a:lnTo>
                    <a:lnTo>
                      <a:pt x="80" y="24491"/>
                    </a:lnTo>
                    <a:cubicBezTo>
                      <a:pt x="80" y="10989"/>
                      <a:pt x="11026" y="43"/>
                      <a:pt x="24528" y="4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6" name="Полилиния 625">
                <a:extLst>
                  <a:ext uri="{FF2B5EF4-FFF2-40B4-BE49-F238E27FC236}">
                    <a16:creationId xmlns:a16="http://schemas.microsoft.com/office/drawing/2014/main" id="{41774E90-3E30-4F09-A4A6-36F4DA325F26}"/>
                  </a:ext>
                </a:extLst>
              </p:cNvPr>
              <p:cNvSpPr/>
              <p:nvPr/>
            </p:nvSpPr>
            <p:spPr>
              <a:xfrm>
                <a:off x="3907636" y="4175124"/>
                <a:ext cx="24448" cy="24448"/>
              </a:xfrm>
              <a:custGeom>
                <a:avLst/>
                <a:gdLst>
                  <a:gd name="connsiteX0" fmla="*/ 24527 w 24448"/>
                  <a:gd name="connsiteY0" fmla="*/ 24491 h 24448"/>
                  <a:gd name="connsiteX1" fmla="*/ 24527 w 24448"/>
                  <a:gd name="connsiteY1" fmla="*/ 43 h 24448"/>
                  <a:gd name="connsiteX2" fmla="*/ 79 w 24448"/>
                  <a:gd name="connsiteY2" fmla="*/ 43 h 24448"/>
                  <a:gd name="connsiteX3" fmla="*/ 24527 w 24448"/>
                  <a:gd name="connsiteY3" fmla="*/ 2449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7" y="24491"/>
                    </a:moveTo>
                    <a:lnTo>
                      <a:pt x="24527" y="43"/>
                    </a:lnTo>
                    <a:lnTo>
                      <a:pt x="79" y="43"/>
                    </a:lnTo>
                    <a:cubicBezTo>
                      <a:pt x="13581" y="43"/>
                      <a:pt x="24527" y="10989"/>
                      <a:pt x="24527" y="2449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7" name="Полилиния 626">
                <a:extLst>
                  <a:ext uri="{FF2B5EF4-FFF2-40B4-BE49-F238E27FC236}">
                    <a16:creationId xmlns:a16="http://schemas.microsoft.com/office/drawing/2014/main" id="{89580554-F92D-48C3-A957-6A33C6D27F31}"/>
                  </a:ext>
                </a:extLst>
              </p:cNvPr>
              <p:cNvSpPr/>
              <p:nvPr/>
            </p:nvSpPr>
            <p:spPr>
              <a:xfrm>
                <a:off x="3817034" y="4265727"/>
                <a:ext cx="24448" cy="24448"/>
              </a:xfrm>
              <a:custGeom>
                <a:avLst/>
                <a:gdLst>
                  <a:gd name="connsiteX0" fmla="*/ 24528 w 24448"/>
                  <a:gd name="connsiteY0" fmla="*/ 24490 h 24448"/>
                  <a:gd name="connsiteX1" fmla="*/ 80 w 24448"/>
                  <a:gd name="connsiteY1" fmla="*/ 42 h 24448"/>
                  <a:gd name="connsiteX2" fmla="*/ 80 w 24448"/>
                  <a:gd name="connsiteY2" fmla="*/ 2449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28" y="24490"/>
                    </a:moveTo>
                    <a:cubicBezTo>
                      <a:pt x="11026" y="24490"/>
                      <a:pt x="80" y="13544"/>
                      <a:pt x="80" y="42"/>
                    </a:cubicBezTo>
                    <a:lnTo>
                      <a:pt x="80" y="244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8" name="Полилиния 627">
                <a:extLst>
                  <a:ext uri="{FF2B5EF4-FFF2-40B4-BE49-F238E27FC236}">
                    <a16:creationId xmlns:a16="http://schemas.microsoft.com/office/drawing/2014/main" id="{D4C87C5F-A818-44AD-969E-65335C0C5311}"/>
                  </a:ext>
                </a:extLst>
              </p:cNvPr>
              <p:cNvSpPr/>
              <p:nvPr/>
            </p:nvSpPr>
            <p:spPr>
              <a:xfrm>
                <a:off x="3932085" y="4175124"/>
                <a:ext cx="115050" cy="115050"/>
              </a:xfrm>
              <a:custGeom>
                <a:avLst/>
                <a:gdLst>
                  <a:gd name="connsiteX0" fmla="*/ 82 w 115050"/>
                  <a:gd name="connsiteY0" fmla="*/ 90645 h 115050"/>
                  <a:gd name="connsiteX1" fmla="*/ 24530 w 115050"/>
                  <a:gd name="connsiteY1" fmla="*/ 115093 h 115050"/>
                  <a:gd name="connsiteX2" fmla="*/ 115133 w 115050"/>
                  <a:gd name="connsiteY2" fmla="*/ 115093 h 115050"/>
                  <a:gd name="connsiteX3" fmla="*/ 115133 w 115050"/>
                  <a:gd name="connsiteY3" fmla="*/ 42 h 115050"/>
                  <a:gd name="connsiteX4" fmla="*/ 82 w 115050"/>
                  <a:gd name="connsiteY4" fmla="*/ 42 h 115050"/>
                  <a:gd name="connsiteX5" fmla="*/ 82 w 115050"/>
                  <a:gd name="connsiteY5" fmla="*/ 9064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82" y="90645"/>
                    </a:moveTo>
                    <a:cubicBezTo>
                      <a:pt x="82" y="104147"/>
                      <a:pt x="11028" y="115093"/>
                      <a:pt x="24530" y="115093"/>
                    </a:cubicBezTo>
                    <a:lnTo>
                      <a:pt x="115133" y="115093"/>
                    </a:lnTo>
                    <a:lnTo>
                      <a:pt x="115133" y="42"/>
                    </a:lnTo>
                    <a:lnTo>
                      <a:pt x="82" y="42"/>
                    </a:lnTo>
                    <a:lnTo>
                      <a:pt x="82" y="9064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9" name="Полилиния 628">
                <a:extLst>
                  <a:ext uri="{FF2B5EF4-FFF2-40B4-BE49-F238E27FC236}">
                    <a16:creationId xmlns:a16="http://schemas.microsoft.com/office/drawing/2014/main" id="{4068146B-5DB5-4E93-8402-C324C3562EE2}"/>
                  </a:ext>
                </a:extLst>
              </p:cNvPr>
              <p:cNvSpPr/>
              <p:nvPr/>
            </p:nvSpPr>
            <p:spPr>
              <a:xfrm>
                <a:off x="4047136" y="4175124"/>
                <a:ext cx="115050" cy="115050"/>
              </a:xfrm>
              <a:custGeom>
                <a:avLst/>
                <a:gdLst>
                  <a:gd name="connsiteX0" fmla="*/ 24533 w 115050"/>
                  <a:gd name="connsiteY0" fmla="*/ 115093 h 115050"/>
                  <a:gd name="connsiteX1" fmla="*/ 90687 w 115050"/>
                  <a:gd name="connsiteY1" fmla="*/ 115093 h 115050"/>
                  <a:gd name="connsiteX2" fmla="*/ 115136 w 115050"/>
                  <a:gd name="connsiteY2" fmla="*/ 90645 h 115050"/>
                  <a:gd name="connsiteX3" fmla="*/ 115136 w 115050"/>
                  <a:gd name="connsiteY3" fmla="*/ 24491 h 115050"/>
                  <a:gd name="connsiteX4" fmla="*/ 90687 w 115050"/>
                  <a:gd name="connsiteY4" fmla="*/ 42 h 115050"/>
                  <a:gd name="connsiteX5" fmla="*/ 85 w 115050"/>
                  <a:gd name="connsiteY5" fmla="*/ 42 h 115050"/>
                  <a:gd name="connsiteX6" fmla="*/ 85 w 115050"/>
                  <a:gd name="connsiteY6" fmla="*/ 11509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33" y="115093"/>
                    </a:moveTo>
                    <a:lnTo>
                      <a:pt x="90687" y="115093"/>
                    </a:lnTo>
                    <a:cubicBezTo>
                      <a:pt x="104190" y="115093"/>
                      <a:pt x="115136" y="104147"/>
                      <a:pt x="115136" y="90645"/>
                    </a:cubicBezTo>
                    <a:lnTo>
                      <a:pt x="115136" y="24491"/>
                    </a:lnTo>
                    <a:cubicBezTo>
                      <a:pt x="115136" y="10988"/>
                      <a:pt x="104190" y="42"/>
                      <a:pt x="90687" y="42"/>
                    </a:cubicBezTo>
                    <a:lnTo>
                      <a:pt x="85" y="42"/>
                    </a:lnTo>
                    <a:lnTo>
                      <a:pt x="85" y="11509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0" name="Полилиния 629">
                <a:extLst>
                  <a:ext uri="{FF2B5EF4-FFF2-40B4-BE49-F238E27FC236}">
                    <a16:creationId xmlns:a16="http://schemas.microsoft.com/office/drawing/2014/main" id="{D693FAB9-0AA1-49C9-BD2C-490308088EBB}"/>
                  </a:ext>
                </a:extLst>
              </p:cNvPr>
              <p:cNvSpPr/>
              <p:nvPr/>
            </p:nvSpPr>
            <p:spPr>
              <a:xfrm>
                <a:off x="940766" y="4290175"/>
                <a:ext cx="115050" cy="115050"/>
              </a:xfrm>
              <a:custGeom>
                <a:avLst/>
                <a:gdLst>
                  <a:gd name="connsiteX0" fmla="*/ 8 w 115050"/>
                  <a:gd name="connsiteY0" fmla="*/ 45 h 115050"/>
                  <a:gd name="connsiteX1" fmla="*/ 115059 w 115050"/>
                  <a:gd name="connsiteY1" fmla="*/ 45 h 115050"/>
                  <a:gd name="connsiteX2" fmla="*/ 115059 w 115050"/>
                  <a:gd name="connsiteY2" fmla="*/ 115096 h 115050"/>
                  <a:gd name="connsiteX3" fmla="*/ 8 w 115050"/>
                  <a:gd name="connsiteY3" fmla="*/ 11509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8" y="45"/>
                    </a:moveTo>
                    <a:lnTo>
                      <a:pt x="115059" y="45"/>
                    </a:lnTo>
                    <a:lnTo>
                      <a:pt x="115059" y="115096"/>
                    </a:lnTo>
                    <a:lnTo>
                      <a:pt x="8" y="11509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1" name="Полилиния 630">
                <a:extLst>
                  <a:ext uri="{FF2B5EF4-FFF2-40B4-BE49-F238E27FC236}">
                    <a16:creationId xmlns:a16="http://schemas.microsoft.com/office/drawing/2014/main" id="{5D6D4291-3233-474E-8ABB-8799F751E572}"/>
                  </a:ext>
                </a:extLst>
              </p:cNvPr>
              <p:cNvSpPr/>
              <p:nvPr/>
            </p:nvSpPr>
            <p:spPr>
              <a:xfrm>
                <a:off x="1055816" y="4290175"/>
                <a:ext cx="24448" cy="24448"/>
              </a:xfrm>
              <a:custGeom>
                <a:avLst/>
                <a:gdLst>
                  <a:gd name="connsiteX0" fmla="*/ 24460 w 24448"/>
                  <a:gd name="connsiteY0" fmla="*/ 46 h 24448"/>
                  <a:gd name="connsiteX1" fmla="*/ 11 w 24448"/>
                  <a:gd name="connsiteY1" fmla="*/ 46 h 24448"/>
                  <a:gd name="connsiteX2" fmla="*/ 11 w 24448"/>
                  <a:gd name="connsiteY2" fmla="*/ 24494 h 24448"/>
                  <a:gd name="connsiteX3" fmla="*/ 24460 w 24448"/>
                  <a:gd name="connsiteY3" fmla="*/ 4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60" y="46"/>
                    </a:moveTo>
                    <a:lnTo>
                      <a:pt x="11" y="46"/>
                    </a:lnTo>
                    <a:lnTo>
                      <a:pt x="11" y="24494"/>
                    </a:lnTo>
                    <a:cubicBezTo>
                      <a:pt x="11" y="10991"/>
                      <a:pt x="10957" y="46"/>
                      <a:pt x="24460" y="4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2" name="Полилиния 631">
                <a:extLst>
                  <a:ext uri="{FF2B5EF4-FFF2-40B4-BE49-F238E27FC236}">
                    <a16:creationId xmlns:a16="http://schemas.microsoft.com/office/drawing/2014/main" id="{52B0B81C-3519-4616-A91A-89F25203B2E5}"/>
                  </a:ext>
                </a:extLst>
              </p:cNvPr>
              <p:cNvSpPr/>
              <p:nvPr/>
            </p:nvSpPr>
            <p:spPr>
              <a:xfrm>
                <a:off x="1400969" y="4290175"/>
                <a:ext cx="115050" cy="115050"/>
              </a:xfrm>
              <a:custGeom>
                <a:avLst/>
                <a:gdLst>
                  <a:gd name="connsiteX0" fmla="*/ 90622 w 115050"/>
                  <a:gd name="connsiteY0" fmla="*/ 45 h 115050"/>
                  <a:gd name="connsiteX1" fmla="*/ 115070 w 115050"/>
                  <a:gd name="connsiteY1" fmla="*/ 45 h 115050"/>
                  <a:gd name="connsiteX2" fmla="*/ 115070 w 115050"/>
                  <a:gd name="connsiteY2" fmla="*/ 115096 h 115050"/>
                  <a:gd name="connsiteX3" fmla="*/ 90622 w 115050"/>
                  <a:gd name="connsiteY3" fmla="*/ 115096 h 115050"/>
                  <a:gd name="connsiteX4" fmla="*/ 24468 w 115050"/>
                  <a:gd name="connsiteY4" fmla="*/ 115096 h 115050"/>
                  <a:gd name="connsiteX5" fmla="*/ 24468 w 115050"/>
                  <a:gd name="connsiteY5" fmla="*/ 45 h 115050"/>
                  <a:gd name="connsiteX6" fmla="*/ 19 w 115050"/>
                  <a:gd name="connsiteY6" fmla="*/ 45 h 115050"/>
                  <a:gd name="connsiteX7" fmla="*/ 24468 w 115050"/>
                  <a:gd name="connsiteY7" fmla="*/ 4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22" y="45"/>
                    </a:moveTo>
                    <a:cubicBezTo>
                      <a:pt x="104124" y="45"/>
                      <a:pt x="115070" y="45"/>
                      <a:pt x="115070" y="45"/>
                    </a:cubicBezTo>
                    <a:lnTo>
                      <a:pt x="115070" y="115096"/>
                    </a:lnTo>
                    <a:cubicBezTo>
                      <a:pt x="115070" y="115096"/>
                      <a:pt x="104124" y="115096"/>
                      <a:pt x="90622" y="115096"/>
                    </a:cubicBezTo>
                    <a:lnTo>
                      <a:pt x="24468" y="115096"/>
                    </a:lnTo>
                    <a:lnTo>
                      <a:pt x="24468" y="45"/>
                    </a:lnTo>
                    <a:cubicBezTo>
                      <a:pt x="10965" y="45"/>
                      <a:pt x="19" y="45"/>
                      <a:pt x="19" y="45"/>
                    </a:cubicBezTo>
                    <a:cubicBezTo>
                      <a:pt x="19" y="45"/>
                      <a:pt x="10965" y="45"/>
                      <a:pt x="24468" y="4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3" name="Полилиния 632">
                <a:extLst>
                  <a:ext uri="{FF2B5EF4-FFF2-40B4-BE49-F238E27FC236}">
                    <a16:creationId xmlns:a16="http://schemas.microsoft.com/office/drawing/2014/main" id="{4BA0F78A-1A53-4A3D-8D53-7AF6B3E2043B}"/>
                  </a:ext>
                </a:extLst>
              </p:cNvPr>
              <p:cNvSpPr/>
              <p:nvPr/>
            </p:nvSpPr>
            <p:spPr>
              <a:xfrm>
                <a:off x="1721672" y="4380778"/>
                <a:ext cx="24448" cy="24448"/>
              </a:xfrm>
              <a:custGeom>
                <a:avLst/>
                <a:gdLst>
                  <a:gd name="connsiteX0" fmla="*/ 25 w 24448"/>
                  <a:gd name="connsiteY0" fmla="*/ 24493 h 24448"/>
                  <a:gd name="connsiteX1" fmla="*/ 24473 w 24448"/>
                  <a:gd name="connsiteY1" fmla="*/ 45 h 24448"/>
                  <a:gd name="connsiteX2" fmla="*/ 24473 w 24448"/>
                  <a:gd name="connsiteY2" fmla="*/ 2449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5" y="24493"/>
                    </a:moveTo>
                    <a:cubicBezTo>
                      <a:pt x="13527" y="24493"/>
                      <a:pt x="24473" y="13547"/>
                      <a:pt x="24473" y="45"/>
                    </a:cubicBezTo>
                    <a:lnTo>
                      <a:pt x="24473" y="2449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4" name="Полилиния 633">
                <a:extLst>
                  <a:ext uri="{FF2B5EF4-FFF2-40B4-BE49-F238E27FC236}">
                    <a16:creationId xmlns:a16="http://schemas.microsoft.com/office/drawing/2014/main" id="{FD35F454-5FC4-440A-A706-8BCC466F38B9}"/>
                  </a:ext>
                </a:extLst>
              </p:cNvPr>
              <p:cNvSpPr/>
              <p:nvPr/>
            </p:nvSpPr>
            <p:spPr>
              <a:xfrm>
                <a:off x="1746121" y="4290175"/>
                <a:ext cx="115050" cy="115050"/>
              </a:xfrm>
              <a:custGeom>
                <a:avLst/>
                <a:gdLst>
                  <a:gd name="connsiteX0" fmla="*/ 24476 w 115050"/>
                  <a:gd name="connsiteY0" fmla="*/ 45 h 115050"/>
                  <a:gd name="connsiteX1" fmla="*/ 28 w 115050"/>
                  <a:gd name="connsiteY1" fmla="*/ 24493 h 115050"/>
                  <a:gd name="connsiteX2" fmla="*/ 28 w 115050"/>
                  <a:gd name="connsiteY2" fmla="*/ 115096 h 115050"/>
                  <a:gd name="connsiteX3" fmla="*/ 115079 w 115050"/>
                  <a:gd name="connsiteY3" fmla="*/ 115096 h 115050"/>
                  <a:gd name="connsiteX4" fmla="*/ 115079 w 115050"/>
                  <a:gd name="connsiteY4" fmla="*/ 45 h 115050"/>
                  <a:gd name="connsiteX5" fmla="*/ 24476 w 115050"/>
                  <a:gd name="connsiteY5" fmla="*/ 4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476" y="45"/>
                    </a:moveTo>
                    <a:cubicBezTo>
                      <a:pt x="10974" y="45"/>
                      <a:pt x="28" y="10991"/>
                      <a:pt x="28" y="24493"/>
                    </a:cubicBezTo>
                    <a:lnTo>
                      <a:pt x="28" y="115096"/>
                    </a:lnTo>
                    <a:lnTo>
                      <a:pt x="115079" y="115096"/>
                    </a:lnTo>
                    <a:lnTo>
                      <a:pt x="115079" y="45"/>
                    </a:lnTo>
                    <a:lnTo>
                      <a:pt x="24476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5" name="Полилиния 634">
                <a:extLst>
                  <a:ext uri="{FF2B5EF4-FFF2-40B4-BE49-F238E27FC236}">
                    <a16:creationId xmlns:a16="http://schemas.microsoft.com/office/drawing/2014/main" id="{43A5B532-AF3F-4830-BBE1-C3D38EDF0C85}"/>
                  </a:ext>
                </a:extLst>
              </p:cNvPr>
              <p:cNvSpPr/>
              <p:nvPr/>
            </p:nvSpPr>
            <p:spPr>
              <a:xfrm>
                <a:off x="1861171" y="4290175"/>
                <a:ext cx="115050" cy="115050"/>
              </a:xfrm>
              <a:custGeom>
                <a:avLst/>
                <a:gdLst>
                  <a:gd name="connsiteX0" fmla="*/ 90633 w 115050"/>
                  <a:gd name="connsiteY0" fmla="*/ 45 h 115050"/>
                  <a:gd name="connsiteX1" fmla="*/ 115082 w 115050"/>
                  <a:gd name="connsiteY1" fmla="*/ 24493 h 115050"/>
                  <a:gd name="connsiteX2" fmla="*/ 115082 w 115050"/>
                  <a:gd name="connsiteY2" fmla="*/ 115096 h 115050"/>
                  <a:gd name="connsiteX3" fmla="*/ 31 w 115050"/>
                  <a:gd name="connsiteY3" fmla="*/ 115096 h 115050"/>
                  <a:gd name="connsiteX4" fmla="*/ 31 w 115050"/>
                  <a:gd name="connsiteY4" fmla="*/ 45 h 115050"/>
                  <a:gd name="connsiteX5" fmla="*/ 90633 w 115050"/>
                  <a:gd name="connsiteY5" fmla="*/ 4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33" y="45"/>
                    </a:moveTo>
                    <a:cubicBezTo>
                      <a:pt x="104136" y="45"/>
                      <a:pt x="115082" y="10991"/>
                      <a:pt x="115082" y="24493"/>
                    </a:cubicBezTo>
                    <a:lnTo>
                      <a:pt x="115082" y="115096"/>
                    </a:lnTo>
                    <a:lnTo>
                      <a:pt x="31" y="115096"/>
                    </a:lnTo>
                    <a:lnTo>
                      <a:pt x="31" y="45"/>
                    </a:lnTo>
                    <a:lnTo>
                      <a:pt x="90633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6" name="Полилиния 635">
                <a:extLst>
                  <a:ext uri="{FF2B5EF4-FFF2-40B4-BE49-F238E27FC236}">
                    <a16:creationId xmlns:a16="http://schemas.microsoft.com/office/drawing/2014/main" id="{F8CD0593-6AD8-43DD-BAB1-D2A6F0DC4385}"/>
                  </a:ext>
                </a:extLst>
              </p:cNvPr>
              <p:cNvSpPr/>
              <p:nvPr/>
            </p:nvSpPr>
            <p:spPr>
              <a:xfrm>
                <a:off x="3126730" y="4290175"/>
                <a:ext cx="115050" cy="115050"/>
              </a:xfrm>
              <a:custGeom>
                <a:avLst/>
                <a:gdLst>
                  <a:gd name="connsiteX0" fmla="*/ 24511 w 115050"/>
                  <a:gd name="connsiteY0" fmla="*/ 45 h 115050"/>
                  <a:gd name="connsiteX1" fmla="*/ 62 w 115050"/>
                  <a:gd name="connsiteY1" fmla="*/ 24493 h 115050"/>
                  <a:gd name="connsiteX2" fmla="*/ 62 w 115050"/>
                  <a:gd name="connsiteY2" fmla="*/ 115096 h 115050"/>
                  <a:gd name="connsiteX3" fmla="*/ 115113 w 115050"/>
                  <a:gd name="connsiteY3" fmla="*/ 115096 h 115050"/>
                  <a:gd name="connsiteX4" fmla="*/ 115113 w 115050"/>
                  <a:gd name="connsiteY4" fmla="*/ 45 h 115050"/>
                  <a:gd name="connsiteX5" fmla="*/ 24511 w 115050"/>
                  <a:gd name="connsiteY5" fmla="*/ 4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511" y="45"/>
                    </a:moveTo>
                    <a:cubicBezTo>
                      <a:pt x="11008" y="45"/>
                      <a:pt x="62" y="10991"/>
                      <a:pt x="62" y="24493"/>
                    </a:cubicBezTo>
                    <a:lnTo>
                      <a:pt x="62" y="115096"/>
                    </a:lnTo>
                    <a:lnTo>
                      <a:pt x="115113" y="115096"/>
                    </a:lnTo>
                    <a:lnTo>
                      <a:pt x="115113" y="45"/>
                    </a:lnTo>
                    <a:lnTo>
                      <a:pt x="24511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7" name="Полилиния 636">
                <a:extLst>
                  <a:ext uri="{FF2B5EF4-FFF2-40B4-BE49-F238E27FC236}">
                    <a16:creationId xmlns:a16="http://schemas.microsoft.com/office/drawing/2014/main" id="{C21F8F2D-64F2-4CFD-9247-54B7D460A2C6}"/>
                  </a:ext>
                </a:extLst>
              </p:cNvPr>
              <p:cNvSpPr/>
              <p:nvPr/>
            </p:nvSpPr>
            <p:spPr>
              <a:xfrm>
                <a:off x="3241780" y="4290175"/>
                <a:ext cx="115050" cy="115050"/>
              </a:xfrm>
              <a:custGeom>
                <a:avLst/>
                <a:gdLst>
                  <a:gd name="connsiteX0" fmla="*/ 115116 w 115050"/>
                  <a:gd name="connsiteY0" fmla="*/ 90648 h 115050"/>
                  <a:gd name="connsiteX1" fmla="*/ 90668 w 115050"/>
                  <a:gd name="connsiteY1" fmla="*/ 115096 h 115050"/>
                  <a:gd name="connsiteX2" fmla="*/ 65 w 115050"/>
                  <a:gd name="connsiteY2" fmla="*/ 115096 h 115050"/>
                  <a:gd name="connsiteX3" fmla="*/ 65 w 115050"/>
                  <a:gd name="connsiteY3" fmla="*/ 45 h 115050"/>
                  <a:gd name="connsiteX4" fmla="*/ 115116 w 115050"/>
                  <a:gd name="connsiteY4" fmla="*/ 45 h 115050"/>
                  <a:gd name="connsiteX5" fmla="*/ 115116 w 115050"/>
                  <a:gd name="connsiteY5" fmla="*/ 9064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16" y="90648"/>
                    </a:moveTo>
                    <a:cubicBezTo>
                      <a:pt x="115116" y="104150"/>
                      <a:pt x="104170" y="115096"/>
                      <a:pt x="90668" y="115096"/>
                    </a:cubicBezTo>
                    <a:lnTo>
                      <a:pt x="65" y="115096"/>
                    </a:lnTo>
                    <a:lnTo>
                      <a:pt x="65" y="45"/>
                    </a:lnTo>
                    <a:lnTo>
                      <a:pt x="115116" y="45"/>
                    </a:lnTo>
                    <a:lnTo>
                      <a:pt x="115116" y="9064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8" name="Полилиния 637">
                <a:extLst>
                  <a:ext uri="{FF2B5EF4-FFF2-40B4-BE49-F238E27FC236}">
                    <a16:creationId xmlns:a16="http://schemas.microsoft.com/office/drawing/2014/main" id="{F3BD9B41-1F0A-44D5-A133-7464D1394AAC}"/>
                  </a:ext>
                </a:extLst>
              </p:cNvPr>
              <p:cNvSpPr/>
              <p:nvPr/>
            </p:nvSpPr>
            <p:spPr>
              <a:xfrm>
                <a:off x="3356831" y="4290175"/>
                <a:ext cx="24448" cy="24448"/>
              </a:xfrm>
              <a:custGeom>
                <a:avLst/>
                <a:gdLst>
                  <a:gd name="connsiteX0" fmla="*/ 24517 w 24448"/>
                  <a:gd name="connsiteY0" fmla="*/ 46 h 24448"/>
                  <a:gd name="connsiteX1" fmla="*/ 68 w 24448"/>
                  <a:gd name="connsiteY1" fmla="*/ 46 h 24448"/>
                  <a:gd name="connsiteX2" fmla="*/ 68 w 24448"/>
                  <a:gd name="connsiteY2" fmla="*/ 24494 h 24448"/>
                  <a:gd name="connsiteX3" fmla="*/ 24517 w 24448"/>
                  <a:gd name="connsiteY3" fmla="*/ 4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7" y="46"/>
                    </a:moveTo>
                    <a:lnTo>
                      <a:pt x="68" y="46"/>
                    </a:lnTo>
                    <a:lnTo>
                      <a:pt x="68" y="24494"/>
                    </a:lnTo>
                    <a:cubicBezTo>
                      <a:pt x="68" y="10991"/>
                      <a:pt x="11014" y="46"/>
                      <a:pt x="24517" y="4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9" name="Полилиния 638">
                <a:extLst>
                  <a:ext uri="{FF2B5EF4-FFF2-40B4-BE49-F238E27FC236}">
                    <a16:creationId xmlns:a16="http://schemas.microsoft.com/office/drawing/2014/main" id="{BB292237-86E5-4D8C-901D-951378AF3D7B}"/>
                  </a:ext>
                </a:extLst>
              </p:cNvPr>
              <p:cNvSpPr/>
              <p:nvPr/>
            </p:nvSpPr>
            <p:spPr>
              <a:xfrm>
                <a:off x="3471882" y="4290175"/>
                <a:ext cx="115050" cy="115050"/>
              </a:xfrm>
              <a:custGeom>
                <a:avLst/>
                <a:gdLst>
                  <a:gd name="connsiteX0" fmla="*/ 90673 w 115050"/>
                  <a:gd name="connsiteY0" fmla="*/ 45 h 115050"/>
                  <a:gd name="connsiteX1" fmla="*/ 115122 w 115050"/>
                  <a:gd name="connsiteY1" fmla="*/ 45 h 115050"/>
                  <a:gd name="connsiteX2" fmla="*/ 115122 w 115050"/>
                  <a:gd name="connsiteY2" fmla="*/ 115096 h 115050"/>
                  <a:gd name="connsiteX3" fmla="*/ 90673 w 115050"/>
                  <a:gd name="connsiteY3" fmla="*/ 115096 h 115050"/>
                  <a:gd name="connsiteX4" fmla="*/ 24519 w 115050"/>
                  <a:gd name="connsiteY4" fmla="*/ 115096 h 115050"/>
                  <a:gd name="connsiteX5" fmla="*/ 24519 w 115050"/>
                  <a:gd name="connsiteY5" fmla="*/ 45 h 115050"/>
                  <a:gd name="connsiteX6" fmla="*/ 71 w 115050"/>
                  <a:gd name="connsiteY6" fmla="*/ 45 h 115050"/>
                  <a:gd name="connsiteX7" fmla="*/ 24519 w 115050"/>
                  <a:gd name="connsiteY7" fmla="*/ 4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73" y="45"/>
                    </a:moveTo>
                    <a:cubicBezTo>
                      <a:pt x="104176" y="45"/>
                      <a:pt x="115122" y="45"/>
                      <a:pt x="115122" y="45"/>
                    </a:cubicBezTo>
                    <a:lnTo>
                      <a:pt x="115122" y="115096"/>
                    </a:lnTo>
                    <a:cubicBezTo>
                      <a:pt x="115122" y="115096"/>
                      <a:pt x="104176" y="115096"/>
                      <a:pt x="90673" y="115096"/>
                    </a:cubicBezTo>
                    <a:lnTo>
                      <a:pt x="24519" y="115096"/>
                    </a:lnTo>
                    <a:lnTo>
                      <a:pt x="24519" y="45"/>
                    </a:lnTo>
                    <a:cubicBezTo>
                      <a:pt x="11017" y="45"/>
                      <a:pt x="71" y="45"/>
                      <a:pt x="71" y="45"/>
                    </a:cubicBezTo>
                    <a:cubicBezTo>
                      <a:pt x="71" y="45"/>
                      <a:pt x="11017" y="45"/>
                      <a:pt x="24519" y="4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0" name="Полилиния 639">
                <a:extLst>
                  <a:ext uri="{FF2B5EF4-FFF2-40B4-BE49-F238E27FC236}">
                    <a16:creationId xmlns:a16="http://schemas.microsoft.com/office/drawing/2014/main" id="{296142D8-3A4A-459A-AA15-109029FE890F}"/>
                  </a:ext>
                </a:extLst>
              </p:cNvPr>
              <p:cNvSpPr/>
              <p:nvPr/>
            </p:nvSpPr>
            <p:spPr>
              <a:xfrm>
                <a:off x="3701983" y="4290175"/>
                <a:ext cx="115050" cy="115050"/>
              </a:xfrm>
              <a:custGeom>
                <a:avLst/>
                <a:gdLst>
                  <a:gd name="connsiteX0" fmla="*/ 76 w 115050"/>
                  <a:gd name="connsiteY0" fmla="*/ 90648 h 115050"/>
                  <a:gd name="connsiteX1" fmla="*/ 24525 w 115050"/>
                  <a:gd name="connsiteY1" fmla="*/ 115096 h 115050"/>
                  <a:gd name="connsiteX2" fmla="*/ 115127 w 115050"/>
                  <a:gd name="connsiteY2" fmla="*/ 115096 h 115050"/>
                  <a:gd name="connsiteX3" fmla="*/ 115127 w 115050"/>
                  <a:gd name="connsiteY3" fmla="*/ 45 h 115050"/>
                  <a:gd name="connsiteX4" fmla="*/ 76 w 115050"/>
                  <a:gd name="connsiteY4" fmla="*/ 45 h 115050"/>
                  <a:gd name="connsiteX5" fmla="*/ 76 w 115050"/>
                  <a:gd name="connsiteY5" fmla="*/ 9064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76" y="90648"/>
                    </a:moveTo>
                    <a:cubicBezTo>
                      <a:pt x="76" y="104150"/>
                      <a:pt x="11022" y="115096"/>
                      <a:pt x="24525" y="115096"/>
                    </a:cubicBezTo>
                    <a:lnTo>
                      <a:pt x="115127" y="115096"/>
                    </a:lnTo>
                    <a:lnTo>
                      <a:pt x="115127" y="45"/>
                    </a:lnTo>
                    <a:lnTo>
                      <a:pt x="76" y="45"/>
                    </a:lnTo>
                    <a:lnTo>
                      <a:pt x="76" y="9064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1" name="Полилиния 640">
                <a:extLst>
                  <a:ext uri="{FF2B5EF4-FFF2-40B4-BE49-F238E27FC236}">
                    <a16:creationId xmlns:a16="http://schemas.microsoft.com/office/drawing/2014/main" id="{F1990A3F-B903-4A6A-A76C-065A24BBC5F0}"/>
                  </a:ext>
                </a:extLst>
              </p:cNvPr>
              <p:cNvSpPr/>
              <p:nvPr/>
            </p:nvSpPr>
            <p:spPr>
              <a:xfrm>
                <a:off x="3817034" y="4290175"/>
                <a:ext cx="115050" cy="115050"/>
              </a:xfrm>
              <a:custGeom>
                <a:avLst/>
                <a:gdLst>
                  <a:gd name="connsiteX0" fmla="*/ 24528 w 115050"/>
                  <a:gd name="connsiteY0" fmla="*/ 115096 h 115050"/>
                  <a:gd name="connsiteX1" fmla="*/ 90682 w 115050"/>
                  <a:gd name="connsiteY1" fmla="*/ 115096 h 115050"/>
                  <a:gd name="connsiteX2" fmla="*/ 115130 w 115050"/>
                  <a:gd name="connsiteY2" fmla="*/ 90648 h 115050"/>
                  <a:gd name="connsiteX3" fmla="*/ 115130 w 115050"/>
                  <a:gd name="connsiteY3" fmla="*/ 24493 h 115050"/>
                  <a:gd name="connsiteX4" fmla="*/ 90682 w 115050"/>
                  <a:gd name="connsiteY4" fmla="*/ 45 h 115050"/>
                  <a:gd name="connsiteX5" fmla="*/ 79 w 115050"/>
                  <a:gd name="connsiteY5" fmla="*/ 45 h 115050"/>
                  <a:gd name="connsiteX6" fmla="*/ 79 w 115050"/>
                  <a:gd name="connsiteY6" fmla="*/ 11509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28" y="115096"/>
                    </a:moveTo>
                    <a:lnTo>
                      <a:pt x="90682" y="115096"/>
                    </a:lnTo>
                    <a:cubicBezTo>
                      <a:pt x="104184" y="115096"/>
                      <a:pt x="115130" y="104150"/>
                      <a:pt x="115130" y="90648"/>
                    </a:cubicBezTo>
                    <a:lnTo>
                      <a:pt x="115130" y="24493"/>
                    </a:lnTo>
                    <a:cubicBezTo>
                      <a:pt x="115130" y="10991"/>
                      <a:pt x="104184" y="45"/>
                      <a:pt x="90682" y="45"/>
                    </a:cubicBezTo>
                    <a:lnTo>
                      <a:pt x="79" y="45"/>
                    </a:lnTo>
                    <a:lnTo>
                      <a:pt x="79" y="11509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2" name="Полилиния 641">
                <a:extLst>
                  <a:ext uri="{FF2B5EF4-FFF2-40B4-BE49-F238E27FC236}">
                    <a16:creationId xmlns:a16="http://schemas.microsoft.com/office/drawing/2014/main" id="{97E0CC08-96DA-44CE-9DC4-ECB956BAFF8A}"/>
                  </a:ext>
                </a:extLst>
              </p:cNvPr>
              <p:cNvSpPr/>
              <p:nvPr/>
            </p:nvSpPr>
            <p:spPr>
              <a:xfrm>
                <a:off x="4162186" y="4290175"/>
                <a:ext cx="115050" cy="115050"/>
              </a:xfrm>
              <a:custGeom>
                <a:avLst/>
                <a:gdLst>
                  <a:gd name="connsiteX0" fmla="*/ 115139 w 115050"/>
                  <a:gd name="connsiteY0" fmla="*/ 90648 h 115050"/>
                  <a:gd name="connsiteX1" fmla="*/ 115139 w 115050"/>
                  <a:gd name="connsiteY1" fmla="*/ 24493 h 115050"/>
                  <a:gd name="connsiteX2" fmla="*/ 90690 w 115050"/>
                  <a:gd name="connsiteY2" fmla="*/ 45 h 115050"/>
                  <a:gd name="connsiteX3" fmla="*/ 24536 w 115050"/>
                  <a:gd name="connsiteY3" fmla="*/ 45 h 115050"/>
                  <a:gd name="connsiteX4" fmla="*/ 88 w 115050"/>
                  <a:gd name="connsiteY4" fmla="*/ 24493 h 115050"/>
                  <a:gd name="connsiteX5" fmla="*/ 88 w 115050"/>
                  <a:gd name="connsiteY5" fmla="*/ 115096 h 115050"/>
                  <a:gd name="connsiteX6" fmla="*/ 115139 w 115050"/>
                  <a:gd name="connsiteY6" fmla="*/ 11509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39" y="90648"/>
                    </a:moveTo>
                    <a:lnTo>
                      <a:pt x="115139" y="24493"/>
                    </a:lnTo>
                    <a:cubicBezTo>
                      <a:pt x="115139" y="10991"/>
                      <a:pt x="104193" y="45"/>
                      <a:pt x="90690" y="45"/>
                    </a:cubicBezTo>
                    <a:lnTo>
                      <a:pt x="24536" y="45"/>
                    </a:lnTo>
                    <a:cubicBezTo>
                      <a:pt x="11034" y="45"/>
                      <a:pt x="88" y="10991"/>
                      <a:pt x="88" y="24493"/>
                    </a:cubicBezTo>
                    <a:lnTo>
                      <a:pt x="88" y="115096"/>
                    </a:lnTo>
                    <a:lnTo>
                      <a:pt x="115139" y="11509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3" name="Полилиния 642">
                <a:extLst>
                  <a:ext uri="{FF2B5EF4-FFF2-40B4-BE49-F238E27FC236}">
                    <a16:creationId xmlns:a16="http://schemas.microsoft.com/office/drawing/2014/main" id="{B4CB8684-B353-4B84-8105-D5BF7A0BF5FD}"/>
                  </a:ext>
                </a:extLst>
              </p:cNvPr>
              <p:cNvSpPr/>
              <p:nvPr/>
            </p:nvSpPr>
            <p:spPr>
              <a:xfrm>
                <a:off x="940766" y="4405226"/>
                <a:ext cx="115050" cy="115050"/>
              </a:xfrm>
              <a:custGeom>
                <a:avLst/>
                <a:gdLst>
                  <a:gd name="connsiteX0" fmla="*/ 8 w 115050"/>
                  <a:gd name="connsiteY0" fmla="*/ 90650 h 115050"/>
                  <a:gd name="connsiteX1" fmla="*/ 24456 w 115050"/>
                  <a:gd name="connsiteY1" fmla="*/ 115099 h 115050"/>
                  <a:gd name="connsiteX2" fmla="*/ 90611 w 115050"/>
                  <a:gd name="connsiteY2" fmla="*/ 115099 h 115050"/>
                  <a:gd name="connsiteX3" fmla="*/ 115059 w 115050"/>
                  <a:gd name="connsiteY3" fmla="*/ 90650 h 115050"/>
                  <a:gd name="connsiteX4" fmla="*/ 115059 w 115050"/>
                  <a:gd name="connsiteY4" fmla="*/ 48 h 115050"/>
                  <a:gd name="connsiteX5" fmla="*/ 8 w 115050"/>
                  <a:gd name="connsiteY5" fmla="*/ 48 h 115050"/>
                  <a:gd name="connsiteX6" fmla="*/ 8 w 115050"/>
                  <a:gd name="connsiteY6" fmla="*/ 9065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8" y="90650"/>
                    </a:moveTo>
                    <a:cubicBezTo>
                      <a:pt x="8" y="104153"/>
                      <a:pt x="10954" y="115099"/>
                      <a:pt x="24456" y="115099"/>
                    </a:cubicBezTo>
                    <a:lnTo>
                      <a:pt x="90611" y="115099"/>
                    </a:lnTo>
                    <a:cubicBezTo>
                      <a:pt x="104113" y="115099"/>
                      <a:pt x="115059" y="104153"/>
                      <a:pt x="115059" y="90650"/>
                    </a:cubicBezTo>
                    <a:lnTo>
                      <a:pt x="115059" y="48"/>
                    </a:lnTo>
                    <a:lnTo>
                      <a:pt x="8" y="48"/>
                    </a:lnTo>
                    <a:lnTo>
                      <a:pt x="8" y="9065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4" name="Полилиния 643">
                <a:extLst>
                  <a:ext uri="{FF2B5EF4-FFF2-40B4-BE49-F238E27FC236}">
                    <a16:creationId xmlns:a16="http://schemas.microsoft.com/office/drawing/2014/main" id="{55E34B9C-B6DB-4ECE-AA07-41194CE90D02}"/>
                  </a:ext>
                </a:extLst>
              </p:cNvPr>
              <p:cNvSpPr/>
              <p:nvPr/>
            </p:nvSpPr>
            <p:spPr>
              <a:xfrm>
                <a:off x="1285918" y="4405226"/>
                <a:ext cx="115050" cy="115050"/>
              </a:xfrm>
              <a:custGeom>
                <a:avLst/>
                <a:gdLst>
                  <a:gd name="connsiteX0" fmla="*/ 90619 w 115050"/>
                  <a:gd name="connsiteY0" fmla="*/ 48 h 115050"/>
                  <a:gd name="connsiteX1" fmla="*/ 115067 w 115050"/>
                  <a:gd name="connsiteY1" fmla="*/ 48 h 115050"/>
                  <a:gd name="connsiteX2" fmla="*/ 115067 w 115050"/>
                  <a:gd name="connsiteY2" fmla="*/ 115099 h 115050"/>
                  <a:gd name="connsiteX3" fmla="*/ 90619 w 115050"/>
                  <a:gd name="connsiteY3" fmla="*/ 115099 h 115050"/>
                  <a:gd name="connsiteX4" fmla="*/ 24465 w 115050"/>
                  <a:gd name="connsiteY4" fmla="*/ 115099 h 115050"/>
                  <a:gd name="connsiteX5" fmla="*/ 24465 w 115050"/>
                  <a:gd name="connsiteY5" fmla="*/ 48 h 115050"/>
                  <a:gd name="connsiteX6" fmla="*/ 17 w 115050"/>
                  <a:gd name="connsiteY6" fmla="*/ 48 h 115050"/>
                  <a:gd name="connsiteX7" fmla="*/ 24465 w 115050"/>
                  <a:gd name="connsiteY7" fmla="*/ 4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19" y="48"/>
                    </a:moveTo>
                    <a:cubicBezTo>
                      <a:pt x="104122" y="48"/>
                      <a:pt x="115067" y="48"/>
                      <a:pt x="115067" y="48"/>
                    </a:cubicBezTo>
                    <a:lnTo>
                      <a:pt x="115067" y="115099"/>
                    </a:lnTo>
                    <a:cubicBezTo>
                      <a:pt x="115067" y="115099"/>
                      <a:pt x="104121" y="115099"/>
                      <a:pt x="90619" y="115099"/>
                    </a:cubicBezTo>
                    <a:lnTo>
                      <a:pt x="24465" y="115099"/>
                    </a:lnTo>
                    <a:lnTo>
                      <a:pt x="24465" y="48"/>
                    </a:lnTo>
                    <a:cubicBezTo>
                      <a:pt x="10962" y="48"/>
                      <a:pt x="17" y="48"/>
                      <a:pt x="17" y="48"/>
                    </a:cubicBezTo>
                    <a:cubicBezTo>
                      <a:pt x="17" y="48"/>
                      <a:pt x="10962" y="48"/>
                      <a:pt x="24465" y="4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5" name="Полилиния 644">
                <a:extLst>
                  <a:ext uri="{FF2B5EF4-FFF2-40B4-BE49-F238E27FC236}">
                    <a16:creationId xmlns:a16="http://schemas.microsoft.com/office/drawing/2014/main" id="{3E38E74A-88D7-445E-9172-2F38C27DCFB2}"/>
                  </a:ext>
                </a:extLst>
              </p:cNvPr>
              <p:cNvSpPr/>
              <p:nvPr/>
            </p:nvSpPr>
            <p:spPr>
              <a:xfrm>
                <a:off x="1631070" y="4405226"/>
                <a:ext cx="115050" cy="115050"/>
              </a:xfrm>
              <a:custGeom>
                <a:avLst/>
                <a:gdLst>
                  <a:gd name="connsiteX0" fmla="*/ 90628 w 115050"/>
                  <a:gd name="connsiteY0" fmla="*/ 48 h 115050"/>
                  <a:gd name="connsiteX1" fmla="*/ 24473 w 115050"/>
                  <a:gd name="connsiteY1" fmla="*/ 48 h 115050"/>
                  <a:gd name="connsiteX2" fmla="*/ 25 w 115050"/>
                  <a:gd name="connsiteY2" fmla="*/ 24496 h 115050"/>
                  <a:gd name="connsiteX3" fmla="*/ 25 w 115050"/>
                  <a:gd name="connsiteY3" fmla="*/ 90650 h 115050"/>
                  <a:gd name="connsiteX4" fmla="*/ 24473 w 115050"/>
                  <a:gd name="connsiteY4" fmla="*/ 115099 h 115050"/>
                  <a:gd name="connsiteX5" fmla="*/ 115076 w 115050"/>
                  <a:gd name="connsiteY5" fmla="*/ 115099 h 115050"/>
                  <a:gd name="connsiteX6" fmla="*/ 115076 w 115050"/>
                  <a:gd name="connsiteY6" fmla="*/ 4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28" y="48"/>
                    </a:moveTo>
                    <a:lnTo>
                      <a:pt x="24473" y="48"/>
                    </a:lnTo>
                    <a:cubicBezTo>
                      <a:pt x="10971" y="48"/>
                      <a:pt x="25" y="10994"/>
                      <a:pt x="25" y="24496"/>
                    </a:cubicBezTo>
                    <a:lnTo>
                      <a:pt x="25" y="90650"/>
                    </a:lnTo>
                    <a:cubicBezTo>
                      <a:pt x="25" y="104153"/>
                      <a:pt x="10971" y="115099"/>
                      <a:pt x="24473" y="115099"/>
                    </a:cubicBezTo>
                    <a:lnTo>
                      <a:pt x="115076" y="115099"/>
                    </a:lnTo>
                    <a:lnTo>
                      <a:pt x="115076" y="4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6" name="Полилиния 645">
                <a:extLst>
                  <a:ext uri="{FF2B5EF4-FFF2-40B4-BE49-F238E27FC236}">
                    <a16:creationId xmlns:a16="http://schemas.microsoft.com/office/drawing/2014/main" id="{79E183D9-9DE5-4B9F-9845-8666ADF6C1EB}"/>
                  </a:ext>
                </a:extLst>
              </p:cNvPr>
              <p:cNvSpPr/>
              <p:nvPr/>
            </p:nvSpPr>
            <p:spPr>
              <a:xfrm>
                <a:off x="1746121" y="4405226"/>
                <a:ext cx="115050" cy="115050"/>
              </a:xfrm>
              <a:custGeom>
                <a:avLst/>
                <a:gdLst>
                  <a:gd name="connsiteX0" fmla="*/ 28 w 115050"/>
                  <a:gd name="connsiteY0" fmla="*/ 48 h 115050"/>
                  <a:gd name="connsiteX1" fmla="*/ 115079 w 115050"/>
                  <a:gd name="connsiteY1" fmla="*/ 48 h 115050"/>
                  <a:gd name="connsiteX2" fmla="*/ 115079 w 115050"/>
                  <a:gd name="connsiteY2" fmla="*/ 115099 h 115050"/>
                  <a:gd name="connsiteX3" fmla="*/ 28 w 115050"/>
                  <a:gd name="connsiteY3" fmla="*/ 11509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28" y="48"/>
                    </a:moveTo>
                    <a:lnTo>
                      <a:pt x="115079" y="48"/>
                    </a:lnTo>
                    <a:lnTo>
                      <a:pt x="115079" y="115099"/>
                    </a:lnTo>
                    <a:lnTo>
                      <a:pt x="28" y="11509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7" name="Полилиния 646">
                <a:extLst>
                  <a:ext uri="{FF2B5EF4-FFF2-40B4-BE49-F238E27FC236}">
                    <a16:creationId xmlns:a16="http://schemas.microsoft.com/office/drawing/2014/main" id="{F02023D7-D29A-47DB-B20F-1DC0630717EB}"/>
                  </a:ext>
                </a:extLst>
              </p:cNvPr>
              <p:cNvSpPr/>
              <p:nvPr/>
            </p:nvSpPr>
            <p:spPr>
              <a:xfrm>
                <a:off x="1861171" y="4405226"/>
                <a:ext cx="115050" cy="115050"/>
              </a:xfrm>
              <a:custGeom>
                <a:avLst/>
                <a:gdLst>
                  <a:gd name="connsiteX0" fmla="*/ 115082 w 115050"/>
                  <a:gd name="connsiteY0" fmla="*/ 90650 h 115050"/>
                  <a:gd name="connsiteX1" fmla="*/ 90633 w 115050"/>
                  <a:gd name="connsiteY1" fmla="*/ 115099 h 115050"/>
                  <a:gd name="connsiteX2" fmla="*/ 31 w 115050"/>
                  <a:gd name="connsiteY2" fmla="*/ 115099 h 115050"/>
                  <a:gd name="connsiteX3" fmla="*/ 31 w 115050"/>
                  <a:gd name="connsiteY3" fmla="*/ 48 h 115050"/>
                  <a:gd name="connsiteX4" fmla="*/ 115082 w 115050"/>
                  <a:gd name="connsiteY4" fmla="*/ 48 h 115050"/>
                  <a:gd name="connsiteX5" fmla="*/ 115082 w 115050"/>
                  <a:gd name="connsiteY5" fmla="*/ 9065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082" y="90650"/>
                    </a:moveTo>
                    <a:cubicBezTo>
                      <a:pt x="115082" y="104153"/>
                      <a:pt x="104136" y="115099"/>
                      <a:pt x="90633" y="115099"/>
                    </a:cubicBezTo>
                    <a:lnTo>
                      <a:pt x="31" y="115099"/>
                    </a:lnTo>
                    <a:lnTo>
                      <a:pt x="31" y="48"/>
                    </a:lnTo>
                    <a:lnTo>
                      <a:pt x="115082" y="48"/>
                    </a:lnTo>
                    <a:lnTo>
                      <a:pt x="115082" y="9065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8" name="Полилиния 647">
                <a:extLst>
                  <a:ext uri="{FF2B5EF4-FFF2-40B4-BE49-F238E27FC236}">
                    <a16:creationId xmlns:a16="http://schemas.microsoft.com/office/drawing/2014/main" id="{5F141E9F-13F1-44D8-A983-DC66CB1B5631}"/>
                  </a:ext>
                </a:extLst>
              </p:cNvPr>
              <p:cNvSpPr/>
              <p:nvPr/>
            </p:nvSpPr>
            <p:spPr>
              <a:xfrm>
                <a:off x="3126730" y="4405226"/>
                <a:ext cx="115050" cy="115050"/>
              </a:xfrm>
              <a:custGeom>
                <a:avLst/>
                <a:gdLst>
                  <a:gd name="connsiteX0" fmla="*/ 62 w 115050"/>
                  <a:gd name="connsiteY0" fmla="*/ 48 h 115050"/>
                  <a:gd name="connsiteX1" fmla="*/ 115113 w 115050"/>
                  <a:gd name="connsiteY1" fmla="*/ 48 h 115050"/>
                  <a:gd name="connsiteX2" fmla="*/ 115113 w 115050"/>
                  <a:gd name="connsiteY2" fmla="*/ 115099 h 115050"/>
                  <a:gd name="connsiteX3" fmla="*/ 62 w 115050"/>
                  <a:gd name="connsiteY3" fmla="*/ 11509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2" y="48"/>
                    </a:moveTo>
                    <a:lnTo>
                      <a:pt x="115113" y="48"/>
                    </a:lnTo>
                    <a:lnTo>
                      <a:pt x="115113" y="115099"/>
                    </a:lnTo>
                    <a:lnTo>
                      <a:pt x="62" y="11509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9" name="Полилиния 648">
                <a:extLst>
                  <a:ext uri="{FF2B5EF4-FFF2-40B4-BE49-F238E27FC236}">
                    <a16:creationId xmlns:a16="http://schemas.microsoft.com/office/drawing/2014/main" id="{CF0EC510-28BA-4F4F-93E8-C7689E1DBF5C}"/>
                  </a:ext>
                </a:extLst>
              </p:cNvPr>
              <p:cNvSpPr/>
              <p:nvPr/>
            </p:nvSpPr>
            <p:spPr>
              <a:xfrm>
                <a:off x="3241780" y="4405226"/>
                <a:ext cx="24448" cy="24448"/>
              </a:xfrm>
              <a:custGeom>
                <a:avLst/>
                <a:gdLst>
                  <a:gd name="connsiteX0" fmla="*/ 24514 w 24448"/>
                  <a:gd name="connsiteY0" fmla="*/ 48 h 24448"/>
                  <a:gd name="connsiteX1" fmla="*/ 66 w 24448"/>
                  <a:gd name="connsiteY1" fmla="*/ 48 h 24448"/>
                  <a:gd name="connsiteX2" fmla="*/ 66 w 24448"/>
                  <a:gd name="connsiteY2" fmla="*/ 24497 h 24448"/>
                  <a:gd name="connsiteX3" fmla="*/ 24514 w 24448"/>
                  <a:gd name="connsiteY3" fmla="*/ 48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4" y="48"/>
                    </a:moveTo>
                    <a:lnTo>
                      <a:pt x="66" y="48"/>
                    </a:lnTo>
                    <a:lnTo>
                      <a:pt x="66" y="24497"/>
                    </a:lnTo>
                    <a:cubicBezTo>
                      <a:pt x="66" y="10994"/>
                      <a:pt x="11011" y="48"/>
                      <a:pt x="24514" y="4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0" name="Полилиния 649">
                <a:extLst>
                  <a:ext uri="{FF2B5EF4-FFF2-40B4-BE49-F238E27FC236}">
                    <a16:creationId xmlns:a16="http://schemas.microsoft.com/office/drawing/2014/main" id="{74E06BF1-45DA-4958-9A4F-64B2C0F98785}"/>
                  </a:ext>
                </a:extLst>
              </p:cNvPr>
              <p:cNvSpPr/>
              <p:nvPr/>
            </p:nvSpPr>
            <p:spPr>
              <a:xfrm>
                <a:off x="3562484" y="4495828"/>
                <a:ext cx="24448" cy="24448"/>
              </a:xfrm>
              <a:custGeom>
                <a:avLst/>
                <a:gdLst>
                  <a:gd name="connsiteX0" fmla="*/ 70 w 24448"/>
                  <a:gd name="connsiteY0" fmla="*/ 24496 h 24448"/>
                  <a:gd name="connsiteX1" fmla="*/ 24519 w 24448"/>
                  <a:gd name="connsiteY1" fmla="*/ 48 h 24448"/>
                  <a:gd name="connsiteX2" fmla="*/ 24519 w 24448"/>
                  <a:gd name="connsiteY2" fmla="*/ 2449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70" y="24496"/>
                    </a:moveTo>
                    <a:cubicBezTo>
                      <a:pt x="13573" y="24496"/>
                      <a:pt x="24519" y="13550"/>
                      <a:pt x="24519" y="48"/>
                    </a:cubicBezTo>
                    <a:lnTo>
                      <a:pt x="24519" y="2449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1" name="Полилиния 650">
                <a:extLst>
                  <a:ext uri="{FF2B5EF4-FFF2-40B4-BE49-F238E27FC236}">
                    <a16:creationId xmlns:a16="http://schemas.microsoft.com/office/drawing/2014/main" id="{36B1722D-9D44-4FFF-9AE5-84949F7DADFC}"/>
                  </a:ext>
                </a:extLst>
              </p:cNvPr>
              <p:cNvSpPr/>
              <p:nvPr/>
            </p:nvSpPr>
            <p:spPr>
              <a:xfrm>
                <a:off x="3586933" y="4405226"/>
                <a:ext cx="115050" cy="115050"/>
              </a:xfrm>
              <a:custGeom>
                <a:avLst/>
                <a:gdLst>
                  <a:gd name="connsiteX0" fmla="*/ 115124 w 115050"/>
                  <a:gd name="connsiteY0" fmla="*/ 90650 h 115050"/>
                  <a:gd name="connsiteX1" fmla="*/ 115124 w 115050"/>
                  <a:gd name="connsiteY1" fmla="*/ 24496 h 115050"/>
                  <a:gd name="connsiteX2" fmla="*/ 90676 w 115050"/>
                  <a:gd name="connsiteY2" fmla="*/ 48 h 115050"/>
                  <a:gd name="connsiteX3" fmla="*/ 24522 w 115050"/>
                  <a:gd name="connsiteY3" fmla="*/ 48 h 115050"/>
                  <a:gd name="connsiteX4" fmla="*/ 74 w 115050"/>
                  <a:gd name="connsiteY4" fmla="*/ 24496 h 115050"/>
                  <a:gd name="connsiteX5" fmla="*/ 74 w 115050"/>
                  <a:gd name="connsiteY5" fmla="*/ 115099 h 115050"/>
                  <a:gd name="connsiteX6" fmla="*/ 115124 w 115050"/>
                  <a:gd name="connsiteY6" fmla="*/ 11509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24" y="90650"/>
                    </a:moveTo>
                    <a:lnTo>
                      <a:pt x="115124" y="24496"/>
                    </a:lnTo>
                    <a:cubicBezTo>
                      <a:pt x="115124" y="10994"/>
                      <a:pt x="104178" y="48"/>
                      <a:pt x="90676" y="48"/>
                    </a:cubicBezTo>
                    <a:lnTo>
                      <a:pt x="24522" y="48"/>
                    </a:lnTo>
                    <a:cubicBezTo>
                      <a:pt x="11019" y="48"/>
                      <a:pt x="74" y="10994"/>
                      <a:pt x="74" y="24496"/>
                    </a:cubicBezTo>
                    <a:lnTo>
                      <a:pt x="74" y="115099"/>
                    </a:lnTo>
                    <a:lnTo>
                      <a:pt x="115124" y="11509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2" name="Полилиния 651">
                <a:extLst>
                  <a:ext uri="{FF2B5EF4-FFF2-40B4-BE49-F238E27FC236}">
                    <a16:creationId xmlns:a16="http://schemas.microsoft.com/office/drawing/2014/main" id="{D40253C7-CFFF-4919-B0DB-38537332720D}"/>
                  </a:ext>
                </a:extLst>
              </p:cNvPr>
              <p:cNvSpPr/>
              <p:nvPr/>
            </p:nvSpPr>
            <p:spPr>
              <a:xfrm>
                <a:off x="3701983" y="4495828"/>
                <a:ext cx="24448" cy="24448"/>
              </a:xfrm>
              <a:custGeom>
                <a:avLst/>
                <a:gdLst>
                  <a:gd name="connsiteX0" fmla="*/ 24525 w 24448"/>
                  <a:gd name="connsiteY0" fmla="*/ 24496 h 24448"/>
                  <a:gd name="connsiteX1" fmla="*/ 77 w 24448"/>
                  <a:gd name="connsiteY1" fmla="*/ 48 h 24448"/>
                  <a:gd name="connsiteX2" fmla="*/ 77 w 24448"/>
                  <a:gd name="connsiteY2" fmla="*/ 2449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25" y="24496"/>
                    </a:moveTo>
                    <a:cubicBezTo>
                      <a:pt x="11023" y="24496"/>
                      <a:pt x="77" y="13550"/>
                      <a:pt x="77" y="48"/>
                    </a:cubicBezTo>
                    <a:lnTo>
                      <a:pt x="77" y="2449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3" name="Полилиния 652">
                <a:extLst>
                  <a:ext uri="{FF2B5EF4-FFF2-40B4-BE49-F238E27FC236}">
                    <a16:creationId xmlns:a16="http://schemas.microsoft.com/office/drawing/2014/main" id="{E2C27072-B8A1-49C6-A897-3B48E3B37ECA}"/>
                  </a:ext>
                </a:extLst>
              </p:cNvPr>
              <p:cNvSpPr/>
              <p:nvPr/>
            </p:nvSpPr>
            <p:spPr>
              <a:xfrm>
                <a:off x="3932085" y="4405226"/>
                <a:ext cx="115050" cy="115050"/>
              </a:xfrm>
              <a:custGeom>
                <a:avLst/>
                <a:gdLst>
                  <a:gd name="connsiteX0" fmla="*/ 115133 w 115050"/>
                  <a:gd name="connsiteY0" fmla="*/ 90650 h 115050"/>
                  <a:gd name="connsiteX1" fmla="*/ 115133 w 115050"/>
                  <a:gd name="connsiteY1" fmla="*/ 24496 h 115050"/>
                  <a:gd name="connsiteX2" fmla="*/ 90685 w 115050"/>
                  <a:gd name="connsiteY2" fmla="*/ 48 h 115050"/>
                  <a:gd name="connsiteX3" fmla="*/ 24530 w 115050"/>
                  <a:gd name="connsiteY3" fmla="*/ 48 h 115050"/>
                  <a:gd name="connsiteX4" fmla="*/ 82 w 115050"/>
                  <a:gd name="connsiteY4" fmla="*/ 24496 h 115050"/>
                  <a:gd name="connsiteX5" fmla="*/ 82 w 115050"/>
                  <a:gd name="connsiteY5" fmla="*/ 115099 h 115050"/>
                  <a:gd name="connsiteX6" fmla="*/ 115133 w 115050"/>
                  <a:gd name="connsiteY6" fmla="*/ 11509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33" y="90650"/>
                    </a:moveTo>
                    <a:lnTo>
                      <a:pt x="115133" y="24496"/>
                    </a:lnTo>
                    <a:cubicBezTo>
                      <a:pt x="115133" y="10994"/>
                      <a:pt x="104187" y="48"/>
                      <a:pt x="90685" y="48"/>
                    </a:cubicBezTo>
                    <a:lnTo>
                      <a:pt x="24530" y="48"/>
                    </a:lnTo>
                    <a:cubicBezTo>
                      <a:pt x="11028" y="48"/>
                      <a:pt x="82" y="10994"/>
                      <a:pt x="82" y="24496"/>
                    </a:cubicBezTo>
                    <a:lnTo>
                      <a:pt x="82" y="115099"/>
                    </a:lnTo>
                    <a:lnTo>
                      <a:pt x="115133" y="11509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4" name="Полилиния 653">
                <a:extLst>
                  <a:ext uri="{FF2B5EF4-FFF2-40B4-BE49-F238E27FC236}">
                    <a16:creationId xmlns:a16="http://schemas.microsoft.com/office/drawing/2014/main" id="{5A111B6C-164D-450B-8539-822646B422A1}"/>
                  </a:ext>
                </a:extLst>
              </p:cNvPr>
              <p:cNvSpPr/>
              <p:nvPr/>
            </p:nvSpPr>
            <p:spPr>
              <a:xfrm>
                <a:off x="4137738" y="4495828"/>
                <a:ext cx="24448" cy="24448"/>
              </a:xfrm>
              <a:custGeom>
                <a:avLst/>
                <a:gdLst>
                  <a:gd name="connsiteX0" fmla="*/ 85 w 24448"/>
                  <a:gd name="connsiteY0" fmla="*/ 24496 h 24448"/>
                  <a:gd name="connsiteX1" fmla="*/ 24533 w 24448"/>
                  <a:gd name="connsiteY1" fmla="*/ 48 h 24448"/>
                  <a:gd name="connsiteX2" fmla="*/ 24533 w 24448"/>
                  <a:gd name="connsiteY2" fmla="*/ 2449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85" y="24496"/>
                    </a:moveTo>
                    <a:cubicBezTo>
                      <a:pt x="13587" y="24496"/>
                      <a:pt x="24533" y="13550"/>
                      <a:pt x="24533" y="48"/>
                    </a:cubicBezTo>
                    <a:lnTo>
                      <a:pt x="24533" y="2449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5" name="Полилиния 654">
                <a:extLst>
                  <a:ext uri="{FF2B5EF4-FFF2-40B4-BE49-F238E27FC236}">
                    <a16:creationId xmlns:a16="http://schemas.microsoft.com/office/drawing/2014/main" id="{C96A43D9-69C3-4893-ADAF-1D7301393F6E}"/>
                  </a:ext>
                </a:extLst>
              </p:cNvPr>
              <p:cNvSpPr/>
              <p:nvPr/>
            </p:nvSpPr>
            <p:spPr>
              <a:xfrm>
                <a:off x="4047136" y="4495828"/>
                <a:ext cx="24448" cy="24448"/>
              </a:xfrm>
              <a:custGeom>
                <a:avLst/>
                <a:gdLst>
                  <a:gd name="connsiteX0" fmla="*/ 24534 w 24448"/>
                  <a:gd name="connsiteY0" fmla="*/ 24496 h 24448"/>
                  <a:gd name="connsiteX1" fmla="*/ 85 w 24448"/>
                  <a:gd name="connsiteY1" fmla="*/ 48 h 24448"/>
                  <a:gd name="connsiteX2" fmla="*/ 85 w 24448"/>
                  <a:gd name="connsiteY2" fmla="*/ 2449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34" y="24496"/>
                    </a:moveTo>
                    <a:cubicBezTo>
                      <a:pt x="11031" y="24496"/>
                      <a:pt x="85" y="13550"/>
                      <a:pt x="85" y="48"/>
                    </a:cubicBezTo>
                    <a:lnTo>
                      <a:pt x="85" y="2449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6" name="Полилиния 655">
                <a:extLst>
                  <a:ext uri="{FF2B5EF4-FFF2-40B4-BE49-F238E27FC236}">
                    <a16:creationId xmlns:a16="http://schemas.microsoft.com/office/drawing/2014/main" id="{F48AEAEC-360A-4328-BB7A-DEA1F6832EA0}"/>
                  </a:ext>
                </a:extLst>
              </p:cNvPr>
              <p:cNvSpPr/>
              <p:nvPr/>
            </p:nvSpPr>
            <p:spPr>
              <a:xfrm>
                <a:off x="4162186" y="4405226"/>
                <a:ext cx="115050" cy="115050"/>
              </a:xfrm>
              <a:custGeom>
                <a:avLst/>
                <a:gdLst>
                  <a:gd name="connsiteX0" fmla="*/ 88 w 115050"/>
                  <a:gd name="connsiteY0" fmla="*/ 48 h 115050"/>
                  <a:gd name="connsiteX1" fmla="*/ 115139 w 115050"/>
                  <a:gd name="connsiteY1" fmla="*/ 48 h 115050"/>
                  <a:gd name="connsiteX2" fmla="*/ 115139 w 115050"/>
                  <a:gd name="connsiteY2" fmla="*/ 115099 h 115050"/>
                  <a:gd name="connsiteX3" fmla="*/ 88 w 115050"/>
                  <a:gd name="connsiteY3" fmla="*/ 11509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88" y="48"/>
                    </a:moveTo>
                    <a:lnTo>
                      <a:pt x="115139" y="48"/>
                    </a:lnTo>
                    <a:lnTo>
                      <a:pt x="115139" y="115099"/>
                    </a:lnTo>
                    <a:lnTo>
                      <a:pt x="88" y="11509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7" name="Полилиния 656">
                <a:extLst>
                  <a:ext uri="{FF2B5EF4-FFF2-40B4-BE49-F238E27FC236}">
                    <a16:creationId xmlns:a16="http://schemas.microsoft.com/office/drawing/2014/main" id="{588E2D17-3C90-481E-86F4-C06FA3496123}"/>
                  </a:ext>
                </a:extLst>
              </p:cNvPr>
              <p:cNvSpPr/>
              <p:nvPr/>
            </p:nvSpPr>
            <p:spPr>
              <a:xfrm>
                <a:off x="1055816" y="4520277"/>
                <a:ext cx="115050" cy="115050"/>
              </a:xfrm>
              <a:custGeom>
                <a:avLst/>
                <a:gdLst>
                  <a:gd name="connsiteX0" fmla="*/ 90613 w 115050"/>
                  <a:gd name="connsiteY0" fmla="*/ 51 h 115050"/>
                  <a:gd name="connsiteX1" fmla="*/ 24459 w 115050"/>
                  <a:gd name="connsiteY1" fmla="*/ 51 h 115050"/>
                  <a:gd name="connsiteX2" fmla="*/ 11 w 115050"/>
                  <a:gd name="connsiteY2" fmla="*/ 24499 h 115050"/>
                  <a:gd name="connsiteX3" fmla="*/ 11 w 115050"/>
                  <a:gd name="connsiteY3" fmla="*/ 90653 h 115050"/>
                  <a:gd name="connsiteX4" fmla="*/ 24459 w 115050"/>
                  <a:gd name="connsiteY4" fmla="*/ 115102 h 115050"/>
                  <a:gd name="connsiteX5" fmla="*/ 115062 w 115050"/>
                  <a:gd name="connsiteY5" fmla="*/ 115102 h 115050"/>
                  <a:gd name="connsiteX6" fmla="*/ 115062 w 115050"/>
                  <a:gd name="connsiteY6" fmla="*/ 5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13" y="51"/>
                    </a:moveTo>
                    <a:lnTo>
                      <a:pt x="24459" y="51"/>
                    </a:lnTo>
                    <a:cubicBezTo>
                      <a:pt x="10957" y="51"/>
                      <a:pt x="11" y="10997"/>
                      <a:pt x="11" y="24499"/>
                    </a:cubicBezTo>
                    <a:lnTo>
                      <a:pt x="11" y="90653"/>
                    </a:lnTo>
                    <a:cubicBezTo>
                      <a:pt x="11" y="104156"/>
                      <a:pt x="10957" y="115102"/>
                      <a:pt x="24459" y="115102"/>
                    </a:cubicBezTo>
                    <a:lnTo>
                      <a:pt x="115062" y="115102"/>
                    </a:lnTo>
                    <a:lnTo>
                      <a:pt x="115062" y="5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8" name="Полилиния 657">
                <a:extLst>
                  <a:ext uri="{FF2B5EF4-FFF2-40B4-BE49-F238E27FC236}">
                    <a16:creationId xmlns:a16="http://schemas.microsoft.com/office/drawing/2014/main" id="{06BCE037-052F-4B19-8F68-ECCE2298859F}"/>
                  </a:ext>
                </a:extLst>
              </p:cNvPr>
              <p:cNvSpPr/>
              <p:nvPr/>
            </p:nvSpPr>
            <p:spPr>
              <a:xfrm>
                <a:off x="1170867" y="4520277"/>
                <a:ext cx="115050" cy="115050"/>
              </a:xfrm>
              <a:custGeom>
                <a:avLst/>
                <a:gdLst>
                  <a:gd name="connsiteX0" fmla="*/ 24462 w 115050"/>
                  <a:gd name="connsiteY0" fmla="*/ 115102 h 115050"/>
                  <a:gd name="connsiteX1" fmla="*/ 90616 w 115050"/>
                  <a:gd name="connsiteY1" fmla="*/ 115102 h 115050"/>
                  <a:gd name="connsiteX2" fmla="*/ 115065 w 115050"/>
                  <a:gd name="connsiteY2" fmla="*/ 90653 h 115050"/>
                  <a:gd name="connsiteX3" fmla="*/ 115065 w 115050"/>
                  <a:gd name="connsiteY3" fmla="*/ 24499 h 115050"/>
                  <a:gd name="connsiteX4" fmla="*/ 90616 w 115050"/>
                  <a:gd name="connsiteY4" fmla="*/ 51 h 115050"/>
                  <a:gd name="connsiteX5" fmla="*/ 14 w 115050"/>
                  <a:gd name="connsiteY5" fmla="*/ 51 h 115050"/>
                  <a:gd name="connsiteX6" fmla="*/ 14 w 115050"/>
                  <a:gd name="connsiteY6" fmla="*/ 11510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62" y="115102"/>
                    </a:moveTo>
                    <a:lnTo>
                      <a:pt x="90616" y="115102"/>
                    </a:lnTo>
                    <a:cubicBezTo>
                      <a:pt x="104119" y="115102"/>
                      <a:pt x="115065" y="104156"/>
                      <a:pt x="115065" y="90653"/>
                    </a:cubicBezTo>
                    <a:lnTo>
                      <a:pt x="115065" y="24499"/>
                    </a:lnTo>
                    <a:cubicBezTo>
                      <a:pt x="115065" y="10997"/>
                      <a:pt x="104119" y="51"/>
                      <a:pt x="90616" y="51"/>
                    </a:cubicBezTo>
                    <a:lnTo>
                      <a:pt x="14" y="51"/>
                    </a:lnTo>
                    <a:lnTo>
                      <a:pt x="14" y="11510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9" name="Полилиния 658">
                <a:extLst>
                  <a:ext uri="{FF2B5EF4-FFF2-40B4-BE49-F238E27FC236}">
                    <a16:creationId xmlns:a16="http://schemas.microsoft.com/office/drawing/2014/main" id="{80156450-9C51-4BFB-8951-9F7B1E1AC287}"/>
                  </a:ext>
                </a:extLst>
              </p:cNvPr>
              <p:cNvSpPr/>
              <p:nvPr/>
            </p:nvSpPr>
            <p:spPr>
              <a:xfrm>
                <a:off x="1721672" y="4520277"/>
                <a:ext cx="24448" cy="24448"/>
              </a:xfrm>
              <a:custGeom>
                <a:avLst/>
                <a:gdLst>
                  <a:gd name="connsiteX0" fmla="*/ 24473 w 24448"/>
                  <a:gd name="connsiteY0" fmla="*/ 24500 h 24448"/>
                  <a:gd name="connsiteX1" fmla="*/ 24473 w 24448"/>
                  <a:gd name="connsiteY1" fmla="*/ 51 h 24448"/>
                  <a:gd name="connsiteX2" fmla="*/ 25 w 24448"/>
                  <a:gd name="connsiteY2" fmla="*/ 51 h 24448"/>
                  <a:gd name="connsiteX3" fmla="*/ 24473 w 24448"/>
                  <a:gd name="connsiteY3" fmla="*/ 2450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73" y="24500"/>
                    </a:moveTo>
                    <a:lnTo>
                      <a:pt x="24473" y="51"/>
                    </a:lnTo>
                    <a:lnTo>
                      <a:pt x="25" y="51"/>
                    </a:lnTo>
                    <a:cubicBezTo>
                      <a:pt x="13527" y="51"/>
                      <a:pt x="24473" y="10997"/>
                      <a:pt x="24473" y="2450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0" name="Полилиния 659">
                <a:extLst>
                  <a:ext uri="{FF2B5EF4-FFF2-40B4-BE49-F238E27FC236}">
                    <a16:creationId xmlns:a16="http://schemas.microsoft.com/office/drawing/2014/main" id="{0097A8BA-19BA-4BCA-8937-4ACDF6B64BA1}"/>
                  </a:ext>
                </a:extLst>
              </p:cNvPr>
              <p:cNvSpPr/>
              <p:nvPr/>
            </p:nvSpPr>
            <p:spPr>
              <a:xfrm>
                <a:off x="1721672" y="4610879"/>
                <a:ext cx="24448" cy="24448"/>
              </a:xfrm>
              <a:custGeom>
                <a:avLst/>
                <a:gdLst>
                  <a:gd name="connsiteX0" fmla="*/ 25 w 24448"/>
                  <a:gd name="connsiteY0" fmla="*/ 24499 h 24448"/>
                  <a:gd name="connsiteX1" fmla="*/ 24473 w 24448"/>
                  <a:gd name="connsiteY1" fmla="*/ 50 h 24448"/>
                  <a:gd name="connsiteX2" fmla="*/ 24473 w 24448"/>
                  <a:gd name="connsiteY2" fmla="*/ 24499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5" y="24499"/>
                    </a:moveTo>
                    <a:cubicBezTo>
                      <a:pt x="13527" y="24499"/>
                      <a:pt x="24473" y="13553"/>
                      <a:pt x="24473" y="50"/>
                    </a:cubicBezTo>
                    <a:lnTo>
                      <a:pt x="24473" y="2449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1" name="Полилиния 660">
                <a:extLst>
                  <a:ext uri="{FF2B5EF4-FFF2-40B4-BE49-F238E27FC236}">
                    <a16:creationId xmlns:a16="http://schemas.microsoft.com/office/drawing/2014/main" id="{DDE1C19F-D74C-4F49-8FE1-BC07C341476A}"/>
                  </a:ext>
                </a:extLst>
              </p:cNvPr>
              <p:cNvSpPr/>
              <p:nvPr/>
            </p:nvSpPr>
            <p:spPr>
              <a:xfrm>
                <a:off x="1746121" y="4520277"/>
                <a:ext cx="115050" cy="115050"/>
              </a:xfrm>
              <a:custGeom>
                <a:avLst/>
                <a:gdLst>
                  <a:gd name="connsiteX0" fmla="*/ 28 w 115050"/>
                  <a:gd name="connsiteY0" fmla="*/ 51 h 115050"/>
                  <a:gd name="connsiteX1" fmla="*/ 115079 w 115050"/>
                  <a:gd name="connsiteY1" fmla="*/ 51 h 115050"/>
                  <a:gd name="connsiteX2" fmla="*/ 115079 w 115050"/>
                  <a:gd name="connsiteY2" fmla="*/ 115102 h 115050"/>
                  <a:gd name="connsiteX3" fmla="*/ 28 w 115050"/>
                  <a:gd name="connsiteY3" fmla="*/ 11510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28" y="51"/>
                    </a:moveTo>
                    <a:lnTo>
                      <a:pt x="115079" y="51"/>
                    </a:lnTo>
                    <a:lnTo>
                      <a:pt x="115079" y="115102"/>
                    </a:lnTo>
                    <a:lnTo>
                      <a:pt x="28" y="11510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2" name="Полилиния 661">
                <a:extLst>
                  <a:ext uri="{FF2B5EF4-FFF2-40B4-BE49-F238E27FC236}">
                    <a16:creationId xmlns:a16="http://schemas.microsoft.com/office/drawing/2014/main" id="{C79BAC1D-2BD7-45DC-B024-0B03A9CA95D3}"/>
                  </a:ext>
                </a:extLst>
              </p:cNvPr>
              <p:cNvSpPr/>
              <p:nvPr/>
            </p:nvSpPr>
            <p:spPr>
              <a:xfrm>
                <a:off x="1861171" y="4520277"/>
                <a:ext cx="24448" cy="24448"/>
              </a:xfrm>
              <a:custGeom>
                <a:avLst/>
                <a:gdLst>
                  <a:gd name="connsiteX0" fmla="*/ 24480 w 24448"/>
                  <a:gd name="connsiteY0" fmla="*/ 51 h 24448"/>
                  <a:gd name="connsiteX1" fmla="*/ 31 w 24448"/>
                  <a:gd name="connsiteY1" fmla="*/ 51 h 24448"/>
                  <a:gd name="connsiteX2" fmla="*/ 31 w 24448"/>
                  <a:gd name="connsiteY2" fmla="*/ 24500 h 24448"/>
                  <a:gd name="connsiteX3" fmla="*/ 24480 w 24448"/>
                  <a:gd name="connsiteY3" fmla="*/ 5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80" y="51"/>
                    </a:moveTo>
                    <a:lnTo>
                      <a:pt x="31" y="51"/>
                    </a:lnTo>
                    <a:lnTo>
                      <a:pt x="31" y="24500"/>
                    </a:lnTo>
                    <a:cubicBezTo>
                      <a:pt x="31" y="10997"/>
                      <a:pt x="10977" y="51"/>
                      <a:pt x="24480" y="5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3" name="Полилиния 662">
                <a:extLst>
                  <a:ext uri="{FF2B5EF4-FFF2-40B4-BE49-F238E27FC236}">
                    <a16:creationId xmlns:a16="http://schemas.microsoft.com/office/drawing/2014/main" id="{9E470D41-DDAB-4622-B626-4947A9E668AB}"/>
                  </a:ext>
                </a:extLst>
              </p:cNvPr>
              <p:cNvSpPr/>
              <p:nvPr/>
            </p:nvSpPr>
            <p:spPr>
              <a:xfrm>
                <a:off x="1861171" y="4610879"/>
                <a:ext cx="24448" cy="24448"/>
              </a:xfrm>
              <a:custGeom>
                <a:avLst/>
                <a:gdLst>
                  <a:gd name="connsiteX0" fmla="*/ 24480 w 24448"/>
                  <a:gd name="connsiteY0" fmla="*/ 24499 h 24448"/>
                  <a:gd name="connsiteX1" fmla="*/ 31 w 24448"/>
                  <a:gd name="connsiteY1" fmla="*/ 50 h 24448"/>
                  <a:gd name="connsiteX2" fmla="*/ 31 w 24448"/>
                  <a:gd name="connsiteY2" fmla="*/ 24499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80" y="24499"/>
                    </a:moveTo>
                    <a:cubicBezTo>
                      <a:pt x="10977" y="24499"/>
                      <a:pt x="31" y="13553"/>
                      <a:pt x="31" y="50"/>
                    </a:cubicBezTo>
                    <a:lnTo>
                      <a:pt x="31" y="2449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4" name="Полилиния 663">
                <a:extLst>
                  <a:ext uri="{FF2B5EF4-FFF2-40B4-BE49-F238E27FC236}">
                    <a16:creationId xmlns:a16="http://schemas.microsoft.com/office/drawing/2014/main" id="{F064C41E-027F-4A71-93D2-00D6114AF547}"/>
                  </a:ext>
                </a:extLst>
              </p:cNvPr>
              <p:cNvSpPr/>
              <p:nvPr/>
            </p:nvSpPr>
            <p:spPr>
              <a:xfrm>
                <a:off x="3126730" y="4520277"/>
                <a:ext cx="115050" cy="115050"/>
              </a:xfrm>
              <a:custGeom>
                <a:avLst/>
                <a:gdLst>
                  <a:gd name="connsiteX0" fmla="*/ 62 w 115050"/>
                  <a:gd name="connsiteY0" fmla="*/ 90653 h 115050"/>
                  <a:gd name="connsiteX1" fmla="*/ 24511 w 115050"/>
                  <a:gd name="connsiteY1" fmla="*/ 115102 h 115050"/>
                  <a:gd name="connsiteX2" fmla="*/ 90665 w 115050"/>
                  <a:gd name="connsiteY2" fmla="*/ 115102 h 115050"/>
                  <a:gd name="connsiteX3" fmla="*/ 115113 w 115050"/>
                  <a:gd name="connsiteY3" fmla="*/ 90653 h 115050"/>
                  <a:gd name="connsiteX4" fmla="*/ 115113 w 115050"/>
                  <a:gd name="connsiteY4" fmla="*/ 51 h 115050"/>
                  <a:gd name="connsiteX5" fmla="*/ 62 w 115050"/>
                  <a:gd name="connsiteY5" fmla="*/ 51 h 115050"/>
                  <a:gd name="connsiteX6" fmla="*/ 62 w 115050"/>
                  <a:gd name="connsiteY6" fmla="*/ 9065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62" y="90653"/>
                    </a:moveTo>
                    <a:cubicBezTo>
                      <a:pt x="62" y="104156"/>
                      <a:pt x="11008" y="115102"/>
                      <a:pt x="24511" y="115102"/>
                    </a:cubicBezTo>
                    <a:lnTo>
                      <a:pt x="90665" y="115102"/>
                    </a:lnTo>
                    <a:cubicBezTo>
                      <a:pt x="104167" y="115102"/>
                      <a:pt x="115113" y="104156"/>
                      <a:pt x="115113" y="90653"/>
                    </a:cubicBezTo>
                    <a:lnTo>
                      <a:pt x="115113" y="51"/>
                    </a:lnTo>
                    <a:lnTo>
                      <a:pt x="62" y="51"/>
                    </a:lnTo>
                    <a:lnTo>
                      <a:pt x="62" y="9065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5" name="Полилиния 664">
                <a:extLst>
                  <a:ext uri="{FF2B5EF4-FFF2-40B4-BE49-F238E27FC236}">
                    <a16:creationId xmlns:a16="http://schemas.microsoft.com/office/drawing/2014/main" id="{9106EF30-D1FB-4555-ABB2-3008034FEAA4}"/>
                  </a:ext>
                </a:extLst>
              </p:cNvPr>
              <p:cNvSpPr/>
              <p:nvPr/>
            </p:nvSpPr>
            <p:spPr>
              <a:xfrm>
                <a:off x="3356831" y="4520277"/>
                <a:ext cx="115050" cy="115050"/>
              </a:xfrm>
              <a:custGeom>
                <a:avLst/>
                <a:gdLst>
                  <a:gd name="connsiteX0" fmla="*/ 24516 w 115050"/>
                  <a:gd name="connsiteY0" fmla="*/ 51 h 115050"/>
                  <a:gd name="connsiteX1" fmla="*/ 68 w 115050"/>
                  <a:gd name="connsiteY1" fmla="*/ 24499 h 115050"/>
                  <a:gd name="connsiteX2" fmla="*/ 68 w 115050"/>
                  <a:gd name="connsiteY2" fmla="*/ 115102 h 115050"/>
                  <a:gd name="connsiteX3" fmla="*/ 115119 w 115050"/>
                  <a:gd name="connsiteY3" fmla="*/ 115102 h 115050"/>
                  <a:gd name="connsiteX4" fmla="*/ 115119 w 115050"/>
                  <a:gd name="connsiteY4" fmla="*/ 51 h 115050"/>
                  <a:gd name="connsiteX5" fmla="*/ 24516 w 115050"/>
                  <a:gd name="connsiteY5" fmla="*/ 5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516" y="51"/>
                    </a:moveTo>
                    <a:cubicBezTo>
                      <a:pt x="11014" y="51"/>
                      <a:pt x="68" y="10997"/>
                      <a:pt x="68" y="24499"/>
                    </a:cubicBezTo>
                    <a:lnTo>
                      <a:pt x="68" y="115102"/>
                    </a:lnTo>
                    <a:lnTo>
                      <a:pt x="115119" y="115102"/>
                    </a:lnTo>
                    <a:lnTo>
                      <a:pt x="115119" y="51"/>
                    </a:lnTo>
                    <a:lnTo>
                      <a:pt x="24516" y="5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6" name="Полилиния 665">
                <a:extLst>
                  <a:ext uri="{FF2B5EF4-FFF2-40B4-BE49-F238E27FC236}">
                    <a16:creationId xmlns:a16="http://schemas.microsoft.com/office/drawing/2014/main" id="{A4E8E2F9-7DB6-4E54-B816-EAEFE7B62DD1}"/>
                  </a:ext>
                </a:extLst>
              </p:cNvPr>
              <p:cNvSpPr/>
              <p:nvPr/>
            </p:nvSpPr>
            <p:spPr>
              <a:xfrm>
                <a:off x="3471882" y="4520277"/>
                <a:ext cx="115050" cy="115050"/>
              </a:xfrm>
              <a:custGeom>
                <a:avLst/>
                <a:gdLst>
                  <a:gd name="connsiteX0" fmla="*/ 71 w 115050"/>
                  <a:gd name="connsiteY0" fmla="*/ 51 h 115050"/>
                  <a:gd name="connsiteX1" fmla="*/ 115122 w 115050"/>
                  <a:gd name="connsiteY1" fmla="*/ 51 h 115050"/>
                  <a:gd name="connsiteX2" fmla="*/ 115122 w 115050"/>
                  <a:gd name="connsiteY2" fmla="*/ 115102 h 115050"/>
                  <a:gd name="connsiteX3" fmla="*/ 71 w 115050"/>
                  <a:gd name="connsiteY3" fmla="*/ 11510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1" y="51"/>
                    </a:moveTo>
                    <a:lnTo>
                      <a:pt x="115122" y="51"/>
                    </a:lnTo>
                    <a:lnTo>
                      <a:pt x="115122" y="115102"/>
                    </a:lnTo>
                    <a:lnTo>
                      <a:pt x="71" y="11510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7" name="Полилиния 666">
                <a:extLst>
                  <a:ext uri="{FF2B5EF4-FFF2-40B4-BE49-F238E27FC236}">
                    <a16:creationId xmlns:a16="http://schemas.microsoft.com/office/drawing/2014/main" id="{74BC20DE-BA7E-4D99-B463-9ECF671D4DB9}"/>
                  </a:ext>
                </a:extLst>
              </p:cNvPr>
              <p:cNvSpPr/>
              <p:nvPr/>
            </p:nvSpPr>
            <p:spPr>
              <a:xfrm>
                <a:off x="3586933" y="4520277"/>
                <a:ext cx="115050" cy="115050"/>
              </a:xfrm>
              <a:custGeom>
                <a:avLst/>
                <a:gdLst>
                  <a:gd name="connsiteX0" fmla="*/ 74 w 115050"/>
                  <a:gd name="connsiteY0" fmla="*/ 51 h 115050"/>
                  <a:gd name="connsiteX1" fmla="*/ 115124 w 115050"/>
                  <a:gd name="connsiteY1" fmla="*/ 51 h 115050"/>
                  <a:gd name="connsiteX2" fmla="*/ 115124 w 115050"/>
                  <a:gd name="connsiteY2" fmla="*/ 115102 h 115050"/>
                  <a:gd name="connsiteX3" fmla="*/ 74 w 115050"/>
                  <a:gd name="connsiteY3" fmla="*/ 11510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4" y="51"/>
                    </a:moveTo>
                    <a:lnTo>
                      <a:pt x="115124" y="51"/>
                    </a:lnTo>
                    <a:lnTo>
                      <a:pt x="115124" y="115102"/>
                    </a:lnTo>
                    <a:lnTo>
                      <a:pt x="74" y="11510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8" name="Полилиния 667">
                <a:extLst>
                  <a:ext uri="{FF2B5EF4-FFF2-40B4-BE49-F238E27FC236}">
                    <a16:creationId xmlns:a16="http://schemas.microsoft.com/office/drawing/2014/main" id="{36955D6D-1635-4867-939A-6021D3ECC4B1}"/>
                  </a:ext>
                </a:extLst>
              </p:cNvPr>
              <p:cNvSpPr/>
              <p:nvPr/>
            </p:nvSpPr>
            <p:spPr>
              <a:xfrm>
                <a:off x="3701983" y="4520277"/>
                <a:ext cx="115050" cy="115050"/>
              </a:xfrm>
              <a:custGeom>
                <a:avLst/>
                <a:gdLst>
                  <a:gd name="connsiteX0" fmla="*/ 24525 w 115050"/>
                  <a:gd name="connsiteY0" fmla="*/ 115102 h 115050"/>
                  <a:gd name="connsiteX1" fmla="*/ 90679 w 115050"/>
                  <a:gd name="connsiteY1" fmla="*/ 115102 h 115050"/>
                  <a:gd name="connsiteX2" fmla="*/ 115127 w 115050"/>
                  <a:gd name="connsiteY2" fmla="*/ 90653 h 115050"/>
                  <a:gd name="connsiteX3" fmla="*/ 115127 w 115050"/>
                  <a:gd name="connsiteY3" fmla="*/ 24499 h 115050"/>
                  <a:gd name="connsiteX4" fmla="*/ 90679 w 115050"/>
                  <a:gd name="connsiteY4" fmla="*/ 51 h 115050"/>
                  <a:gd name="connsiteX5" fmla="*/ 76 w 115050"/>
                  <a:gd name="connsiteY5" fmla="*/ 51 h 115050"/>
                  <a:gd name="connsiteX6" fmla="*/ 76 w 115050"/>
                  <a:gd name="connsiteY6" fmla="*/ 11510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25" y="115102"/>
                    </a:moveTo>
                    <a:lnTo>
                      <a:pt x="90679" y="115102"/>
                    </a:lnTo>
                    <a:cubicBezTo>
                      <a:pt x="104181" y="115102"/>
                      <a:pt x="115127" y="104156"/>
                      <a:pt x="115127" y="90653"/>
                    </a:cubicBezTo>
                    <a:lnTo>
                      <a:pt x="115127" y="24499"/>
                    </a:lnTo>
                    <a:cubicBezTo>
                      <a:pt x="115127" y="10997"/>
                      <a:pt x="104181" y="51"/>
                      <a:pt x="90679" y="51"/>
                    </a:cubicBezTo>
                    <a:lnTo>
                      <a:pt x="76" y="51"/>
                    </a:lnTo>
                    <a:lnTo>
                      <a:pt x="76" y="11510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9" name="Полилиния 668">
                <a:extLst>
                  <a:ext uri="{FF2B5EF4-FFF2-40B4-BE49-F238E27FC236}">
                    <a16:creationId xmlns:a16="http://schemas.microsoft.com/office/drawing/2014/main" id="{4F614B82-DBA0-4255-A8F4-F3A2EB2C7915}"/>
                  </a:ext>
                </a:extLst>
              </p:cNvPr>
              <p:cNvSpPr/>
              <p:nvPr/>
            </p:nvSpPr>
            <p:spPr>
              <a:xfrm>
                <a:off x="3932085" y="4520277"/>
                <a:ext cx="115050" cy="115050"/>
              </a:xfrm>
              <a:custGeom>
                <a:avLst/>
                <a:gdLst>
                  <a:gd name="connsiteX0" fmla="*/ 82 w 115050"/>
                  <a:gd name="connsiteY0" fmla="*/ 90653 h 115050"/>
                  <a:gd name="connsiteX1" fmla="*/ 24530 w 115050"/>
                  <a:gd name="connsiteY1" fmla="*/ 115102 h 115050"/>
                  <a:gd name="connsiteX2" fmla="*/ 115133 w 115050"/>
                  <a:gd name="connsiteY2" fmla="*/ 115102 h 115050"/>
                  <a:gd name="connsiteX3" fmla="*/ 115133 w 115050"/>
                  <a:gd name="connsiteY3" fmla="*/ 51 h 115050"/>
                  <a:gd name="connsiteX4" fmla="*/ 82 w 115050"/>
                  <a:gd name="connsiteY4" fmla="*/ 51 h 115050"/>
                  <a:gd name="connsiteX5" fmla="*/ 82 w 115050"/>
                  <a:gd name="connsiteY5" fmla="*/ 9065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82" y="90653"/>
                    </a:moveTo>
                    <a:cubicBezTo>
                      <a:pt x="82" y="104156"/>
                      <a:pt x="11028" y="115102"/>
                      <a:pt x="24530" y="115102"/>
                    </a:cubicBezTo>
                    <a:lnTo>
                      <a:pt x="115133" y="115102"/>
                    </a:lnTo>
                    <a:lnTo>
                      <a:pt x="115133" y="51"/>
                    </a:lnTo>
                    <a:lnTo>
                      <a:pt x="82" y="51"/>
                    </a:lnTo>
                    <a:lnTo>
                      <a:pt x="82" y="9065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0" name="Полилиния 669">
                <a:extLst>
                  <a:ext uri="{FF2B5EF4-FFF2-40B4-BE49-F238E27FC236}">
                    <a16:creationId xmlns:a16="http://schemas.microsoft.com/office/drawing/2014/main" id="{9B692739-0AB5-4E71-BEB6-2958896D1249}"/>
                  </a:ext>
                </a:extLst>
              </p:cNvPr>
              <p:cNvSpPr/>
              <p:nvPr/>
            </p:nvSpPr>
            <p:spPr>
              <a:xfrm>
                <a:off x="4047136" y="4520277"/>
                <a:ext cx="115050" cy="115050"/>
              </a:xfrm>
              <a:custGeom>
                <a:avLst/>
                <a:gdLst>
                  <a:gd name="connsiteX0" fmla="*/ 85 w 115050"/>
                  <a:gd name="connsiteY0" fmla="*/ 51 h 115050"/>
                  <a:gd name="connsiteX1" fmla="*/ 115136 w 115050"/>
                  <a:gd name="connsiteY1" fmla="*/ 51 h 115050"/>
                  <a:gd name="connsiteX2" fmla="*/ 115136 w 115050"/>
                  <a:gd name="connsiteY2" fmla="*/ 115102 h 115050"/>
                  <a:gd name="connsiteX3" fmla="*/ 85 w 115050"/>
                  <a:gd name="connsiteY3" fmla="*/ 11510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85" y="51"/>
                    </a:moveTo>
                    <a:lnTo>
                      <a:pt x="115136" y="51"/>
                    </a:lnTo>
                    <a:lnTo>
                      <a:pt x="115136" y="115102"/>
                    </a:lnTo>
                    <a:lnTo>
                      <a:pt x="85" y="11510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1" name="Полилиния 670">
                <a:extLst>
                  <a:ext uri="{FF2B5EF4-FFF2-40B4-BE49-F238E27FC236}">
                    <a16:creationId xmlns:a16="http://schemas.microsoft.com/office/drawing/2014/main" id="{423D65F5-84F1-4A12-AA62-D6DE3D6799D6}"/>
                  </a:ext>
                </a:extLst>
              </p:cNvPr>
              <p:cNvSpPr/>
              <p:nvPr/>
            </p:nvSpPr>
            <p:spPr>
              <a:xfrm>
                <a:off x="4162186" y="4520277"/>
                <a:ext cx="115050" cy="115050"/>
              </a:xfrm>
              <a:custGeom>
                <a:avLst/>
                <a:gdLst>
                  <a:gd name="connsiteX0" fmla="*/ 115139 w 115050"/>
                  <a:gd name="connsiteY0" fmla="*/ 90653 h 115050"/>
                  <a:gd name="connsiteX1" fmla="*/ 90690 w 115050"/>
                  <a:gd name="connsiteY1" fmla="*/ 115102 h 115050"/>
                  <a:gd name="connsiteX2" fmla="*/ 88 w 115050"/>
                  <a:gd name="connsiteY2" fmla="*/ 115102 h 115050"/>
                  <a:gd name="connsiteX3" fmla="*/ 88 w 115050"/>
                  <a:gd name="connsiteY3" fmla="*/ 51 h 115050"/>
                  <a:gd name="connsiteX4" fmla="*/ 115139 w 115050"/>
                  <a:gd name="connsiteY4" fmla="*/ 51 h 115050"/>
                  <a:gd name="connsiteX5" fmla="*/ 115139 w 115050"/>
                  <a:gd name="connsiteY5" fmla="*/ 9065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39" y="90653"/>
                    </a:moveTo>
                    <a:cubicBezTo>
                      <a:pt x="115139" y="104156"/>
                      <a:pt x="104193" y="115102"/>
                      <a:pt x="90690" y="115102"/>
                    </a:cubicBezTo>
                    <a:lnTo>
                      <a:pt x="88" y="115102"/>
                    </a:lnTo>
                    <a:lnTo>
                      <a:pt x="88" y="51"/>
                    </a:lnTo>
                    <a:lnTo>
                      <a:pt x="115139" y="51"/>
                    </a:lnTo>
                    <a:lnTo>
                      <a:pt x="115139" y="9065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2" name="Полилиния 671">
                <a:extLst>
                  <a:ext uri="{FF2B5EF4-FFF2-40B4-BE49-F238E27FC236}">
                    <a16:creationId xmlns:a16="http://schemas.microsoft.com/office/drawing/2014/main" id="{04A82CD7-B6D3-4163-8CE2-2C3CA245FD6B}"/>
                  </a:ext>
                </a:extLst>
              </p:cNvPr>
              <p:cNvSpPr/>
              <p:nvPr/>
            </p:nvSpPr>
            <p:spPr>
              <a:xfrm>
                <a:off x="1400969" y="4635327"/>
                <a:ext cx="115050" cy="115050"/>
              </a:xfrm>
              <a:custGeom>
                <a:avLst/>
                <a:gdLst>
                  <a:gd name="connsiteX0" fmla="*/ 90622 w 115050"/>
                  <a:gd name="connsiteY0" fmla="*/ 54 h 115050"/>
                  <a:gd name="connsiteX1" fmla="*/ 115070 w 115050"/>
                  <a:gd name="connsiteY1" fmla="*/ 54 h 115050"/>
                  <a:gd name="connsiteX2" fmla="*/ 115070 w 115050"/>
                  <a:gd name="connsiteY2" fmla="*/ 115104 h 115050"/>
                  <a:gd name="connsiteX3" fmla="*/ 90622 w 115050"/>
                  <a:gd name="connsiteY3" fmla="*/ 115104 h 115050"/>
                  <a:gd name="connsiteX4" fmla="*/ 24468 w 115050"/>
                  <a:gd name="connsiteY4" fmla="*/ 115104 h 115050"/>
                  <a:gd name="connsiteX5" fmla="*/ 24468 w 115050"/>
                  <a:gd name="connsiteY5" fmla="*/ 54 h 115050"/>
                  <a:gd name="connsiteX6" fmla="*/ 19 w 115050"/>
                  <a:gd name="connsiteY6" fmla="*/ 54 h 115050"/>
                  <a:gd name="connsiteX7" fmla="*/ 24468 w 115050"/>
                  <a:gd name="connsiteY7" fmla="*/ 5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22" y="54"/>
                    </a:moveTo>
                    <a:cubicBezTo>
                      <a:pt x="104124" y="54"/>
                      <a:pt x="115070" y="54"/>
                      <a:pt x="115070" y="54"/>
                    </a:cubicBezTo>
                    <a:lnTo>
                      <a:pt x="115070" y="115104"/>
                    </a:lnTo>
                    <a:cubicBezTo>
                      <a:pt x="115070" y="115104"/>
                      <a:pt x="104124" y="115104"/>
                      <a:pt x="90622" y="115104"/>
                    </a:cubicBezTo>
                    <a:lnTo>
                      <a:pt x="24468" y="115104"/>
                    </a:lnTo>
                    <a:lnTo>
                      <a:pt x="24468" y="54"/>
                    </a:lnTo>
                    <a:cubicBezTo>
                      <a:pt x="10965" y="54"/>
                      <a:pt x="19" y="54"/>
                      <a:pt x="19" y="54"/>
                    </a:cubicBezTo>
                    <a:cubicBezTo>
                      <a:pt x="19" y="54"/>
                      <a:pt x="10965" y="54"/>
                      <a:pt x="24468" y="5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3" name="Полилиния 672">
                <a:extLst>
                  <a:ext uri="{FF2B5EF4-FFF2-40B4-BE49-F238E27FC236}">
                    <a16:creationId xmlns:a16="http://schemas.microsoft.com/office/drawing/2014/main" id="{405B79FD-7487-441D-9F44-DA3E6740A2D5}"/>
                  </a:ext>
                </a:extLst>
              </p:cNvPr>
              <p:cNvSpPr/>
              <p:nvPr/>
            </p:nvSpPr>
            <p:spPr>
              <a:xfrm>
                <a:off x="1631070" y="4635327"/>
                <a:ext cx="115050" cy="115050"/>
              </a:xfrm>
              <a:custGeom>
                <a:avLst/>
                <a:gdLst>
                  <a:gd name="connsiteX0" fmla="*/ 90628 w 115050"/>
                  <a:gd name="connsiteY0" fmla="*/ 54 h 115050"/>
                  <a:gd name="connsiteX1" fmla="*/ 24473 w 115050"/>
                  <a:gd name="connsiteY1" fmla="*/ 54 h 115050"/>
                  <a:gd name="connsiteX2" fmla="*/ 25 w 115050"/>
                  <a:gd name="connsiteY2" fmla="*/ 24502 h 115050"/>
                  <a:gd name="connsiteX3" fmla="*/ 25 w 115050"/>
                  <a:gd name="connsiteY3" fmla="*/ 90656 h 115050"/>
                  <a:gd name="connsiteX4" fmla="*/ 24473 w 115050"/>
                  <a:gd name="connsiteY4" fmla="*/ 115104 h 115050"/>
                  <a:gd name="connsiteX5" fmla="*/ 115076 w 115050"/>
                  <a:gd name="connsiteY5" fmla="*/ 115104 h 115050"/>
                  <a:gd name="connsiteX6" fmla="*/ 115076 w 115050"/>
                  <a:gd name="connsiteY6" fmla="*/ 5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28" y="54"/>
                    </a:moveTo>
                    <a:lnTo>
                      <a:pt x="24473" y="54"/>
                    </a:lnTo>
                    <a:cubicBezTo>
                      <a:pt x="10971" y="54"/>
                      <a:pt x="25" y="11000"/>
                      <a:pt x="25" y="24502"/>
                    </a:cubicBezTo>
                    <a:lnTo>
                      <a:pt x="25" y="90656"/>
                    </a:lnTo>
                    <a:cubicBezTo>
                      <a:pt x="25" y="104158"/>
                      <a:pt x="10971" y="115104"/>
                      <a:pt x="24473" y="115104"/>
                    </a:cubicBezTo>
                    <a:lnTo>
                      <a:pt x="115076" y="115104"/>
                    </a:lnTo>
                    <a:lnTo>
                      <a:pt x="115076" y="5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4" name="Полилиния 673">
                <a:extLst>
                  <a:ext uri="{FF2B5EF4-FFF2-40B4-BE49-F238E27FC236}">
                    <a16:creationId xmlns:a16="http://schemas.microsoft.com/office/drawing/2014/main" id="{4253C2CE-310F-4304-8F16-ADD45A27322C}"/>
                  </a:ext>
                </a:extLst>
              </p:cNvPr>
              <p:cNvSpPr/>
              <p:nvPr/>
            </p:nvSpPr>
            <p:spPr>
              <a:xfrm>
                <a:off x="1746121" y="4635327"/>
                <a:ext cx="115050" cy="115050"/>
              </a:xfrm>
              <a:custGeom>
                <a:avLst/>
                <a:gdLst>
                  <a:gd name="connsiteX0" fmla="*/ 28 w 115050"/>
                  <a:gd name="connsiteY0" fmla="*/ 54 h 115050"/>
                  <a:gd name="connsiteX1" fmla="*/ 115079 w 115050"/>
                  <a:gd name="connsiteY1" fmla="*/ 54 h 115050"/>
                  <a:gd name="connsiteX2" fmla="*/ 115079 w 115050"/>
                  <a:gd name="connsiteY2" fmla="*/ 115104 h 115050"/>
                  <a:gd name="connsiteX3" fmla="*/ 28 w 115050"/>
                  <a:gd name="connsiteY3" fmla="*/ 11510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28" y="54"/>
                    </a:moveTo>
                    <a:lnTo>
                      <a:pt x="115079" y="54"/>
                    </a:lnTo>
                    <a:lnTo>
                      <a:pt x="115079" y="115104"/>
                    </a:lnTo>
                    <a:lnTo>
                      <a:pt x="28" y="11510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5" name="Полилиния 674">
                <a:extLst>
                  <a:ext uri="{FF2B5EF4-FFF2-40B4-BE49-F238E27FC236}">
                    <a16:creationId xmlns:a16="http://schemas.microsoft.com/office/drawing/2014/main" id="{96F2AF11-3F97-4159-A037-0C7F4E002FEF}"/>
                  </a:ext>
                </a:extLst>
              </p:cNvPr>
              <p:cNvSpPr/>
              <p:nvPr/>
            </p:nvSpPr>
            <p:spPr>
              <a:xfrm>
                <a:off x="1861171" y="4635327"/>
                <a:ext cx="115050" cy="115050"/>
              </a:xfrm>
              <a:custGeom>
                <a:avLst/>
                <a:gdLst>
                  <a:gd name="connsiteX0" fmla="*/ 24479 w 115050"/>
                  <a:gd name="connsiteY0" fmla="*/ 115104 h 115050"/>
                  <a:gd name="connsiteX1" fmla="*/ 90633 w 115050"/>
                  <a:gd name="connsiteY1" fmla="*/ 115104 h 115050"/>
                  <a:gd name="connsiteX2" fmla="*/ 115082 w 115050"/>
                  <a:gd name="connsiteY2" fmla="*/ 90656 h 115050"/>
                  <a:gd name="connsiteX3" fmla="*/ 115082 w 115050"/>
                  <a:gd name="connsiteY3" fmla="*/ 24502 h 115050"/>
                  <a:gd name="connsiteX4" fmla="*/ 90633 w 115050"/>
                  <a:gd name="connsiteY4" fmla="*/ 54 h 115050"/>
                  <a:gd name="connsiteX5" fmla="*/ 31 w 115050"/>
                  <a:gd name="connsiteY5" fmla="*/ 54 h 115050"/>
                  <a:gd name="connsiteX6" fmla="*/ 31 w 115050"/>
                  <a:gd name="connsiteY6" fmla="*/ 11510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79" y="115104"/>
                    </a:moveTo>
                    <a:lnTo>
                      <a:pt x="90633" y="115104"/>
                    </a:lnTo>
                    <a:cubicBezTo>
                      <a:pt x="104136" y="115104"/>
                      <a:pt x="115082" y="104158"/>
                      <a:pt x="115082" y="90656"/>
                    </a:cubicBezTo>
                    <a:lnTo>
                      <a:pt x="115082" y="24502"/>
                    </a:lnTo>
                    <a:cubicBezTo>
                      <a:pt x="115082" y="11000"/>
                      <a:pt x="104136" y="54"/>
                      <a:pt x="90633" y="54"/>
                    </a:cubicBezTo>
                    <a:lnTo>
                      <a:pt x="31" y="54"/>
                    </a:lnTo>
                    <a:lnTo>
                      <a:pt x="31" y="11510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6" name="Полилиния 675">
                <a:extLst>
                  <a:ext uri="{FF2B5EF4-FFF2-40B4-BE49-F238E27FC236}">
                    <a16:creationId xmlns:a16="http://schemas.microsoft.com/office/drawing/2014/main" id="{7D5E6F78-AC21-4CA2-B860-02473C0A61D3}"/>
                  </a:ext>
                </a:extLst>
              </p:cNvPr>
              <p:cNvSpPr/>
              <p:nvPr/>
            </p:nvSpPr>
            <p:spPr>
              <a:xfrm>
                <a:off x="3356831" y="4635327"/>
                <a:ext cx="115050" cy="115050"/>
              </a:xfrm>
              <a:custGeom>
                <a:avLst/>
                <a:gdLst>
                  <a:gd name="connsiteX0" fmla="*/ 68 w 115050"/>
                  <a:gd name="connsiteY0" fmla="*/ 54 h 115050"/>
                  <a:gd name="connsiteX1" fmla="*/ 115119 w 115050"/>
                  <a:gd name="connsiteY1" fmla="*/ 54 h 115050"/>
                  <a:gd name="connsiteX2" fmla="*/ 115119 w 115050"/>
                  <a:gd name="connsiteY2" fmla="*/ 115104 h 115050"/>
                  <a:gd name="connsiteX3" fmla="*/ 68 w 115050"/>
                  <a:gd name="connsiteY3" fmla="*/ 11510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8" y="54"/>
                    </a:moveTo>
                    <a:lnTo>
                      <a:pt x="115119" y="54"/>
                    </a:lnTo>
                    <a:lnTo>
                      <a:pt x="115119" y="115104"/>
                    </a:lnTo>
                    <a:lnTo>
                      <a:pt x="68" y="11510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7" name="Полилиния 676">
                <a:extLst>
                  <a:ext uri="{FF2B5EF4-FFF2-40B4-BE49-F238E27FC236}">
                    <a16:creationId xmlns:a16="http://schemas.microsoft.com/office/drawing/2014/main" id="{38337F42-1D3E-4139-A5AF-1F4B1E78FCBB}"/>
                  </a:ext>
                </a:extLst>
              </p:cNvPr>
              <p:cNvSpPr/>
              <p:nvPr/>
            </p:nvSpPr>
            <p:spPr>
              <a:xfrm>
                <a:off x="3471882" y="4635327"/>
                <a:ext cx="24448" cy="24448"/>
              </a:xfrm>
              <a:custGeom>
                <a:avLst/>
                <a:gdLst>
                  <a:gd name="connsiteX0" fmla="*/ 24520 w 24448"/>
                  <a:gd name="connsiteY0" fmla="*/ 54 h 24448"/>
                  <a:gd name="connsiteX1" fmla="*/ 71 w 24448"/>
                  <a:gd name="connsiteY1" fmla="*/ 54 h 24448"/>
                  <a:gd name="connsiteX2" fmla="*/ 71 w 24448"/>
                  <a:gd name="connsiteY2" fmla="*/ 24502 h 24448"/>
                  <a:gd name="connsiteX3" fmla="*/ 24520 w 24448"/>
                  <a:gd name="connsiteY3" fmla="*/ 5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0" y="54"/>
                    </a:moveTo>
                    <a:lnTo>
                      <a:pt x="71" y="54"/>
                    </a:lnTo>
                    <a:lnTo>
                      <a:pt x="71" y="24502"/>
                    </a:lnTo>
                    <a:cubicBezTo>
                      <a:pt x="71" y="11000"/>
                      <a:pt x="11017" y="54"/>
                      <a:pt x="24520" y="5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8" name="Полилиния 677">
                <a:extLst>
                  <a:ext uri="{FF2B5EF4-FFF2-40B4-BE49-F238E27FC236}">
                    <a16:creationId xmlns:a16="http://schemas.microsoft.com/office/drawing/2014/main" id="{0DEC77C5-99CF-43C7-AE20-3501F2C727D6}"/>
                  </a:ext>
                </a:extLst>
              </p:cNvPr>
              <p:cNvSpPr/>
              <p:nvPr/>
            </p:nvSpPr>
            <p:spPr>
              <a:xfrm>
                <a:off x="3562484" y="4635327"/>
                <a:ext cx="24448" cy="24448"/>
              </a:xfrm>
              <a:custGeom>
                <a:avLst/>
                <a:gdLst>
                  <a:gd name="connsiteX0" fmla="*/ 24519 w 24448"/>
                  <a:gd name="connsiteY0" fmla="*/ 24502 h 24448"/>
                  <a:gd name="connsiteX1" fmla="*/ 24519 w 24448"/>
                  <a:gd name="connsiteY1" fmla="*/ 54 h 24448"/>
                  <a:gd name="connsiteX2" fmla="*/ 70 w 24448"/>
                  <a:gd name="connsiteY2" fmla="*/ 54 h 24448"/>
                  <a:gd name="connsiteX3" fmla="*/ 24519 w 24448"/>
                  <a:gd name="connsiteY3" fmla="*/ 24502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9" y="24502"/>
                    </a:moveTo>
                    <a:lnTo>
                      <a:pt x="24519" y="54"/>
                    </a:lnTo>
                    <a:lnTo>
                      <a:pt x="70" y="54"/>
                    </a:lnTo>
                    <a:cubicBezTo>
                      <a:pt x="13573" y="54"/>
                      <a:pt x="24519" y="11000"/>
                      <a:pt x="24519" y="2450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9" name="Полилиния 678">
                <a:extLst>
                  <a:ext uri="{FF2B5EF4-FFF2-40B4-BE49-F238E27FC236}">
                    <a16:creationId xmlns:a16="http://schemas.microsoft.com/office/drawing/2014/main" id="{A513E25C-1BEC-4AD1-B4BF-753D09E4BF2D}"/>
                  </a:ext>
                </a:extLst>
              </p:cNvPr>
              <p:cNvSpPr/>
              <p:nvPr/>
            </p:nvSpPr>
            <p:spPr>
              <a:xfrm>
                <a:off x="3562484" y="4725930"/>
                <a:ext cx="24448" cy="24448"/>
              </a:xfrm>
              <a:custGeom>
                <a:avLst/>
                <a:gdLst>
                  <a:gd name="connsiteX0" fmla="*/ 70 w 24448"/>
                  <a:gd name="connsiteY0" fmla="*/ 24502 h 24448"/>
                  <a:gd name="connsiteX1" fmla="*/ 24519 w 24448"/>
                  <a:gd name="connsiteY1" fmla="*/ 53 h 24448"/>
                  <a:gd name="connsiteX2" fmla="*/ 24519 w 24448"/>
                  <a:gd name="connsiteY2" fmla="*/ 24502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70" y="24502"/>
                    </a:moveTo>
                    <a:cubicBezTo>
                      <a:pt x="13573" y="24502"/>
                      <a:pt x="24519" y="13556"/>
                      <a:pt x="24519" y="53"/>
                    </a:cubicBezTo>
                    <a:lnTo>
                      <a:pt x="24519" y="2450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0" name="Полилиния 679">
                <a:extLst>
                  <a:ext uri="{FF2B5EF4-FFF2-40B4-BE49-F238E27FC236}">
                    <a16:creationId xmlns:a16="http://schemas.microsoft.com/office/drawing/2014/main" id="{467B26F9-5F04-4A72-8191-CF1F58C0C31A}"/>
                  </a:ext>
                </a:extLst>
              </p:cNvPr>
              <p:cNvSpPr/>
              <p:nvPr/>
            </p:nvSpPr>
            <p:spPr>
              <a:xfrm>
                <a:off x="3471882" y="4725930"/>
                <a:ext cx="24448" cy="24448"/>
              </a:xfrm>
              <a:custGeom>
                <a:avLst/>
                <a:gdLst>
                  <a:gd name="connsiteX0" fmla="*/ 24520 w 24448"/>
                  <a:gd name="connsiteY0" fmla="*/ 24502 h 24448"/>
                  <a:gd name="connsiteX1" fmla="*/ 71 w 24448"/>
                  <a:gd name="connsiteY1" fmla="*/ 53 h 24448"/>
                  <a:gd name="connsiteX2" fmla="*/ 71 w 24448"/>
                  <a:gd name="connsiteY2" fmla="*/ 24502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20" y="24502"/>
                    </a:moveTo>
                    <a:cubicBezTo>
                      <a:pt x="11017" y="24502"/>
                      <a:pt x="71" y="13556"/>
                      <a:pt x="71" y="53"/>
                    </a:cubicBezTo>
                    <a:lnTo>
                      <a:pt x="71" y="2450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1" name="Полилиния 680">
                <a:extLst>
                  <a:ext uri="{FF2B5EF4-FFF2-40B4-BE49-F238E27FC236}">
                    <a16:creationId xmlns:a16="http://schemas.microsoft.com/office/drawing/2014/main" id="{C05F5157-B75A-4E4B-AC55-E602EDD3FBC2}"/>
                  </a:ext>
                </a:extLst>
              </p:cNvPr>
              <p:cNvSpPr/>
              <p:nvPr/>
            </p:nvSpPr>
            <p:spPr>
              <a:xfrm>
                <a:off x="3586933" y="4635327"/>
                <a:ext cx="115050" cy="115050"/>
              </a:xfrm>
              <a:custGeom>
                <a:avLst/>
                <a:gdLst>
                  <a:gd name="connsiteX0" fmla="*/ 74 w 115050"/>
                  <a:gd name="connsiteY0" fmla="*/ 54 h 115050"/>
                  <a:gd name="connsiteX1" fmla="*/ 115124 w 115050"/>
                  <a:gd name="connsiteY1" fmla="*/ 54 h 115050"/>
                  <a:gd name="connsiteX2" fmla="*/ 115124 w 115050"/>
                  <a:gd name="connsiteY2" fmla="*/ 115104 h 115050"/>
                  <a:gd name="connsiteX3" fmla="*/ 74 w 115050"/>
                  <a:gd name="connsiteY3" fmla="*/ 11510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4" y="54"/>
                    </a:moveTo>
                    <a:lnTo>
                      <a:pt x="115124" y="54"/>
                    </a:lnTo>
                    <a:lnTo>
                      <a:pt x="115124" y="115104"/>
                    </a:lnTo>
                    <a:lnTo>
                      <a:pt x="74" y="11510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2" name="Полилиния 681">
                <a:extLst>
                  <a:ext uri="{FF2B5EF4-FFF2-40B4-BE49-F238E27FC236}">
                    <a16:creationId xmlns:a16="http://schemas.microsoft.com/office/drawing/2014/main" id="{413E912A-5477-4FFC-811F-5160922F298F}"/>
                  </a:ext>
                </a:extLst>
              </p:cNvPr>
              <p:cNvSpPr/>
              <p:nvPr/>
            </p:nvSpPr>
            <p:spPr>
              <a:xfrm>
                <a:off x="3701983" y="4635327"/>
                <a:ext cx="24448" cy="24448"/>
              </a:xfrm>
              <a:custGeom>
                <a:avLst/>
                <a:gdLst>
                  <a:gd name="connsiteX0" fmla="*/ 24525 w 24448"/>
                  <a:gd name="connsiteY0" fmla="*/ 54 h 24448"/>
                  <a:gd name="connsiteX1" fmla="*/ 77 w 24448"/>
                  <a:gd name="connsiteY1" fmla="*/ 54 h 24448"/>
                  <a:gd name="connsiteX2" fmla="*/ 77 w 24448"/>
                  <a:gd name="connsiteY2" fmla="*/ 24502 h 24448"/>
                  <a:gd name="connsiteX3" fmla="*/ 24525 w 24448"/>
                  <a:gd name="connsiteY3" fmla="*/ 5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5" y="54"/>
                    </a:moveTo>
                    <a:lnTo>
                      <a:pt x="77" y="54"/>
                    </a:lnTo>
                    <a:lnTo>
                      <a:pt x="77" y="24502"/>
                    </a:lnTo>
                    <a:cubicBezTo>
                      <a:pt x="77" y="11000"/>
                      <a:pt x="11023" y="54"/>
                      <a:pt x="24525" y="5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3" name="Полилиния 682">
                <a:extLst>
                  <a:ext uri="{FF2B5EF4-FFF2-40B4-BE49-F238E27FC236}">
                    <a16:creationId xmlns:a16="http://schemas.microsoft.com/office/drawing/2014/main" id="{9A8EEEC0-D333-4F46-B3A8-140DC52C740A}"/>
                  </a:ext>
                </a:extLst>
              </p:cNvPr>
              <p:cNvSpPr/>
              <p:nvPr/>
            </p:nvSpPr>
            <p:spPr>
              <a:xfrm>
                <a:off x="940766" y="4750378"/>
                <a:ext cx="115050" cy="115050"/>
              </a:xfrm>
              <a:custGeom>
                <a:avLst/>
                <a:gdLst>
                  <a:gd name="connsiteX0" fmla="*/ 24456 w 115050"/>
                  <a:gd name="connsiteY0" fmla="*/ 57 h 115050"/>
                  <a:gd name="connsiteX1" fmla="*/ 8 w 115050"/>
                  <a:gd name="connsiteY1" fmla="*/ 24505 h 115050"/>
                  <a:gd name="connsiteX2" fmla="*/ 8 w 115050"/>
                  <a:gd name="connsiteY2" fmla="*/ 115107 h 115050"/>
                  <a:gd name="connsiteX3" fmla="*/ 115059 w 115050"/>
                  <a:gd name="connsiteY3" fmla="*/ 115107 h 115050"/>
                  <a:gd name="connsiteX4" fmla="*/ 115059 w 115050"/>
                  <a:gd name="connsiteY4" fmla="*/ 57 h 115050"/>
                  <a:gd name="connsiteX5" fmla="*/ 24456 w 115050"/>
                  <a:gd name="connsiteY5" fmla="*/ 5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456" y="57"/>
                    </a:moveTo>
                    <a:cubicBezTo>
                      <a:pt x="10954" y="57"/>
                      <a:pt x="8" y="11002"/>
                      <a:pt x="8" y="24505"/>
                    </a:cubicBezTo>
                    <a:lnTo>
                      <a:pt x="8" y="115107"/>
                    </a:lnTo>
                    <a:lnTo>
                      <a:pt x="115059" y="115107"/>
                    </a:lnTo>
                    <a:lnTo>
                      <a:pt x="115059" y="57"/>
                    </a:lnTo>
                    <a:lnTo>
                      <a:pt x="24456" y="5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4" name="Полилиния 683">
                <a:extLst>
                  <a:ext uri="{FF2B5EF4-FFF2-40B4-BE49-F238E27FC236}">
                    <a16:creationId xmlns:a16="http://schemas.microsoft.com/office/drawing/2014/main" id="{CF0FF6D0-2126-475B-B482-276464B60D9A}"/>
                  </a:ext>
                </a:extLst>
              </p:cNvPr>
              <p:cNvSpPr/>
              <p:nvPr/>
            </p:nvSpPr>
            <p:spPr>
              <a:xfrm>
                <a:off x="1055816" y="4750378"/>
                <a:ext cx="115050" cy="115050"/>
              </a:xfrm>
              <a:custGeom>
                <a:avLst/>
                <a:gdLst>
                  <a:gd name="connsiteX0" fmla="*/ 11 w 115050"/>
                  <a:gd name="connsiteY0" fmla="*/ 57 h 115050"/>
                  <a:gd name="connsiteX1" fmla="*/ 115062 w 115050"/>
                  <a:gd name="connsiteY1" fmla="*/ 57 h 115050"/>
                  <a:gd name="connsiteX2" fmla="*/ 115062 w 115050"/>
                  <a:gd name="connsiteY2" fmla="*/ 115107 h 115050"/>
                  <a:gd name="connsiteX3" fmla="*/ 11 w 115050"/>
                  <a:gd name="connsiteY3" fmla="*/ 11510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1" y="57"/>
                    </a:moveTo>
                    <a:lnTo>
                      <a:pt x="115062" y="57"/>
                    </a:lnTo>
                    <a:lnTo>
                      <a:pt x="115062" y="115107"/>
                    </a:lnTo>
                    <a:lnTo>
                      <a:pt x="11" y="11510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5" name="Полилиния 684">
                <a:extLst>
                  <a:ext uri="{FF2B5EF4-FFF2-40B4-BE49-F238E27FC236}">
                    <a16:creationId xmlns:a16="http://schemas.microsoft.com/office/drawing/2014/main" id="{12B39A56-1C84-4DF2-9D8A-87237250815D}"/>
                  </a:ext>
                </a:extLst>
              </p:cNvPr>
              <p:cNvSpPr/>
              <p:nvPr/>
            </p:nvSpPr>
            <p:spPr>
              <a:xfrm>
                <a:off x="1170867" y="4750378"/>
                <a:ext cx="115050" cy="115050"/>
              </a:xfrm>
              <a:custGeom>
                <a:avLst/>
                <a:gdLst>
                  <a:gd name="connsiteX0" fmla="*/ 14 w 115050"/>
                  <a:gd name="connsiteY0" fmla="*/ 57 h 115050"/>
                  <a:gd name="connsiteX1" fmla="*/ 115065 w 115050"/>
                  <a:gd name="connsiteY1" fmla="*/ 57 h 115050"/>
                  <a:gd name="connsiteX2" fmla="*/ 115065 w 115050"/>
                  <a:gd name="connsiteY2" fmla="*/ 115107 h 115050"/>
                  <a:gd name="connsiteX3" fmla="*/ 14 w 115050"/>
                  <a:gd name="connsiteY3" fmla="*/ 11510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4" y="57"/>
                    </a:moveTo>
                    <a:lnTo>
                      <a:pt x="115065" y="57"/>
                    </a:lnTo>
                    <a:lnTo>
                      <a:pt x="115065" y="115107"/>
                    </a:lnTo>
                    <a:lnTo>
                      <a:pt x="14" y="11510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6" name="Полилиния 685">
                <a:extLst>
                  <a:ext uri="{FF2B5EF4-FFF2-40B4-BE49-F238E27FC236}">
                    <a16:creationId xmlns:a16="http://schemas.microsoft.com/office/drawing/2014/main" id="{864FC667-5354-4BC4-9E90-3948936D5920}"/>
                  </a:ext>
                </a:extLst>
              </p:cNvPr>
              <p:cNvSpPr/>
              <p:nvPr/>
            </p:nvSpPr>
            <p:spPr>
              <a:xfrm>
                <a:off x="1285918" y="4750378"/>
                <a:ext cx="115050" cy="115050"/>
              </a:xfrm>
              <a:custGeom>
                <a:avLst/>
                <a:gdLst>
                  <a:gd name="connsiteX0" fmla="*/ 90619 w 115050"/>
                  <a:gd name="connsiteY0" fmla="*/ 57 h 115050"/>
                  <a:gd name="connsiteX1" fmla="*/ 115067 w 115050"/>
                  <a:gd name="connsiteY1" fmla="*/ 24505 h 115050"/>
                  <a:gd name="connsiteX2" fmla="*/ 115067 w 115050"/>
                  <a:gd name="connsiteY2" fmla="*/ 115107 h 115050"/>
                  <a:gd name="connsiteX3" fmla="*/ 17 w 115050"/>
                  <a:gd name="connsiteY3" fmla="*/ 115107 h 115050"/>
                  <a:gd name="connsiteX4" fmla="*/ 17 w 115050"/>
                  <a:gd name="connsiteY4" fmla="*/ 57 h 115050"/>
                  <a:gd name="connsiteX5" fmla="*/ 90619 w 115050"/>
                  <a:gd name="connsiteY5" fmla="*/ 5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19" y="57"/>
                    </a:moveTo>
                    <a:cubicBezTo>
                      <a:pt x="104121" y="57"/>
                      <a:pt x="115067" y="11002"/>
                      <a:pt x="115067" y="24505"/>
                    </a:cubicBezTo>
                    <a:lnTo>
                      <a:pt x="115067" y="115107"/>
                    </a:lnTo>
                    <a:lnTo>
                      <a:pt x="17" y="115107"/>
                    </a:lnTo>
                    <a:lnTo>
                      <a:pt x="17" y="57"/>
                    </a:lnTo>
                    <a:lnTo>
                      <a:pt x="90619" y="5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7" name="Полилиния 686">
                <a:extLst>
                  <a:ext uri="{FF2B5EF4-FFF2-40B4-BE49-F238E27FC236}">
                    <a16:creationId xmlns:a16="http://schemas.microsoft.com/office/drawing/2014/main" id="{AF282DD2-606A-40B0-95AF-0283702376D8}"/>
                  </a:ext>
                </a:extLst>
              </p:cNvPr>
              <p:cNvSpPr/>
              <p:nvPr/>
            </p:nvSpPr>
            <p:spPr>
              <a:xfrm>
                <a:off x="1400969" y="4840981"/>
                <a:ext cx="24448" cy="24448"/>
              </a:xfrm>
              <a:custGeom>
                <a:avLst/>
                <a:gdLst>
                  <a:gd name="connsiteX0" fmla="*/ 24468 w 24448"/>
                  <a:gd name="connsiteY0" fmla="*/ 24504 h 24448"/>
                  <a:gd name="connsiteX1" fmla="*/ 20 w 24448"/>
                  <a:gd name="connsiteY1" fmla="*/ 56 h 24448"/>
                  <a:gd name="connsiteX2" fmla="*/ 20 w 24448"/>
                  <a:gd name="connsiteY2" fmla="*/ 2450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68" y="24504"/>
                    </a:moveTo>
                    <a:cubicBezTo>
                      <a:pt x="10966" y="24504"/>
                      <a:pt x="20" y="13558"/>
                      <a:pt x="20" y="56"/>
                    </a:cubicBezTo>
                    <a:lnTo>
                      <a:pt x="20" y="2450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8" name="Полилиния 687">
                <a:extLst>
                  <a:ext uri="{FF2B5EF4-FFF2-40B4-BE49-F238E27FC236}">
                    <a16:creationId xmlns:a16="http://schemas.microsoft.com/office/drawing/2014/main" id="{AC4547DA-66D2-49D4-8BA7-FC49B7476D97}"/>
                  </a:ext>
                </a:extLst>
              </p:cNvPr>
              <p:cNvSpPr/>
              <p:nvPr/>
            </p:nvSpPr>
            <p:spPr>
              <a:xfrm>
                <a:off x="1721672" y="4750378"/>
                <a:ext cx="24448" cy="24448"/>
              </a:xfrm>
              <a:custGeom>
                <a:avLst/>
                <a:gdLst>
                  <a:gd name="connsiteX0" fmla="*/ 24473 w 24448"/>
                  <a:gd name="connsiteY0" fmla="*/ 24505 h 24448"/>
                  <a:gd name="connsiteX1" fmla="*/ 24473 w 24448"/>
                  <a:gd name="connsiteY1" fmla="*/ 57 h 24448"/>
                  <a:gd name="connsiteX2" fmla="*/ 25 w 24448"/>
                  <a:gd name="connsiteY2" fmla="*/ 57 h 24448"/>
                  <a:gd name="connsiteX3" fmla="*/ 24473 w 24448"/>
                  <a:gd name="connsiteY3" fmla="*/ 24505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73" y="24505"/>
                    </a:moveTo>
                    <a:lnTo>
                      <a:pt x="24473" y="57"/>
                    </a:lnTo>
                    <a:lnTo>
                      <a:pt x="25" y="57"/>
                    </a:lnTo>
                    <a:cubicBezTo>
                      <a:pt x="13527" y="57"/>
                      <a:pt x="24473" y="11003"/>
                      <a:pt x="24473" y="2450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9" name="Полилиния 688">
                <a:extLst>
                  <a:ext uri="{FF2B5EF4-FFF2-40B4-BE49-F238E27FC236}">
                    <a16:creationId xmlns:a16="http://schemas.microsoft.com/office/drawing/2014/main" id="{3932402B-861D-4E3D-9864-CB55277781F7}"/>
                  </a:ext>
                </a:extLst>
              </p:cNvPr>
              <p:cNvSpPr/>
              <p:nvPr/>
            </p:nvSpPr>
            <p:spPr>
              <a:xfrm>
                <a:off x="1746121" y="4750378"/>
                <a:ext cx="115050" cy="115050"/>
              </a:xfrm>
              <a:custGeom>
                <a:avLst/>
                <a:gdLst>
                  <a:gd name="connsiteX0" fmla="*/ 28 w 115050"/>
                  <a:gd name="connsiteY0" fmla="*/ 90659 h 115050"/>
                  <a:gd name="connsiteX1" fmla="*/ 24476 w 115050"/>
                  <a:gd name="connsiteY1" fmla="*/ 115107 h 115050"/>
                  <a:gd name="connsiteX2" fmla="*/ 90630 w 115050"/>
                  <a:gd name="connsiteY2" fmla="*/ 115107 h 115050"/>
                  <a:gd name="connsiteX3" fmla="*/ 115079 w 115050"/>
                  <a:gd name="connsiteY3" fmla="*/ 90659 h 115050"/>
                  <a:gd name="connsiteX4" fmla="*/ 115079 w 115050"/>
                  <a:gd name="connsiteY4" fmla="*/ 57 h 115050"/>
                  <a:gd name="connsiteX5" fmla="*/ 28 w 115050"/>
                  <a:gd name="connsiteY5" fmla="*/ 57 h 115050"/>
                  <a:gd name="connsiteX6" fmla="*/ 28 w 115050"/>
                  <a:gd name="connsiteY6" fmla="*/ 9065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8" y="90659"/>
                    </a:moveTo>
                    <a:cubicBezTo>
                      <a:pt x="28" y="104161"/>
                      <a:pt x="10974" y="115107"/>
                      <a:pt x="24476" y="115107"/>
                    </a:cubicBezTo>
                    <a:lnTo>
                      <a:pt x="90630" y="115107"/>
                    </a:lnTo>
                    <a:cubicBezTo>
                      <a:pt x="104133" y="115107"/>
                      <a:pt x="115079" y="104161"/>
                      <a:pt x="115079" y="90659"/>
                    </a:cubicBezTo>
                    <a:lnTo>
                      <a:pt x="115079" y="57"/>
                    </a:lnTo>
                    <a:lnTo>
                      <a:pt x="28" y="57"/>
                    </a:lnTo>
                    <a:lnTo>
                      <a:pt x="28" y="9065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0" name="Полилиния 689">
                <a:extLst>
                  <a:ext uri="{FF2B5EF4-FFF2-40B4-BE49-F238E27FC236}">
                    <a16:creationId xmlns:a16="http://schemas.microsoft.com/office/drawing/2014/main" id="{3526D9B9-7879-431A-A0EC-3B7A593035A0}"/>
                  </a:ext>
                </a:extLst>
              </p:cNvPr>
              <p:cNvSpPr/>
              <p:nvPr/>
            </p:nvSpPr>
            <p:spPr>
              <a:xfrm>
                <a:off x="1861171" y="4750378"/>
                <a:ext cx="24448" cy="24448"/>
              </a:xfrm>
              <a:custGeom>
                <a:avLst/>
                <a:gdLst>
                  <a:gd name="connsiteX0" fmla="*/ 24480 w 24448"/>
                  <a:gd name="connsiteY0" fmla="*/ 57 h 24448"/>
                  <a:gd name="connsiteX1" fmla="*/ 31 w 24448"/>
                  <a:gd name="connsiteY1" fmla="*/ 57 h 24448"/>
                  <a:gd name="connsiteX2" fmla="*/ 31 w 24448"/>
                  <a:gd name="connsiteY2" fmla="*/ 24505 h 24448"/>
                  <a:gd name="connsiteX3" fmla="*/ 24480 w 24448"/>
                  <a:gd name="connsiteY3" fmla="*/ 5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80" y="57"/>
                    </a:moveTo>
                    <a:lnTo>
                      <a:pt x="31" y="57"/>
                    </a:lnTo>
                    <a:lnTo>
                      <a:pt x="31" y="24505"/>
                    </a:lnTo>
                    <a:cubicBezTo>
                      <a:pt x="31" y="11003"/>
                      <a:pt x="10977" y="57"/>
                      <a:pt x="24480" y="5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1" name="Полилиния 690">
                <a:extLst>
                  <a:ext uri="{FF2B5EF4-FFF2-40B4-BE49-F238E27FC236}">
                    <a16:creationId xmlns:a16="http://schemas.microsoft.com/office/drawing/2014/main" id="{65E69532-F752-49BE-9A43-F0AA2D713FDC}"/>
                  </a:ext>
                </a:extLst>
              </p:cNvPr>
              <p:cNvSpPr/>
              <p:nvPr/>
            </p:nvSpPr>
            <p:spPr>
              <a:xfrm>
                <a:off x="3126730" y="4750378"/>
                <a:ext cx="115050" cy="115050"/>
              </a:xfrm>
              <a:custGeom>
                <a:avLst/>
                <a:gdLst>
                  <a:gd name="connsiteX0" fmla="*/ 90665 w 115050"/>
                  <a:gd name="connsiteY0" fmla="*/ 57 h 115050"/>
                  <a:gd name="connsiteX1" fmla="*/ 115113 w 115050"/>
                  <a:gd name="connsiteY1" fmla="*/ 57 h 115050"/>
                  <a:gd name="connsiteX2" fmla="*/ 115113 w 115050"/>
                  <a:gd name="connsiteY2" fmla="*/ 115107 h 115050"/>
                  <a:gd name="connsiteX3" fmla="*/ 90665 w 115050"/>
                  <a:gd name="connsiteY3" fmla="*/ 115107 h 115050"/>
                  <a:gd name="connsiteX4" fmla="*/ 24511 w 115050"/>
                  <a:gd name="connsiteY4" fmla="*/ 115107 h 115050"/>
                  <a:gd name="connsiteX5" fmla="*/ 24511 w 115050"/>
                  <a:gd name="connsiteY5" fmla="*/ 57 h 115050"/>
                  <a:gd name="connsiteX6" fmla="*/ 62 w 115050"/>
                  <a:gd name="connsiteY6" fmla="*/ 57 h 115050"/>
                  <a:gd name="connsiteX7" fmla="*/ 24511 w 115050"/>
                  <a:gd name="connsiteY7" fmla="*/ 5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65" y="57"/>
                    </a:moveTo>
                    <a:cubicBezTo>
                      <a:pt x="104167" y="57"/>
                      <a:pt x="115113" y="57"/>
                      <a:pt x="115113" y="57"/>
                    </a:cubicBezTo>
                    <a:lnTo>
                      <a:pt x="115113" y="115107"/>
                    </a:lnTo>
                    <a:cubicBezTo>
                      <a:pt x="115113" y="115107"/>
                      <a:pt x="104167" y="115107"/>
                      <a:pt x="90665" y="115107"/>
                    </a:cubicBezTo>
                    <a:lnTo>
                      <a:pt x="24511" y="115107"/>
                    </a:lnTo>
                    <a:lnTo>
                      <a:pt x="24511" y="57"/>
                    </a:lnTo>
                    <a:cubicBezTo>
                      <a:pt x="11008" y="57"/>
                      <a:pt x="62" y="57"/>
                      <a:pt x="62" y="57"/>
                    </a:cubicBezTo>
                    <a:cubicBezTo>
                      <a:pt x="62" y="57"/>
                      <a:pt x="11008" y="57"/>
                      <a:pt x="24511" y="5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2" name="Полилиния 691">
                <a:extLst>
                  <a:ext uri="{FF2B5EF4-FFF2-40B4-BE49-F238E27FC236}">
                    <a16:creationId xmlns:a16="http://schemas.microsoft.com/office/drawing/2014/main" id="{235E5FEF-6487-4051-BEAA-506B95C1D9ED}"/>
                  </a:ext>
                </a:extLst>
              </p:cNvPr>
              <p:cNvSpPr/>
              <p:nvPr/>
            </p:nvSpPr>
            <p:spPr>
              <a:xfrm>
                <a:off x="3356831" y="4750378"/>
                <a:ext cx="115050" cy="115050"/>
              </a:xfrm>
              <a:custGeom>
                <a:avLst/>
                <a:gdLst>
                  <a:gd name="connsiteX0" fmla="*/ 68 w 115050"/>
                  <a:gd name="connsiteY0" fmla="*/ 57 h 115050"/>
                  <a:gd name="connsiteX1" fmla="*/ 115119 w 115050"/>
                  <a:gd name="connsiteY1" fmla="*/ 57 h 115050"/>
                  <a:gd name="connsiteX2" fmla="*/ 115119 w 115050"/>
                  <a:gd name="connsiteY2" fmla="*/ 115107 h 115050"/>
                  <a:gd name="connsiteX3" fmla="*/ 68 w 115050"/>
                  <a:gd name="connsiteY3" fmla="*/ 11510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8" y="57"/>
                    </a:moveTo>
                    <a:lnTo>
                      <a:pt x="115119" y="57"/>
                    </a:lnTo>
                    <a:lnTo>
                      <a:pt x="115119" y="115107"/>
                    </a:lnTo>
                    <a:lnTo>
                      <a:pt x="68" y="11510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3" name="Полилиния 692">
                <a:extLst>
                  <a:ext uri="{FF2B5EF4-FFF2-40B4-BE49-F238E27FC236}">
                    <a16:creationId xmlns:a16="http://schemas.microsoft.com/office/drawing/2014/main" id="{4F4E2F7E-4F32-4C39-8410-AAA8D8257AD7}"/>
                  </a:ext>
                </a:extLst>
              </p:cNvPr>
              <p:cNvSpPr/>
              <p:nvPr/>
            </p:nvSpPr>
            <p:spPr>
              <a:xfrm>
                <a:off x="3471882" y="4750378"/>
                <a:ext cx="115050" cy="115050"/>
              </a:xfrm>
              <a:custGeom>
                <a:avLst/>
                <a:gdLst>
                  <a:gd name="connsiteX0" fmla="*/ 71 w 115050"/>
                  <a:gd name="connsiteY0" fmla="*/ 57 h 115050"/>
                  <a:gd name="connsiteX1" fmla="*/ 115122 w 115050"/>
                  <a:gd name="connsiteY1" fmla="*/ 57 h 115050"/>
                  <a:gd name="connsiteX2" fmla="*/ 115122 w 115050"/>
                  <a:gd name="connsiteY2" fmla="*/ 115107 h 115050"/>
                  <a:gd name="connsiteX3" fmla="*/ 71 w 115050"/>
                  <a:gd name="connsiteY3" fmla="*/ 11510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1" y="57"/>
                    </a:moveTo>
                    <a:lnTo>
                      <a:pt x="115122" y="57"/>
                    </a:lnTo>
                    <a:lnTo>
                      <a:pt x="115122" y="115107"/>
                    </a:lnTo>
                    <a:lnTo>
                      <a:pt x="71" y="11510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4" name="Полилиния 693">
                <a:extLst>
                  <a:ext uri="{FF2B5EF4-FFF2-40B4-BE49-F238E27FC236}">
                    <a16:creationId xmlns:a16="http://schemas.microsoft.com/office/drawing/2014/main" id="{EFD22847-2650-4A94-9846-D3EF9F9DAB70}"/>
                  </a:ext>
                </a:extLst>
              </p:cNvPr>
              <p:cNvSpPr/>
              <p:nvPr/>
            </p:nvSpPr>
            <p:spPr>
              <a:xfrm>
                <a:off x="3586933" y="4750378"/>
                <a:ext cx="115050" cy="115050"/>
              </a:xfrm>
              <a:custGeom>
                <a:avLst/>
                <a:gdLst>
                  <a:gd name="connsiteX0" fmla="*/ 115124 w 115050"/>
                  <a:gd name="connsiteY0" fmla="*/ 90659 h 115050"/>
                  <a:gd name="connsiteX1" fmla="*/ 90676 w 115050"/>
                  <a:gd name="connsiteY1" fmla="*/ 115107 h 115050"/>
                  <a:gd name="connsiteX2" fmla="*/ 74 w 115050"/>
                  <a:gd name="connsiteY2" fmla="*/ 115107 h 115050"/>
                  <a:gd name="connsiteX3" fmla="*/ 74 w 115050"/>
                  <a:gd name="connsiteY3" fmla="*/ 57 h 115050"/>
                  <a:gd name="connsiteX4" fmla="*/ 115124 w 115050"/>
                  <a:gd name="connsiteY4" fmla="*/ 57 h 115050"/>
                  <a:gd name="connsiteX5" fmla="*/ 115124 w 115050"/>
                  <a:gd name="connsiteY5" fmla="*/ 9065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24" y="90659"/>
                    </a:moveTo>
                    <a:cubicBezTo>
                      <a:pt x="115124" y="104161"/>
                      <a:pt x="104178" y="115107"/>
                      <a:pt x="90676" y="115107"/>
                    </a:cubicBezTo>
                    <a:lnTo>
                      <a:pt x="74" y="115107"/>
                    </a:lnTo>
                    <a:lnTo>
                      <a:pt x="74" y="57"/>
                    </a:lnTo>
                    <a:lnTo>
                      <a:pt x="115124" y="57"/>
                    </a:lnTo>
                    <a:lnTo>
                      <a:pt x="115124" y="9065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5" name="Полилиния 694">
                <a:extLst>
                  <a:ext uri="{FF2B5EF4-FFF2-40B4-BE49-F238E27FC236}">
                    <a16:creationId xmlns:a16="http://schemas.microsoft.com/office/drawing/2014/main" id="{BDE73CCC-A976-45EA-92B2-BCAB96E2570C}"/>
                  </a:ext>
                </a:extLst>
              </p:cNvPr>
              <p:cNvSpPr/>
              <p:nvPr/>
            </p:nvSpPr>
            <p:spPr>
              <a:xfrm>
                <a:off x="3817034" y="4750378"/>
                <a:ext cx="115050" cy="115050"/>
              </a:xfrm>
              <a:custGeom>
                <a:avLst/>
                <a:gdLst>
                  <a:gd name="connsiteX0" fmla="*/ 90682 w 115050"/>
                  <a:gd name="connsiteY0" fmla="*/ 57 h 115050"/>
                  <a:gd name="connsiteX1" fmla="*/ 115130 w 115050"/>
                  <a:gd name="connsiteY1" fmla="*/ 57 h 115050"/>
                  <a:gd name="connsiteX2" fmla="*/ 115130 w 115050"/>
                  <a:gd name="connsiteY2" fmla="*/ 115107 h 115050"/>
                  <a:gd name="connsiteX3" fmla="*/ 90682 w 115050"/>
                  <a:gd name="connsiteY3" fmla="*/ 115107 h 115050"/>
                  <a:gd name="connsiteX4" fmla="*/ 24528 w 115050"/>
                  <a:gd name="connsiteY4" fmla="*/ 115107 h 115050"/>
                  <a:gd name="connsiteX5" fmla="*/ 24528 w 115050"/>
                  <a:gd name="connsiteY5" fmla="*/ 57 h 115050"/>
                  <a:gd name="connsiteX6" fmla="*/ 79 w 115050"/>
                  <a:gd name="connsiteY6" fmla="*/ 57 h 115050"/>
                  <a:gd name="connsiteX7" fmla="*/ 24528 w 115050"/>
                  <a:gd name="connsiteY7" fmla="*/ 5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82" y="57"/>
                    </a:moveTo>
                    <a:cubicBezTo>
                      <a:pt x="104184" y="57"/>
                      <a:pt x="115130" y="57"/>
                      <a:pt x="115130" y="57"/>
                    </a:cubicBezTo>
                    <a:lnTo>
                      <a:pt x="115130" y="115107"/>
                    </a:lnTo>
                    <a:cubicBezTo>
                      <a:pt x="115130" y="115107"/>
                      <a:pt x="104184" y="115107"/>
                      <a:pt x="90682" y="115107"/>
                    </a:cubicBezTo>
                    <a:lnTo>
                      <a:pt x="24528" y="115107"/>
                    </a:lnTo>
                    <a:lnTo>
                      <a:pt x="24528" y="57"/>
                    </a:lnTo>
                    <a:cubicBezTo>
                      <a:pt x="11025" y="57"/>
                      <a:pt x="79" y="57"/>
                      <a:pt x="79" y="57"/>
                    </a:cubicBezTo>
                    <a:cubicBezTo>
                      <a:pt x="79" y="57"/>
                      <a:pt x="11025" y="57"/>
                      <a:pt x="24528" y="5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6" name="Полилиния 695">
                <a:extLst>
                  <a:ext uri="{FF2B5EF4-FFF2-40B4-BE49-F238E27FC236}">
                    <a16:creationId xmlns:a16="http://schemas.microsoft.com/office/drawing/2014/main" id="{F41DC09C-9C7A-4E85-804D-9AEDFA82703F}"/>
                  </a:ext>
                </a:extLst>
              </p:cNvPr>
              <p:cNvSpPr/>
              <p:nvPr/>
            </p:nvSpPr>
            <p:spPr>
              <a:xfrm>
                <a:off x="4047136" y="4750378"/>
                <a:ext cx="115050" cy="115050"/>
              </a:xfrm>
              <a:custGeom>
                <a:avLst/>
                <a:gdLst>
                  <a:gd name="connsiteX0" fmla="*/ 90687 w 115050"/>
                  <a:gd name="connsiteY0" fmla="*/ 57 h 115050"/>
                  <a:gd name="connsiteX1" fmla="*/ 115136 w 115050"/>
                  <a:gd name="connsiteY1" fmla="*/ 57 h 115050"/>
                  <a:gd name="connsiteX2" fmla="*/ 115136 w 115050"/>
                  <a:gd name="connsiteY2" fmla="*/ 115107 h 115050"/>
                  <a:gd name="connsiteX3" fmla="*/ 90687 w 115050"/>
                  <a:gd name="connsiteY3" fmla="*/ 115107 h 115050"/>
                  <a:gd name="connsiteX4" fmla="*/ 24533 w 115050"/>
                  <a:gd name="connsiteY4" fmla="*/ 115107 h 115050"/>
                  <a:gd name="connsiteX5" fmla="*/ 24533 w 115050"/>
                  <a:gd name="connsiteY5" fmla="*/ 57 h 115050"/>
                  <a:gd name="connsiteX6" fmla="*/ 85 w 115050"/>
                  <a:gd name="connsiteY6" fmla="*/ 57 h 115050"/>
                  <a:gd name="connsiteX7" fmla="*/ 24533 w 115050"/>
                  <a:gd name="connsiteY7" fmla="*/ 5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87" y="57"/>
                    </a:moveTo>
                    <a:cubicBezTo>
                      <a:pt x="104190" y="57"/>
                      <a:pt x="115136" y="57"/>
                      <a:pt x="115136" y="57"/>
                    </a:cubicBezTo>
                    <a:lnTo>
                      <a:pt x="115136" y="115107"/>
                    </a:lnTo>
                    <a:cubicBezTo>
                      <a:pt x="115136" y="115107"/>
                      <a:pt x="104190" y="115107"/>
                      <a:pt x="90687" y="115107"/>
                    </a:cubicBezTo>
                    <a:lnTo>
                      <a:pt x="24533" y="115107"/>
                    </a:lnTo>
                    <a:lnTo>
                      <a:pt x="24533" y="57"/>
                    </a:lnTo>
                    <a:cubicBezTo>
                      <a:pt x="11031" y="57"/>
                      <a:pt x="85" y="57"/>
                      <a:pt x="85" y="57"/>
                    </a:cubicBezTo>
                    <a:cubicBezTo>
                      <a:pt x="85" y="57"/>
                      <a:pt x="11031" y="57"/>
                      <a:pt x="24533" y="5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7" name="Полилиния 696">
                <a:extLst>
                  <a:ext uri="{FF2B5EF4-FFF2-40B4-BE49-F238E27FC236}">
                    <a16:creationId xmlns:a16="http://schemas.microsoft.com/office/drawing/2014/main" id="{4BFD24F5-07A5-49BE-B7A2-8D92BFFEBE48}"/>
                  </a:ext>
                </a:extLst>
              </p:cNvPr>
              <p:cNvSpPr/>
              <p:nvPr/>
            </p:nvSpPr>
            <p:spPr>
              <a:xfrm>
                <a:off x="940766" y="4865429"/>
                <a:ext cx="115050" cy="115050"/>
              </a:xfrm>
              <a:custGeom>
                <a:avLst/>
                <a:gdLst>
                  <a:gd name="connsiteX0" fmla="*/ 8 w 115050"/>
                  <a:gd name="connsiteY0" fmla="*/ 59 h 115050"/>
                  <a:gd name="connsiteX1" fmla="*/ 115059 w 115050"/>
                  <a:gd name="connsiteY1" fmla="*/ 59 h 115050"/>
                  <a:gd name="connsiteX2" fmla="*/ 115059 w 115050"/>
                  <a:gd name="connsiteY2" fmla="*/ 115110 h 115050"/>
                  <a:gd name="connsiteX3" fmla="*/ 8 w 115050"/>
                  <a:gd name="connsiteY3" fmla="*/ 11511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8" y="59"/>
                    </a:moveTo>
                    <a:lnTo>
                      <a:pt x="115059" y="59"/>
                    </a:lnTo>
                    <a:lnTo>
                      <a:pt x="115059" y="115110"/>
                    </a:lnTo>
                    <a:lnTo>
                      <a:pt x="8" y="11511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8" name="Полилиния 697">
                <a:extLst>
                  <a:ext uri="{FF2B5EF4-FFF2-40B4-BE49-F238E27FC236}">
                    <a16:creationId xmlns:a16="http://schemas.microsoft.com/office/drawing/2014/main" id="{04C814F6-F15C-4304-8CAC-A72AFCF637CD}"/>
                  </a:ext>
                </a:extLst>
              </p:cNvPr>
              <p:cNvSpPr/>
              <p:nvPr/>
            </p:nvSpPr>
            <p:spPr>
              <a:xfrm>
                <a:off x="1055816" y="4865429"/>
                <a:ext cx="24448" cy="24448"/>
              </a:xfrm>
              <a:custGeom>
                <a:avLst/>
                <a:gdLst>
                  <a:gd name="connsiteX0" fmla="*/ 24460 w 24448"/>
                  <a:gd name="connsiteY0" fmla="*/ 60 h 24448"/>
                  <a:gd name="connsiteX1" fmla="*/ 11 w 24448"/>
                  <a:gd name="connsiteY1" fmla="*/ 60 h 24448"/>
                  <a:gd name="connsiteX2" fmla="*/ 11 w 24448"/>
                  <a:gd name="connsiteY2" fmla="*/ 24508 h 24448"/>
                  <a:gd name="connsiteX3" fmla="*/ 24460 w 24448"/>
                  <a:gd name="connsiteY3" fmla="*/ 6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60" y="60"/>
                    </a:moveTo>
                    <a:lnTo>
                      <a:pt x="11" y="60"/>
                    </a:lnTo>
                    <a:lnTo>
                      <a:pt x="11" y="24508"/>
                    </a:lnTo>
                    <a:cubicBezTo>
                      <a:pt x="11" y="11006"/>
                      <a:pt x="10957" y="60"/>
                      <a:pt x="24460" y="6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9" name="Полилиния 698">
                <a:extLst>
                  <a:ext uri="{FF2B5EF4-FFF2-40B4-BE49-F238E27FC236}">
                    <a16:creationId xmlns:a16="http://schemas.microsoft.com/office/drawing/2014/main" id="{024C6B44-FB06-497C-B467-347B94E944E7}"/>
                  </a:ext>
                </a:extLst>
              </p:cNvPr>
              <p:cNvSpPr/>
              <p:nvPr/>
            </p:nvSpPr>
            <p:spPr>
              <a:xfrm>
                <a:off x="1146419" y="4865429"/>
                <a:ext cx="24448" cy="24448"/>
              </a:xfrm>
              <a:custGeom>
                <a:avLst/>
                <a:gdLst>
                  <a:gd name="connsiteX0" fmla="*/ 24459 w 24448"/>
                  <a:gd name="connsiteY0" fmla="*/ 24508 h 24448"/>
                  <a:gd name="connsiteX1" fmla="*/ 24459 w 24448"/>
                  <a:gd name="connsiteY1" fmla="*/ 60 h 24448"/>
                  <a:gd name="connsiteX2" fmla="*/ 10 w 24448"/>
                  <a:gd name="connsiteY2" fmla="*/ 60 h 24448"/>
                  <a:gd name="connsiteX3" fmla="*/ 24459 w 24448"/>
                  <a:gd name="connsiteY3" fmla="*/ 24508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59" y="24508"/>
                    </a:moveTo>
                    <a:lnTo>
                      <a:pt x="24459" y="60"/>
                    </a:lnTo>
                    <a:lnTo>
                      <a:pt x="10" y="60"/>
                    </a:lnTo>
                    <a:cubicBezTo>
                      <a:pt x="13513" y="60"/>
                      <a:pt x="24459" y="11006"/>
                      <a:pt x="24459" y="2450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0" name="Полилиния 699">
                <a:extLst>
                  <a:ext uri="{FF2B5EF4-FFF2-40B4-BE49-F238E27FC236}">
                    <a16:creationId xmlns:a16="http://schemas.microsoft.com/office/drawing/2014/main" id="{F9377431-8080-41F8-8532-0CDDDC46B2FF}"/>
                  </a:ext>
                </a:extLst>
              </p:cNvPr>
              <p:cNvSpPr/>
              <p:nvPr/>
            </p:nvSpPr>
            <p:spPr>
              <a:xfrm>
                <a:off x="1170867" y="4865429"/>
                <a:ext cx="115050" cy="115050"/>
              </a:xfrm>
              <a:custGeom>
                <a:avLst/>
                <a:gdLst>
                  <a:gd name="connsiteX0" fmla="*/ 14 w 115050"/>
                  <a:gd name="connsiteY0" fmla="*/ 90662 h 115050"/>
                  <a:gd name="connsiteX1" fmla="*/ 24462 w 115050"/>
                  <a:gd name="connsiteY1" fmla="*/ 115110 h 115050"/>
                  <a:gd name="connsiteX2" fmla="*/ 115065 w 115050"/>
                  <a:gd name="connsiteY2" fmla="*/ 115110 h 115050"/>
                  <a:gd name="connsiteX3" fmla="*/ 115065 w 115050"/>
                  <a:gd name="connsiteY3" fmla="*/ 59 h 115050"/>
                  <a:gd name="connsiteX4" fmla="*/ 14 w 115050"/>
                  <a:gd name="connsiteY4" fmla="*/ 59 h 115050"/>
                  <a:gd name="connsiteX5" fmla="*/ 14 w 115050"/>
                  <a:gd name="connsiteY5" fmla="*/ 906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4" y="90662"/>
                    </a:moveTo>
                    <a:cubicBezTo>
                      <a:pt x="14" y="104164"/>
                      <a:pt x="10960" y="115110"/>
                      <a:pt x="24462" y="115110"/>
                    </a:cubicBezTo>
                    <a:lnTo>
                      <a:pt x="115065" y="115110"/>
                    </a:lnTo>
                    <a:lnTo>
                      <a:pt x="115065" y="59"/>
                    </a:lnTo>
                    <a:lnTo>
                      <a:pt x="14" y="59"/>
                    </a:lnTo>
                    <a:lnTo>
                      <a:pt x="14" y="906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1" name="Полилиния 700">
                <a:extLst>
                  <a:ext uri="{FF2B5EF4-FFF2-40B4-BE49-F238E27FC236}">
                    <a16:creationId xmlns:a16="http://schemas.microsoft.com/office/drawing/2014/main" id="{3C4FA050-1180-494B-8106-84ABF9B18313}"/>
                  </a:ext>
                </a:extLst>
              </p:cNvPr>
              <p:cNvSpPr/>
              <p:nvPr/>
            </p:nvSpPr>
            <p:spPr>
              <a:xfrm>
                <a:off x="1285918" y="4865429"/>
                <a:ext cx="115050" cy="115050"/>
              </a:xfrm>
              <a:custGeom>
                <a:avLst/>
                <a:gdLst>
                  <a:gd name="connsiteX0" fmla="*/ 17 w 115050"/>
                  <a:gd name="connsiteY0" fmla="*/ 59 h 115050"/>
                  <a:gd name="connsiteX1" fmla="*/ 115067 w 115050"/>
                  <a:gd name="connsiteY1" fmla="*/ 59 h 115050"/>
                  <a:gd name="connsiteX2" fmla="*/ 115067 w 115050"/>
                  <a:gd name="connsiteY2" fmla="*/ 115110 h 115050"/>
                  <a:gd name="connsiteX3" fmla="*/ 17 w 115050"/>
                  <a:gd name="connsiteY3" fmla="*/ 11511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7" y="59"/>
                    </a:moveTo>
                    <a:lnTo>
                      <a:pt x="115067" y="59"/>
                    </a:lnTo>
                    <a:lnTo>
                      <a:pt x="115067" y="115110"/>
                    </a:lnTo>
                    <a:lnTo>
                      <a:pt x="17" y="11511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2" name="Полилиния 701">
                <a:extLst>
                  <a:ext uri="{FF2B5EF4-FFF2-40B4-BE49-F238E27FC236}">
                    <a16:creationId xmlns:a16="http://schemas.microsoft.com/office/drawing/2014/main" id="{99A5EF5D-82F6-4B50-9E6B-698BF5B5F4ED}"/>
                  </a:ext>
                </a:extLst>
              </p:cNvPr>
              <p:cNvSpPr/>
              <p:nvPr/>
            </p:nvSpPr>
            <p:spPr>
              <a:xfrm>
                <a:off x="1400969" y="4865429"/>
                <a:ext cx="115050" cy="115050"/>
              </a:xfrm>
              <a:custGeom>
                <a:avLst/>
                <a:gdLst>
                  <a:gd name="connsiteX0" fmla="*/ 24468 w 115050"/>
                  <a:gd name="connsiteY0" fmla="*/ 115110 h 115050"/>
                  <a:gd name="connsiteX1" fmla="*/ 90622 w 115050"/>
                  <a:gd name="connsiteY1" fmla="*/ 115110 h 115050"/>
                  <a:gd name="connsiteX2" fmla="*/ 115070 w 115050"/>
                  <a:gd name="connsiteY2" fmla="*/ 90662 h 115050"/>
                  <a:gd name="connsiteX3" fmla="*/ 115070 w 115050"/>
                  <a:gd name="connsiteY3" fmla="*/ 24508 h 115050"/>
                  <a:gd name="connsiteX4" fmla="*/ 90622 w 115050"/>
                  <a:gd name="connsiteY4" fmla="*/ 59 h 115050"/>
                  <a:gd name="connsiteX5" fmla="*/ 19 w 115050"/>
                  <a:gd name="connsiteY5" fmla="*/ 59 h 115050"/>
                  <a:gd name="connsiteX6" fmla="*/ 19 w 115050"/>
                  <a:gd name="connsiteY6" fmla="*/ 11511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68" y="115110"/>
                    </a:moveTo>
                    <a:lnTo>
                      <a:pt x="90622" y="115110"/>
                    </a:lnTo>
                    <a:cubicBezTo>
                      <a:pt x="104124" y="115110"/>
                      <a:pt x="115070" y="104164"/>
                      <a:pt x="115070" y="90662"/>
                    </a:cubicBezTo>
                    <a:lnTo>
                      <a:pt x="115070" y="24508"/>
                    </a:lnTo>
                    <a:cubicBezTo>
                      <a:pt x="115070" y="11005"/>
                      <a:pt x="104124" y="59"/>
                      <a:pt x="90622" y="59"/>
                    </a:cubicBezTo>
                    <a:lnTo>
                      <a:pt x="19" y="59"/>
                    </a:lnTo>
                    <a:lnTo>
                      <a:pt x="19" y="11511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3" name="Полилиния 702">
                <a:extLst>
                  <a:ext uri="{FF2B5EF4-FFF2-40B4-BE49-F238E27FC236}">
                    <a16:creationId xmlns:a16="http://schemas.microsoft.com/office/drawing/2014/main" id="{EBB165E1-1ACD-4494-8D0A-55D77B7A97D6}"/>
                  </a:ext>
                </a:extLst>
              </p:cNvPr>
              <p:cNvSpPr/>
              <p:nvPr/>
            </p:nvSpPr>
            <p:spPr>
              <a:xfrm>
                <a:off x="1631070" y="4865429"/>
                <a:ext cx="115050" cy="115050"/>
              </a:xfrm>
              <a:custGeom>
                <a:avLst/>
                <a:gdLst>
                  <a:gd name="connsiteX0" fmla="*/ 90628 w 115050"/>
                  <a:gd name="connsiteY0" fmla="*/ 59 h 115050"/>
                  <a:gd name="connsiteX1" fmla="*/ 115076 w 115050"/>
                  <a:gd name="connsiteY1" fmla="*/ 59 h 115050"/>
                  <a:gd name="connsiteX2" fmla="*/ 115076 w 115050"/>
                  <a:gd name="connsiteY2" fmla="*/ 115110 h 115050"/>
                  <a:gd name="connsiteX3" fmla="*/ 90628 w 115050"/>
                  <a:gd name="connsiteY3" fmla="*/ 115110 h 115050"/>
                  <a:gd name="connsiteX4" fmla="*/ 24473 w 115050"/>
                  <a:gd name="connsiteY4" fmla="*/ 115110 h 115050"/>
                  <a:gd name="connsiteX5" fmla="*/ 24473 w 115050"/>
                  <a:gd name="connsiteY5" fmla="*/ 59 h 115050"/>
                  <a:gd name="connsiteX6" fmla="*/ 25 w 115050"/>
                  <a:gd name="connsiteY6" fmla="*/ 59 h 115050"/>
                  <a:gd name="connsiteX7" fmla="*/ 24473 w 115050"/>
                  <a:gd name="connsiteY7" fmla="*/ 5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28" y="59"/>
                    </a:moveTo>
                    <a:cubicBezTo>
                      <a:pt x="104130" y="59"/>
                      <a:pt x="115076" y="59"/>
                      <a:pt x="115076" y="59"/>
                    </a:cubicBezTo>
                    <a:lnTo>
                      <a:pt x="115076" y="115110"/>
                    </a:lnTo>
                    <a:cubicBezTo>
                      <a:pt x="115076" y="115110"/>
                      <a:pt x="104130" y="115110"/>
                      <a:pt x="90628" y="115110"/>
                    </a:cubicBezTo>
                    <a:lnTo>
                      <a:pt x="24473" y="115110"/>
                    </a:lnTo>
                    <a:lnTo>
                      <a:pt x="24473" y="59"/>
                    </a:lnTo>
                    <a:cubicBezTo>
                      <a:pt x="10971" y="59"/>
                      <a:pt x="25" y="59"/>
                      <a:pt x="25" y="59"/>
                    </a:cubicBezTo>
                    <a:cubicBezTo>
                      <a:pt x="25" y="59"/>
                      <a:pt x="10971" y="59"/>
                      <a:pt x="24473" y="59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4" name="Полилиния 703">
                <a:extLst>
                  <a:ext uri="{FF2B5EF4-FFF2-40B4-BE49-F238E27FC236}">
                    <a16:creationId xmlns:a16="http://schemas.microsoft.com/office/drawing/2014/main" id="{92EF3E90-7272-4D2D-8033-A4229C188D4D}"/>
                  </a:ext>
                </a:extLst>
              </p:cNvPr>
              <p:cNvSpPr/>
              <p:nvPr/>
            </p:nvSpPr>
            <p:spPr>
              <a:xfrm>
                <a:off x="1861171" y="4865429"/>
                <a:ext cx="115050" cy="115050"/>
              </a:xfrm>
              <a:custGeom>
                <a:avLst/>
                <a:gdLst>
                  <a:gd name="connsiteX0" fmla="*/ 90633 w 115050"/>
                  <a:gd name="connsiteY0" fmla="*/ 59 h 115050"/>
                  <a:gd name="connsiteX1" fmla="*/ 115082 w 115050"/>
                  <a:gd name="connsiteY1" fmla="*/ 59 h 115050"/>
                  <a:gd name="connsiteX2" fmla="*/ 115082 w 115050"/>
                  <a:gd name="connsiteY2" fmla="*/ 115110 h 115050"/>
                  <a:gd name="connsiteX3" fmla="*/ 90633 w 115050"/>
                  <a:gd name="connsiteY3" fmla="*/ 115110 h 115050"/>
                  <a:gd name="connsiteX4" fmla="*/ 24479 w 115050"/>
                  <a:gd name="connsiteY4" fmla="*/ 115110 h 115050"/>
                  <a:gd name="connsiteX5" fmla="*/ 24479 w 115050"/>
                  <a:gd name="connsiteY5" fmla="*/ 59 h 115050"/>
                  <a:gd name="connsiteX6" fmla="*/ 31 w 115050"/>
                  <a:gd name="connsiteY6" fmla="*/ 59 h 115050"/>
                  <a:gd name="connsiteX7" fmla="*/ 24479 w 115050"/>
                  <a:gd name="connsiteY7" fmla="*/ 5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33" y="59"/>
                    </a:moveTo>
                    <a:cubicBezTo>
                      <a:pt x="104136" y="59"/>
                      <a:pt x="115082" y="59"/>
                      <a:pt x="115082" y="59"/>
                    </a:cubicBezTo>
                    <a:lnTo>
                      <a:pt x="115082" y="115110"/>
                    </a:lnTo>
                    <a:cubicBezTo>
                      <a:pt x="115082" y="115110"/>
                      <a:pt x="104136" y="115110"/>
                      <a:pt x="90633" y="115110"/>
                    </a:cubicBezTo>
                    <a:lnTo>
                      <a:pt x="24479" y="115110"/>
                    </a:lnTo>
                    <a:lnTo>
                      <a:pt x="24479" y="59"/>
                    </a:lnTo>
                    <a:cubicBezTo>
                      <a:pt x="10977" y="59"/>
                      <a:pt x="31" y="59"/>
                      <a:pt x="31" y="59"/>
                    </a:cubicBezTo>
                    <a:cubicBezTo>
                      <a:pt x="31" y="59"/>
                      <a:pt x="10977" y="59"/>
                      <a:pt x="24479" y="59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5" name="Полилиния 704">
                <a:extLst>
                  <a:ext uri="{FF2B5EF4-FFF2-40B4-BE49-F238E27FC236}">
                    <a16:creationId xmlns:a16="http://schemas.microsoft.com/office/drawing/2014/main" id="{33541403-89B9-4BDD-98CA-8DA9A99E8151}"/>
                  </a:ext>
                </a:extLst>
              </p:cNvPr>
              <p:cNvSpPr/>
              <p:nvPr/>
            </p:nvSpPr>
            <p:spPr>
              <a:xfrm>
                <a:off x="3356831" y="4865429"/>
                <a:ext cx="115050" cy="115050"/>
              </a:xfrm>
              <a:custGeom>
                <a:avLst/>
                <a:gdLst>
                  <a:gd name="connsiteX0" fmla="*/ 68 w 115050"/>
                  <a:gd name="connsiteY0" fmla="*/ 90662 h 115050"/>
                  <a:gd name="connsiteX1" fmla="*/ 24516 w 115050"/>
                  <a:gd name="connsiteY1" fmla="*/ 115110 h 115050"/>
                  <a:gd name="connsiteX2" fmla="*/ 90670 w 115050"/>
                  <a:gd name="connsiteY2" fmla="*/ 115110 h 115050"/>
                  <a:gd name="connsiteX3" fmla="*/ 115119 w 115050"/>
                  <a:gd name="connsiteY3" fmla="*/ 90662 h 115050"/>
                  <a:gd name="connsiteX4" fmla="*/ 115119 w 115050"/>
                  <a:gd name="connsiteY4" fmla="*/ 59 h 115050"/>
                  <a:gd name="connsiteX5" fmla="*/ 68 w 115050"/>
                  <a:gd name="connsiteY5" fmla="*/ 59 h 115050"/>
                  <a:gd name="connsiteX6" fmla="*/ 68 w 115050"/>
                  <a:gd name="connsiteY6" fmla="*/ 906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68" y="90662"/>
                    </a:moveTo>
                    <a:cubicBezTo>
                      <a:pt x="68" y="104164"/>
                      <a:pt x="11014" y="115110"/>
                      <a:pt x="24516" y="115110"/>
                    </a:cubicBezTo>
                    <a:lnTo>
                      <a:pt x="90670" y="115110"/>
                    </a:lnTo>
                    <a:cubicBezTo>
                      <a:pt x="104173" y="115110"/>
                      <a:pt x="115119" y="104164"/>
                      <a:pt x="115119" y="90662"/>
                    </a:cubicBezTo>
                    <a:lnTo>
                      <a:pt x="115119" y="59"/>
                    </a:lnTo>
                    <a:lnTo>
                      <a:pt x="68" y="59"/>
                    </a:lnTo>
                    <a:lnTo>
                      <a:pt x="68" y="906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6" name="Полилиния 705">
                <a:extLst>
                  <a:ext uri="{FF2B5EF4-FFF2-40B4-BE49-F238E27FC236}">
                    <a16:creationId xmlns:a16="http://schemas.microsoft.com/office/drawing/2014/main" id="{66070B1A-C458-4080-AA06-A6415EB9C0DA}"/>
                  </a:ext>
                </a:extLst>
              </p:cNvPr>
              <p:cNvSpPr/>
              <p:nvPr/>
            </p:nvSpPr>
            <p:spPr>
              <a:xfrm>
                <a:off x="3471882" y="4865429"/>
                <a:ext cx="24448" cy="24448"/>
              </a:xfrm>
              <a:custGeom>
                <a:avLst/>
                <a:gdLst>
                  <a:gd name="connsiteX0" fmla="*/ 24520 w 24448"/>
                  <a:gd name="connsiteY0" fmla="*/ 60 h 24448"/>
                  <a:gd name="connsiteX1" fmla="*/ 71 w 24448"/>
                  <a:gd name="connsiteY1" fmla="*/ 60 h 24448"/>
                  <a:gd name="connsiteX2" fmla="*/ 71 w 24448"/>
                  <a:gd name="connsiteY2" fmla="*/ 24508 h 24448"/>
                  <a:gd name="connsiteX3" fmla="*/ 24520 w 24448"/>
                  <a:gd name="connsiteY3" fmla="*/ 6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0" y="60"/>
                    </a:moveTo>
                    <a:lnTo>
                      <a:pt x="71" y="60"/>
                    </a:lnTo>
                    <a:lnTo>
                      <a:pt x="71" y="24508"/>
                    </a:lnTo>
                    <a:cubicBezTo>
                      <a:pt x="71" y="11006"/>
                      <a:pt x="11017" y="60"/>
                      <a:pt x="24520" y="6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7" name="Полилиния 706">
                <a:extLst>
                  <a:ext uri="{FF2B5EF4-FFF2-40B4-BE49-F238E27FC236}">
                    <a16:creationId xmlns:a16="http://schemas.microsoft.com/office/drawing/2014/main" id="{1F4D26B0-E4A0-46BD-A98A-605D6B0141CA}"/>
                  </a:ext>
                </a:extLst>
              </p:cNvPr>
              <p:cNvSpPr/>
              <p:nvPr/>
            </p:nvSpPr>
            <p:spPr>
              <a:xfrm>
                <a:off x="3932085" y="4865429"/>
                <a:ext cx="115050" cy="115050"/>
              </a:xfrm>
              <a:custGeom>
                <a:avLst/>
                <a:gdLst>
                  <a:gd name="connsiteX0" fmla="*/ 90685 w 115050"/>
                  <a:gd name="connsiteY0" fmla="*/ 59 h 115050"/>
                  <a:gd name="connsiteX1" fmla="*/ 115133 w 115050"/>
                  <a:gd name="connsiteY1" fmla="*/ 59 h 115050"/>
                  <a:gd name="connsiteX2" fmla="*/ 115133 w 115050"/>
                  <a:gd name="connsiteY2" fmla="*/ 115110 h 115050"/>
                  <a:gd name="connsiteX3" fmla="*/ 90685 w 115050"/>
                  <a:gd name="connsiteY3" fmla="*/ 115110 h 115050"/>
                  <a:gd name="connsiteX4" fmla="*/ 24530 w 115050"/>
                  <a:gd name="connsiteY4" fmla="*/ 115110 h 115050"/>
                  <a:gd name="connsiteX5" fmla="*/ 24530 w 115050"/>
                  <a:gd name="connsiteY5" fmla="*/ 59 h 115050"/>
                  <a:gd name="connsiteX6" fmla="*/ 82 w 115050"/>
                  <a:gd name="connsiteY6" fmla="*/ 59 h 115050"/>
                  <a:gd name="connsiteX7" fmla="*/ 24530 w 115050"/>
                  <a:gd name="connsiteY7" fmla="*/ 5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85" y="59"/>
                    </a:moveTo>
                    <a:cubicBezTo>
                      <a:pt x="104187" y="59"/>
                      <a:pt x="115133" y="59"/>
                      <a:pt x="115133" y="59"/>
                    </a:cubicBezTo>
                    <a:lnTo>
                      <a:pt x="115133" y="115110"/>
                    </a:lnTo>
                    <a:cubicBezTo>
                      <a:pt x="115133" y="115110"/>
                      <a:pt x="104187" y="115110"/>
                      <a:pt x="90685" y="115110"/>
                    </a:cubicBezTo>
                    <a:lnTo>
                      <a:pt x="24530" y="115110"/>
                    </a:lnTo>
                    <a:lnTo>
                      <a:pt x="24530" y="59"/>
                    </a:lnTo>
                    <a:cubicBezTo>
                      <a:pt x="11028" y="59"/>
                      <a:pt x="82" y="59"/>
                      <a:pt x="82" y="59"/>
                    </a:cubicBezTo>
                    <a:cubicBezTo>
                      <a:pt x="82" y="59"/>
                      <a:pt x="11028" y="59"/>
                      <a:pt x="24530" y="59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8" name="Полилиния 707">
                <a:extLst>
                  <a:ext uri="{FF2B5EF4-FFF2-40B4-BE49-F238E27FC236}">
                    <a16:creationId xmlns:a16="http://schemas.microsoft.com/office/drawing/2014/main" id="{EA4B48A9-202A-48F7-BA24-DCE4ADBAB654}"/>
                  </a:ext>
                </a:extLst>
              </p:cNvPr>
              <p:cNvSpPr/>
              <p:nvPr/>
            </p:nvSpPr>
            <p:spPr>
              <a:xfrm>
                <a:off x="940766" y="4980480"/>
                <a:ext cx="115050" cy="115050"/>
              </a:xfrm>
              <a:custGeom>
                <a:avLst/>
                <a:gdLst>
                  <a:gd name="connsiteX0" fmla="*/ 8 w 115050"/>
                  <a:gd name="connsiteY0" fmla="*/ 62 h 115050"/>
                  <a:gd name="connsiteX1" fmla="*/ 115059 w 115050"/>
                  <a:gd name="connsiteY1" fmla="*/ 62 h 115050"/>
                  <a:gd name="connsiteX2" fmla="*/ 115059 w 115050"/>
                  <a:gd name="connsiteY2" fmla="*/ 115113 h 115050"/>
                  <a:gd name="connsiteX3" fmla="*/ 8 w 115050"/>
                  <a:gd name="connsiteY3" fmla="*/ 11511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8" y="62"/>
                    </a:moveTo>
                    <a:lnTo>
                      <a:pt x="115059" y="62"/>
                    </a:lnTo>
                    <a:lnTo>
                      <a:pt x="115059" y="115113"/>
                    </a:lnTo>
                    <a:lnTo>
                      <a:pt x="8" y="1151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9" name="Полилиния 708">
                <a:extLst>
                  <a:ext uri="{FF2B5EF4-FFF2-40B4-BE49-F238E27FC236}">
                    <a16:creationId xmlns:a16="http://schemas.microsoft.com/office/drawing/2014/main" id="{E211C7D6-2118-462D-9DD1-BE0D8C450D9A}"/>
                  </a:ext>
                </a:extLst>
              </p:cNvPr>
              <p:cNvSpPr/>
              <p:nvPr/>
            </p:nvSpPr>
            <p:spPr>
              <a:xfrm>
                <a:off x="1261470" y="4980480"/>
                <a:ext cx="24448" cy="24448"/>
              </a:xfrm>
              <a:custGeom>
                <a:avLst/>
                <a:gdLst>
                  <a:gd name="connsiteX0" fmla="*/ 24462 w 24448"/>
                  <a:gd name="connsiteY0" fmla="*/ 24511 h 24448"/>
                  <a:gd name="connsiteX1" fmla="*/ 24462 w 24448"/>
                  <a:gd name="connsiteY1" fmla="*/ 63 h 24448"/>
                  <a:gd name="connsiteX2" fmla="*/ 13 w 24448"/>
                  <a:gd name="connsiteY2" fmla="*/ 63 h 24448"/>
                  <a:gd name="connsiteX3" fmla="*/ 24462 w 24448"/>
                  <a:gd name="connsiteY3" fmla="*/ 2451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62" y="24511"/>
                    </a:moveTo>
                    <a:lnTo>
                      <a:pt x="24462" y="63"/>
                    </a:lnTo>
                    <a:lnTo>
                      <a:pt x="13" y="63"/>
                    </a:lnTo>
                    <a:cubicBezTo>
                      <a:pt x="13516" y="63"/>
                      <a:pt x="24462" y="11009"/>
                      <a:pt x="24462" y="2451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0" name="Полилиния 709">
                <a:extLst>
                  <a:ext uri="{FF2B5EF4-FFF2-40B4-BE49-F238E27FC236}">
                    <a16:creationId xmlns:a16="http://schemas.microsoft.com/office/drawing/2014/main" id="{337E9749-EAB0-4C81-BAFD-83831A890DAC}"/>
                  </a:ext>
                </a:extLst>
              </p:cNvPr>
              <p:cNvSpPr/>
              <p:nvPr/>
            </p:nvSpPr>
            <p:spPr>
              <a:xfrm>
                <a:off x="1285918" y="4980480"/>
                <a:ext cx="115050" cy="115050"/>
              </a:xfrm>
              <a:custGeom>
                <a:avLst/>
                <a:gdLst>
                  <a:gd name="connsiteX0" fmla="*/ 17 w 115050"/>
                  <a:gd name="connsiteY0" fmla="*/ 62 h 115050"/>
                  <a:gd name="connsiteX1" fmla="*/ 115067 w 115050"/>
                  <a:gd name="connsiteY1" fmla="*/ 62 h 115050"/>
                  <a:gd name="connsiteX2" fmla="*/ 115067 w 115050"/>
                  <a:gd name="connsiteY2" fmla="*/ 115113 h 115050"/>
                  <a:gd name="connsiteX3" fmla="*/ 17 w 115050"/>
                  <a:gd name="connsiteY3" fmla="*/ 11511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17" y="62"/>
                    </a:moveTo>
                    <a:lnTo>
                      <a:pt x="115067" y="62"/>
                    </a:lnTo>
                    <a:lnTo>
                      <a:pt x="115067" y="115113"/>
                    </a:lnTo>
                    <a:lnTo>
                      <a:pt x="17" y="1151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1" name="Полилиния 710">
                <a:extLst>
                  <a:ext uri="{FF2B5EF4-FFF2-40B4-BE49-F238E27FC236}">
                    <a16:creationId xmlns:a16="http://schemas.microsoft.com/office/drawing/2014/main" id="{0AC6B511-C75F-41EE-9059-746A07048882}"/>
                  </a:ext>
                </a:extLst>
              </p:cNvPr>
              <p:cNvSpPr/>
              <p:nvPr/>
            </p:nvSpPr>
            <p:spPr>
              <a:xfrm>
                <a:off x="1400969" y="4980480"/>
                <a:ext cx="24448" cy="24448"/>
              </a:xfrm>
              <a:custGeom>
                <a:avLst/>
                <a:gdLst>
                  <a:gd name="connsiteX0" fmla="*/ 24468 w 24448"/>
                  <a:gd name="connsiteY0" fmla="*/ 63 h 24448"/>
                  <a:gd name="connsiteX1" fmla="*/ 20 w 24448"/>
                  <a:gd name="connsiteY1" fmla="*/ 63 h 24448"/>
                  <a:gd name="connsiteX2" fmla="*/ 20 w 24448"/>
                  <a:gd name="connsiteY2" fmla="*/ 24511 h 24448"/>
                  <a:gd name="connsiteX3" fmla="*/ 24468 w 24448"/>
                  <a:gd name="connsiteY3" fmla="*/ 6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68" y="63"/>
                    </a:moveTo>
                    <a:lnTo>
                      <a:pt x="20" y="63"/>
                    </a:lnTo>
                    <a:lnTo>
                      <a:pt x="20" y="24511"/>
                    </a:lnTo>
                    <a:cubicBezTo>
                      <a:pt x="20" y="11009"/>
                      <a:pt x="10966" y="63"/>
                      <a:pt x="24468" y="6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2" name="Полилиния 711">
                <a:extLst>
                  <a:ext uri="{FF2B5EF4-FFF2-40B4-BE49-F238E27FC236}">
                    <a16:creationId xmlns:a16="http://schemas.microsoft.com/office/drawing/2014/main" id="{E4383D25-CAF9-4EEA-8EBA-66C7DA52AC72}"/>
                  </a:ext>
                </a:extLst>
              </p:cNvPr>
              <p:cNvSpPr/>
              <p:nvPr/>
            </p:nvSpPr>
            <p:spPr>
              <a:xfrm>
                <a:off x="1516019" y="4980480"/>
                <a:ext cx="115050" cy="115050"/>
              </a:xfrm>
              <a:custGeom>
                <a:avLst/>
                <a:gdLst>
                  <a:gd name="connsiteX0" fmla="*/ 90625 w 115050"/>
                  <a:gd name="connsiteY0" fmla="*/ 62 h 115050"/>
                  <a:gd name="connsiteX1" fmla="*/ 115073 w 115050"/>
                  <a:gd name="connsiteY1" fmla="*/ 62 h 115050"/>
                  <a:gd name="connsiteX2" fmla="*/ 115073 w 115050"/>
                  <a:gd name="connsiteY2" fmla="*/ 115113 h 115050"/>
                  <a:gd name="connsiteX3" fmla="*/ 90625 w 115050"/>
                  <a:gd name="connsiteY3" fmla="*/ 115113 h 115050"/>
                  <a:gd name="connsiteX4" fmla="*/ 24471 w 115050"/>
                  <a:gd name="connsiteY4" fmla="*/ 115113 h 115050"/>
                  <a:gd name="connsiteX5" fmla="*/ 24471 w 115050"/>
                  <a:gd name="connsiteY5" fmla="*/ 62 h 115050"/>
                  <a:gd name="connsiteX6" fmla="*/ 22 w 115050"/>
                  <a:gd name="connsiteY6" fmla="*/ 62 h 115050"/>
                  <a:gd name="connsiteX7" fmla="*/ 24471 w 115050"/>
                  <a:gd name="connsiteY7" fmla="*/ 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25" y="62"/>
                    </a:moveTo>
                    <a:cubicBezTo>
                      <a:pt x="104127" y="62"/>
                      <a:pt x="115073" y="62"/>
                      <a:pt x="115073" y="62"/>
                    </a:cubicBezTo>
                    <a:lnTo>
                      <a:pt x="115073" y="115113"/>
                    </a:lnTo>
                    <a:cubicBezTo>
                      <a:pt x="115073" y="115113"/>
                      <a:pt x="104127" y="115113"/>
                      <a:pt x="90625" y="115113"/>
                    </a:cubicBezTo>
                    <a:lnTo>
                      <a:pt x="24471" y="115113"/>
                    </a:lnTo>
                    <a:lnTo>
                      <a:pt x="24471" y="62"/>
                    </a:lnTo>
                    <a:cubicBezTo>
                      <a:pt x="10968" y="62"/>
                      <a:pt x="22" y="62"/>
                      <a:pt x="22" y="62"/>
                    </a:cubicBezTo>
                    <a:cubicBezTo>
                      <a:pt x="22" y="62"/>
                      <a:pt x="10968" y="62"/>
                      <a:pt x="24471" y="6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3" name="Полилиния 712">
                <a:extLst>
                  <a:ext uri="{FF2B5EF4-FFF2-40B4-BE49-F238E27FC236}">
                    <a16:creationId xmlns:a16="http://schemas.microsoft.com/office/drawing/2014/main" id="{32F64337-4044-426D-A517-9F57894BF240}"/>
                  </a:ext>
                </a:extLst>
              </p:cNvPr>
              <p:cNvSpPr/>
              <p:nvPr/>
            </p:nvSpPr>
            <p:spPr>
              <a:xfrm>
                <a:off x="3126730" y="4980480"/>
                <a:ext cx="115050" cy="115050"/>
              </a:xfrm>
              <a:custGeom>
                <a:avLst/>
                <a:gdLst>
                  <a:gd name="connsiteX0" fmla="*/ 90665 w 115050"/>
                  <a:gd name="connsiteY0" fmla="*/ 62 h 115050"/>
                  <a:gd name="connsiteX1" fmla="*/ 24511 w 115050"/>
                  <a:gd name="connsiteY1" fmla="*/ 62 h 115050"/>
                  <a:gd name="connsiteX2" fmla="*/ 62 w 115050"/>
                  <a:gd name="connsiteY2" fmla="*/ 24511 h 115050"/>
                  <a:gd name="connsiteX3" fmla="*/ 62 w 115050"/>
                  <a:gd name="connsiteY3" fmla="*/ 90665 h 115050"/>
                  <a:gd name="connsiteX4" fmla="*/ 24511 w 115050"/>
                  <a:gd name="connsiteY4" fmla="*/ 115113 h 115050"/>
                  <a:gd name="connsiteX5" fmla="*/ 115113 w 115050"/>
                  <a:gd name="connsiteY5" fmla="*/ 115113 h 115050"/>
                  <a:gd name="connsiteX6" fmla="*/ 115113 w 115050"/>
                  <a:gd name="connsiteY6" fmla="*/ 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65" y="62"/>
                    </a:moveTo>
                    <a:lnTo>
                      <a:pt x="24511" y="62"/>
                    </a:lnTo>
                    <a:cubicBezTo>
                      <a:pt x="11008" y="62"/>
                      <a:pt x="62" y="11008"/>
                      <a:pt x="62" y="24511"/>
                    </a:cubicBezTo>
                    <a:lnTo>
                      <a:pt x="62" y="90665"/>
                    </a:lnTo>
                    <a:cubicBezTo>
                      <a:pt x="62" y="104167"/>
                      <a:pt x="11008" y="115113"/>
                      <a:pt x="24511" y="115113"/>
                    </a:cubicBezTo>
                    <a:lnTo>
                      <a:pt x="115113" y="115113"/>
                    </a:lnTo>
                    <a:lnTo>
                      <a:pt x="115113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4" name="Полилиния 713">
                <a:extLst>
                  <a:ext uri="{FF2B5EF4-FFF2-40B4-BE49-F238E27FC236}">
                    <a16:creationId xmlns:a16="http://schemas.microsoft.com/office/drawing/2014/main" id="{5309E71B-281B-493D-B8F1-D96A7A6541C7}"/>
                  </a:ext>
                </a:extLst>
              </p:cNvPr>
              <p:cNvSpPr/>
              <p:nvPr/>
            </p:nvSpPr>
            <p:spPr>
              <a:xfrm>
                <a:off x="3241780" y="4980480"/>
                <a:ext cx="115050" cy="115050"/>
              </a:xfrm>
              <a:custGeom>
                <a:avLst/>
                <a:gdLst>
                  <a:gd name="connsiteX0" fmla="*/ 90668 w 115050"/>
                  <a:gd name="connsiteY0" fmla="*/ 62 h 115050"/>
                  <a:gd name="connsiteX1" fmla="*/ 115116 w 115050"/>
                  <a:gd name="connsiteY1" fmla="*/ 24511 h 115050"/>
                  <a:gd name="connsiteX2" fmla="*/ 115116 w 115050"/>
                  <a:gd name="connsiteY2" fmla="*/ 115113 h 115050"/>
                  <a:gd name="connsiteX3" fmla="*/ 65 w 115050"/>
                  <a:gd name="connsiteY3" fmla="*/ 115113 h 115050"/>
                  <a:gd name="connsiteX4" fmla="*/ 65 w 115050"/>
                  <a:gd name="connsiteY4" fmla="*/ 62 h 115050"/>
                  <a:gd name="connsiteX5" fmla="*/ 90668 w 115050"/>
                  <a:gd name="connsiteY5" fmla="*/ 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68" y="62"/>
                    </a:moveTo>
                    <a:cubicBezTo>
                      <a:pt x="104170" y="62"/>
                      <a:pt x="115116" y="11008"/>
                      <a:pt x="115116" y="24511"/>
                    </a:cubicBezTo>
                    <a:lnTo>
                      <a:pt x="115116" y="115113"/>
                    </a:lnTo>
                    <a:lnTo>
                      <a:pt x="65" y="115113"/>
                    </a:lnTo>
                    <a:lnTo>
                      <a:pt x="65" y="62"/>
                    </a:lnTo>
                    <a:lnTo>
                      <a:pt x="90668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5" name="Полилиния 714">
                <a:extLst>
                  <a:ext uri="{FF2B5EF4-FFF2-40B4-BE49-F238E27FC236}">
                    <a16:creationId xmlns:a16="http://schemas.microsoft.com/office/drawing/2014/main" id="{085C04B3-4A1E-4741-B33D-C8810C2CE94C}"/>
                  </a:ext>
                </a:extLst>
              </p:cNvPr>
              <p:cNvSpPr/>
              <p:nvPr/>
            </p:nvSpPr>
            <p:spPr>
              <a:xfrm>
                <a:off x="3447434" y="5071082"/>
                <a:ext cx="24448" cy="24448"/>
              </a:xfrm>
              <a:custGeom>
                <a:avLst/>
                <a:gdLst>
                  <a:gd name="connsiteX0" fmla="*/ 67 w 24448"/>
                  <a:gd name="connsiteY0" fmla="*/ 24510 h 24448"/>
                  <a:gd name="connsiteX1" fmla="*/ 24516 w 24448"/>
                  <a:gd name="connsiteY1" fmla="*/ 62 h 24448"/>
                  <a:gd name="connsiteX2" fmla="*/ 24516 w 24448"/>
                  <a:gd name="connsiteY2" fmla="*/ 2451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67" y="24510"/>
                    </a:moveTo>
                    <a:cubicBezTo>
                      <a:pt x="13570" y="24510"/>
                      <a:pt x="24516" y="13564"/>
                      <a:pt x="24516" y="62"/>
                    </a:cubicBezTo>
                    <a:lnTo>
                      <a:pt x="24516" y="2451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6" name="Полилиния 715">
                <a:extLst>
                  <a:ext uri="{FF2B5EF4-FFF2-40B4-BE49-F238E27FC236}">
                    <a16:creationId xmlns:a16="http://schemas.microsoft.com/office/drawing/2014/main" id="{E622E476-65F2-427C-8A9D-56143FE85A32}"/>
                  </a:ext>
                </a:extLst>
              </p:cNvPr>
              <p:cNvSpPr/>
              <p:nvPr/>
            </p:nvSpPr>
            <p:spPr>
              <a:xfrm>
                <a:off x="3356831" y="5071082"/>
                <a:ext cx="24448" cy="24448"/>
              </a:xfrm>
              <a:custGeom>
                <a:avLst/>
                <a:gdLst>
                  <a:gd name="connsiteX0" fmla="*/ 24517 w 24448"/>
                  <a:gd name="connsiteY0" fmla="*/ 24510 h 24448"/>
                  <a:gd name="connsiteX1" fmla="*/ 68 w 24448"/>
                  <a:gd name="connsiteY1" fmla="*/ 62 h 24448"/>
                  <a:gd name="connsiteX2" fmla="*/ 68 w 24448"/>
                  <a:gd name="connsiteY2" fmla="*/ 2451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17" y="24510"/>
                    </a:moveTo>
                    <a:cubicBezTo>
                      <a:pt x="11014" y="24510"/>
                      <a:pt x="68" y="13564"/>
                      <a:pt x="68" y="62"/>
                    </a:cubicBezTo>
                    <a:lnTo>
                      <a:pt x="68" y="2451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7" name="Полилиния 716">
                <a:extLst>
                  <a:ext uri="{FF2B5EF4-FFF2-40B4-BE49-F238E27FC236}">
                    <a16:creationId xmlns:a16="http://schemas.microsoft.com/office/drawing/2014/main" id="{B8DB8117-094F-4913-A1E5-0F277122FCE7}"/>
                  </a:ext>
                </a:extLst>
              </p:cNvPr>
              <p:cNvSpPr/>
              <p:nvPr/>
            </p:nvSpPr>
            <p:spPr>
              <a:xfrm>
                <a:off x="3471882" y="4980480"/>
                <a:ext cx="115050" cy="115050"/>
              </a:xfrm>
              <a:custGeom>
                <a:avLst/>
                <a:gdLst>
                  <a:gd name="connsiteX0" fmla="*/ 115122 w 115050"/>
                  <a:gd name="connsiteY0" fmla="*/ 90665 h 115050"/>
                  <a:gd name="connsiteX1" fmla="*/ 115122 w 115050"/>
                  <a:gd name="connsiteY1" fmla="*/ 24511 h 115050"/>
                  <a:gd name="connsiteX2" fmla="*/ 90673 w 115050"/>
                  <a:gd name="connsiteY2" fmla="*/ 62 h 115050"/>
                  <a:gd name="connsiteX3" fmla="*/ 24519 w 115050"/>
                  <a:gd name="connsiteY3" fmla="*/ 62 h 115050"/>
                  <a:gd name="connsiteX4" fmla="*/ 71 w 115050"/>
                  <a:gd name="connsiteY4" fmla="*/ 24511 h 115050"/>
                  <a:gd name="connsiteX5" fmla="*/ 71 w 115050"/>
                  <a:gd name="connsiteY5" fmla="*/ 115113 h 115050"/>
                  <a:gd name="connsiteX6" fmla="*/ 115122 w 115050"/>
                  <a:gd name="connsiteY6" fmla="*/ 11511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22" y="90665"/>
                    </a:moveTo>
                    <a:lnTo>
                      <a:pt x="115122" y="24511"/>
                    </a:lnTo>
                    <a:cubicBezTo>
                      <a:pt x="115122" y="11008"/>
                      <a:pt x="104176" y="62"/>
                      <a:pt x="90673" y="62"/>
                    </a:cubicBezTo>
                    <a:lnTo>
                      <a:pt x="24519" y="62"/>
                    </a:lnTo>
                    <a:cubicBezTo>
                      <a:pt x="11017" y="62"/>
                      <a:pt x="71" y="11008"/>
                      <a:pt x="71" y="24511"/>
                    </a:cubicBezTo>
                    <a:lnTo>
                      <a:pt x="71" y="115113"/>
                    </a:lnTo>
                    <a:lnTo>
                      <a:pt x="115122" y="1151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8" name="Полилиния 717">
                <a:extLst>
                  <a:ext uri="{FF2B5EF4-FFF2-40B4-BE49-F238E27FC236}">
                    <a16:creationId xmlns:a16="http://schemas.microsoft.com/office/drawing/2014/main" id="{6F67D359-8839-496E-A557-A770DD2FFAD4}"/>
                  </a:ext>
                </a:extLst>
              </p:cNvPr>
              <p:cNvSpPr/>
              <p:nvPr/>
            </p:nvSpPr>
            <p:spPr>
              <a:xfrm>
                <a:off x="3677535" y="5071082"/>
                <a:ext cx="24448" cy="24448"/>
              </a:xfrm>
              <a:custGeom>
                <a:avLst/>
                <a:gdLst>
                  <a:gd name="connsiteX0" fmla="*/ 73 w 24448"/>
                  <a:gd name="connsiteY0" fmla="*/ 24510 h 24448"/>
                  <a:gd name="connsiteX1" fmla="*/ 24521 w 24448"/>
                  <a:gd name="connsiteY1" fmla="*/ 62 h 24448"/>
                  <a:gd name="connsiteX2" fmla="*/ 24521 w 24448"/>
                  <a:gd name="connsiteY2" fmla="*/ 2451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73" y="24510"/>
                    </a:moveTo>
                    <a:cubicBezTo>
                      <a:pt x="13576" y="24510"/>
                      <a:pt x="24521" y="13564"/>
                      <a:pt x="24521" y="62"/>
                    </a:cubicBezTo>
                    <a:lnTo>
                      <a:pt x="24521" y="2451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9" name="Полилиния 718">
                <a:extLst>
                  <a:ext uri="{FF2B5EF4-FFF2-40B4-BE49-F238E27FC236}">
                    <a16:creationId xmlns:a16="http://schemas.microsoft.com/office/drawing/2014/main" id="{BB2C4894-5A8D-4EC9-8931-C66AF0B58BB3}"/>
                  </a:ext>
                </a:extLst>
              </p:cNvPr>
              <p:cNvSpPr/>
              <p:nvPr/>
            </p:nvSpPr>
            <p:spPr>
              <a:xfrm>
                <a:off x="3586933" y="5071082"/>
                <a:ext cx="24448" cy="24448"/>
              </a:xfrm>
              <a:custGeom>
                <a:avLst/>
                <a:gdLst>
                  <a:gd name="connsiteX0" fmla="*/ 24522 w 24448"/>
                  <a:gd name="connsiteY0" fmla="*/ 24510 h 24448"/>
                  <a:gd name="connsiteX1" fmla="*/ 74 w 24448"/>
                  <a:gd name="connsiteY1" fmla="*/ 62 h 24448"/>
                  <a:gd name="connsiteX2" fmla="*/ 74 w 24448"/>
                  <a:gd name="connsiteY2" fmla="*/ 2451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22" y="24510"/>
                    </a:moveTo>
                    <a:cubicBezTo>
                      <a:pt x="11020" y="24510"/>
                      <a:pt x="74" y="13564"/>
                      <a:pt x="74" y="62"/>
                    </a:cubicBezTo>
                    <a:lnTo>
                      <a:pt x="74" y="2451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0" name="Полилиния 719">
                <a:extLst>
                  <a:ext uri="{FF2B5EF4-FFF2-40B4-BE49-F238E27FC236}">
                    <a16:creationId xmlns:a16="http://schemas.microsoft.com/office/drawing/2014/main" id="{6F52BC2D-4E11-4AB4-941E-2AC39A464564}"/>
                  </a:ext>
                </a:extLst>
              </p:cNvPr>
              <p:cNvSpPr/>
              <p:nvPr/>
            </p:nvSpPr>
            <p:spPr>
              <a:xfrm>
                <a:off x="3701983" y="4980480"/>
                <a:ext cx="115050" cy="115050"/>
              </a:xfrm>
              <a:custGeom>
                <a:avLst/>
                <a:gdLst>
                  <a:gd name="connsiteX0" fmla="*/ 24525 w 115050"/>
                  <a:gd name="connsiteY0" fmla="*/ 62 h 115050"/>
                  <a:gd name="connsiteX1" fmla="*/ 76 w 115050"/>
                  <a:gd name="connsiteY1" fmla="*/ 24511 h 115050"/>
                  <a:gd name="connsiteX2" fmla="*/ 76 w 115050"/>
                  <a:gd name="connsiteY2" fmla="*/ 115113 h 115050"/>
                  <a:gd name="connsiteX3" fmla="*/ 115127 w 115050"/>
                  <a:gd name="connsiteY3" fmla="*/ 115113 h 115050"/>
                  <a:gd name="connsiteX4" fmla="*/ 115127 w 115050"/>
                  <a:gd name="connsiteY4" fmla="*/ 62 h 115050"/>
                  <a:gd name="connsiteX5" fmla="*/ 24525 w 115050"/>
                  <a:gd name="connsiteY5" fmla="*/ 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525" y="62"/>
                    </a:moveTo>
                    <a:cubicBezTo>
                      <a:pt x="11022" y="62"/>
                      <a:pt x="76" y="11008"/>
                      <a:pt x="76" y="24511"/>
                    </a:cubicBezTo>
                    <a:lnTo>
                      <a:pt x="76" y="115113"/>
                    </a:lnTo>
                    <a:lnTo>
                      <a:pt x="115127" y="115113"/>
                    </a:lnTo>
                    <a:lnTo>
                      <a:pt x="115127" y="62"/>
                    </a:lnTo>
                    <a:lnTo>
                      <a:pt x="24525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1" name="Полилиния 720">
                <a:extLst>
                  <a:ext uri="{FF2B5EF4-FFF2-40B4-BE49-F238E27FC236}">
                    <a16:creationId xmlns:a16="http://schemas.microsoft.com/office/drawing/2014/main" id="{F6EB7911-FC20-419D-ADFA-AF61B1757080}"/>
                  </a:ext>
                </a:extLst>
              </p:cNvPr>
              <p:cNvSpPr/>
              <p:nvPr/>
            </p:nvSpPr>
            <p:spPr>
              <a:xfrm>
                <a:off x="3817034" y="4980480"/>
                <a:ext cx="115050" cy="115050"/>
              </a:xfrm>
              <a:custGeom>
                <a:avLst/>
                <a:gdLst>
                  <a:gd name="connsiteX0" fmla="*/ 24528 w 115050"/>
                  <a:gd name="connsiteY0" fmla="*/ 115113 h 115050"/>
                  <a:gd name="connsiteX1" fmla="*/ 90682 w 115050"/>
                  <a:gd name="connsiteY1" fmla="*/ 115113 h 115050"/>
                  <a:gd name="connsiteX2" fmla="*/ 115130 w 115050"/>
                  <a:gd name="connsiteY2" fmla="*/ 90665 h 115050"/>
                  <a:gd name="connsiteX3" fmla="*/ 115130 w 115050"/>
                  <a:gd name="connsiteY3" fmla="*/ 24511 h 115050"/>
                  <a:gd name="connsiteX4" fmla="*/ 90682 w 115050"/>
                  <a:gd name="connsiteY4" fmla="*/ 62 h 115050"/>
                  <a:gd name="connsiteX5" fmla="*/ 79 w 115050"/>
                  <a:gd name="connsiteY5" fmla="*/ 62 h 115050"/>
                  <a:gd name="connsiteX6" fmla="*/ 79 w 115050"/>
                  <a:gd name="connsiteY6" fmla="*/ 11511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28" y="115113"/>
                    </a:moveTo>
                    <a:lnTo>
                      <a:pt x="90682" y="115113"/>
                    </a:lnTo>
                    <a:cubicBezTo>
                      <a:pt x="104184" y="115113"/>
                      <a:pt x="115130" y="104167"/>
                      <a:pt x="115130" y="90665"/>
                    </a:cubicBezTo>
                    <a:lnTo>
                      <a:pt x="115130" y="24511"/>
                    </a:lnTo>
                    <a:cubicBezTo>
                      <a:pt x="115130" y="11008"/>
                      <a:pt x="104184" y="62"/>
                      <a:pt x="90682" y="62"/>
                    </a:cubicBezTo>
                    <a:lnTo>
                      <a:pt x="79" y="62"/>
                    </a:lnTo>
                    <a:lnTo>
                      <a:pt x="79" y="1151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2" name="Полилиния 721">
                <a:extLst>
                  <a:ext uri="{FF2B5EF4-FFF2-40B4-BE49-F238E27FC236}">
                    <a16:creationId xmlns:a16="http://schemas.microsoft.com/office/drawing/2014/main" id="{00180D90-6BD7-4844-B7A6-C82DDD393FB8}"/>
                  </a:ext>
                </a:extLst>
              </p:cNvPr>
              <p:cNvSpPr/>
              <p:nvPr/>
            </p:nvSpPr>
            <p:spPr>
              <a:xfrm>
                <a:off x="4047136" y="4980480"/>
                <a:ext cx="115050" cy="115050"/>
              </a:xfrm>
              <a:custGeom>
                <a:avLst/>
                <a:gdLst>
                  <a:gd name="connsiteX0" fmla="*/ 24533 w 115050"/>
                  <a:gd name="connsiteY0" fmla="*/ 62 h 115050"/>
                  <a:gd name="connsiteX1" fmla="*/ 85 w 115050"/>
                  <a:gd name="connsiteY1" fmla="*/ 24511 h 115050"/>
                  <a:gd name="connsiteX2" fmla="*/ 85 w 115050"/>
                  <a:gd name="connsiteY2" fmla="*/ 115113 h 115050"/>
                  <a:gd name="connsiteX3" fmla="*/ 115136 w 115050"/>
                  <a:gd name="connsiteY3" fmla="*/ 115113 h 115050"/>
                  <a:gd name="connsiteX4" fmla="*/ 115136 w 115050"/>
                  <a:gd name="connsiteY4" fmla="*/ 62 h 115050"/>
                  <a:gd name="connsiteX5" fmla="*/ 24533 w 115050"/>
                  <a:gd name="connsiteY5" fmla="*/ 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533" y="62"/>
                    </a:moveTo>
                    <a:cubicBezTo>
                      <a:pt x="11031" y="62"/>
                      <a:pt x="85" y="11008"/>
                      <a:pt x="85" y="24511"/>
                    </a:cubicBezTo>
                    <a:lnTo>
                      <a:pt x="85" y="115113"/>
                    </a:lnTo>
                    <a:lnTo>
                      <a:pt x="115136" y="115113"/>
                    </a:lnTo>
                    <a:lnTo>
                      <a:pt x="115136" y="62"/>
                    </a:lnTo>
                    <a:lnTo>
                      <a:pt x="24533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3" name="Полилиния 722">
                <a:extLst>
                  <a:ext uri="{FF2B5EF4-FFF2-40B4-BE49-F238E27FC236}">
                    <a16:creationId xmlns:a16="http://schemas.microsoft.com/office/drawing/2014/main" id="{782458D3-1471-43BE-B608-A351BEF360B5}"/>
                  </a:ext>
                </a:extLst>
              </p:cNvPr>
              <p:cNvSpPr/>
              <p:nvPr/>
            </p:nvSpPr>
            <p:spPr>
              <a:xfrm>
                <a:off x="4162186" y="4980480"/>
                <a:ext cx="115050" cy="115050"/>
              </a:xfrm>
              <a:custGeom>
                <a:avLst/>
                <a:gdLst>
                  <a:gd name="connsiteX0" fmla="*/ 90690 w 115050"/>
                  <a:gd name="connsiteY0" fmla="*/ 62 h 115050"/>
                  <a:gd name="connsiteX1" fmla="*/ 115139 w 115050"/>
                  <a:gd name="connsiteY1" fmla="*/ 24511 h 115050"/>
                  <a:gd name="connsiteX2" fmla="*/ 115139 w 115050"/>
                  <a:gd name="connsiteY2" fmla="*/ 115113 h 115050"/>
                  <a:gd name="connsiteX3" fmla="*/ 88 w 115050"/>
                  <a:gd name="connsiteY3" fmla="*/ 115113 h 115050"/>
                  <a:gd name="connsiteX4" fmla="*/ 88 w 115050"/>
                  <a:gd name="connsiteY4" fmla="*/ 62 h 115050"/>
                  <a:gd name="connsiteX5" fmla="*/ 90690 w 115050"/>
                  <a:gd name="connsiteY5" fmla="*/ 6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90" y="62"/>
                    </a:moveTo>
                    <a:cubicBezTo>
                      <a:pt x="104193" y="62"/>
                      <a:pt x="115139" y="11008"/>
                      <a:pt x="115139" y="24511"/>
                    </a:cubicBezTo>
                    <a:lnTo>
                      <a:pt x="115139" y="115113"/>
                    </a:lnTo>
                    <a:lnTo>
                      <a:pt x="88" y="115113"/>
                    </a:lnTo>
                    <a:lnTo>
                      <a:pt x="88" y="62"/>
                    </a:lnTo>
                    <a:lnTo>
                      <a:pt x="90690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4" name="Полилиния 723">
                <a:extLst>
                  <a:ext uri="{FF2B5EF4-FFF2-40B4-BE49-F238E27FC236}">
                    <a16:creationId xmlns:a16="http://schemas.microsoft.com/office/drawing/2014/main" id="{5AD6150B-6DA6-4165-93B8-3602C2E8657E}"/>
                  </a:ext>
                </a:extLst>
              </p:cNvPr>
              <p:cNvSpPr/>
              <p:nvPr/>
            </p:nvSpPr>
            <p:spPr>
              <a:xfrm>
                <a:off x="940766" y="5095530"/>
                <a:ext cx="115050" cy="115050"/>
              </a:xfrm>
              <a:custGeom>
                <a:avLst/>
                <a:gdLst>
                  <a:gd name="connsiteX0" fmla="*/ 8 w 115050"/>
                  <a:gd name="connsiteY0" fmla="*/ 90668 h 115050"/>
                  <a:gd name="connsiteX1" fmla="*/ 24456 w 115050"/>
                  <a:gd name="connsiteY1" fmla="*/ 115116 h 115050"/>
                  <a:gd name="connsiteX2" fmla="*/ 90611 w 115050"/>
                  <a:gd name="connsiteY2" fmla="*/ 115116 h 115050"/>
                  <a:gd name="connsiteX3" fmla="*/ 115059 w 115050"/>
                  <a:gd name="connsiteY3" fmla="*/ 90668 h 115050"/>
                  <a:gd name="connsiteX4" fmla="*/ 115059 w 115050"/>
                  <a:gd name="connsiteY4" fmla="*/ 65 h 115050"/>
                  <a:gd name="connsiteX5" fmla="*/ 8 w 115050"/>
                  <a:gd name="connsiteY5" fmla="*/ 65 h 115050"/>
                  <a:gd name="connsiteX6" fmla="*/ 8 w 115050"/>
                  <a:gd name="connsiteY6" fmla="*/ 9066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8" y="90668"/>
                    </a:moveTo>
                    <a:cubicBezTo>
                      <a:pt x="8" y="104170"/>
                      <a:pt x="10954" y="115116"/>
                      <a:pt x="24456" y="115116"/>
                    </a:cubicBezTo>
                    <a:lnTo>
                      <a:pt x="90611" y="115116"/>
                    </a:lnTo>
                    <a:cubicBezTo>
                      <a:pt x="104113" y="115116"/>
                      <a:pt x="115059" y="104170"/>
                      <a:pt x="115059" y="90668"/>
                    </a:cubicBezTo>
                    <a:lnTo>
                      <a:pt x="115059" y="65"/>
                    </a:lnTo>
                    <a:lnTo>
                      <a:pt x="8" y="65"/>
                    </a:lnTo>
                    <a:lnTo>
                      <a:pt x="8" y="9066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5" name="Полилиния 724">
                <a:extLst>
                  <a:ext uri="{FF2B5EF4-FFF2-40B4-BE49-F238E27FC236}">
                    <a16:creationId xmlns:a16="http://schemas.microsoft.com/office/drawing/2014/main" id="{993DF489-0C52-453C-950C-AC09CE41FED3}"/>
                  </a:ext>
                </a:extLst>
              </p:cNvPr>
              <p:cNvSpPr/>
              <p:nvPr/>
            </p:nvSpPr>
            <p:spPr>
              <a:xfrm>
                <a:off x="1285918" y="5095530"/>
                <a:ext cx="115050" cy="115050"/>
              </a:xfrm>
              <a:custGeom>
                <a:avLst/>
                <a:gdLst>
                  <a:gd name="connsiteX0" fmla="*/ 17 w 115050"/>
                  <a:gd name="connsiteY0" fmla="*/ 90668 h 115050"/>
                  <a:gd name="connsiteX1" fmla="*/ 24465 w 115050"/>
                  <a:gd name="connsiteY1" fmla="*/ 115116 h 115050"/>
                  <a:gd name="connsiteX2" fmla="*/ 90619 w 115050"/>
                  <a:gd name="connsiteY2" fmla="*/ 115116 h 115050"/>
                  <a:gd name="connsiteX3" fmla="*/ 115067 w 115050"/>
                  <a:gd name="connsiteY3" fmla="*/ 90668 h 115050"/>
                  <a:gd name="connsiteX4" fmla="*/ 115067 w 115050"/>
                  <a:gd name="connsiteY4" fmla="*/ 65 h 115050"/>
                  <a:gd name="connsiteX5" fmla="*/ 17 w 115050"/>
                  <a:gd name="connsiteY5" fmla="*/ 65 h 115050"/>
                  <a:gd name="connsiteX6" fmla="*/ 17 w 115050"/>
                  <a:gd name="connsiteY6" fmla="*/ 9066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7" y="90668"/>
                    </a:moveTo>
                    <a:cubicBezTo>
                      <a:pt x="17" y="104170"/>
                      <a:pt x="10962" y="115116"/>
                      <a:pt x="24465" y="115116"/>
                    </a:cubicBezTo>
                    <a:lnTo>
                      <a:pt x="90619" y="115116"/>
                    </a:lnTo>
                    <a:cubicBezTo>
                      <a:pt x="104121" y="115116"/>
                      <a:pt x="115067" y="104170"/>
                      <a:pt x="115067" y="90668"/>
                    </a:cubicBezTo>
                    <a:lnTo>
                      <a:pt x="115067" y="65"/>
                    </a:lnTo>
                    <a:lnTo>
                      <a:pt x="17" y="65"/>
                    </a:lnTo>
                    <a:lnTo>
                      <a:pt x="17" y="9066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6" name="Полилиния 725">
                <a:extLst>
                  <a:ext uri="{FF2B5EF4-FFF2-40B4-BE49-F238E27FC236}">
                    <a16:creationId xmlns:a16="http://schemas.microsoft.com/office/drawing/2014/main" id="{5619D4B9-A91E-4D3D-A4E8-9E8F234468ED}"/>
                  </a:ext>
                </a:extLst>
              </p:cNvPr>
              <p:cNvSpPr/>
              <p:nvPr/>
            </p:nvSpPr>
            <p:spPr>
              <a:xfrm>
                <a:off x="1631070" y="5095530"/>
                <a:ext cx="115050" cy="115050"/>
              </a:xfrm>
              <a:custGeom>
                <a:avLst/>
                <a:gdLst>
                  <a:gd name="connsiteX0" fmla="*/ 90628 w 115050"/>
                  <a:gd name="connsiteY0" fmla="*/ 65 h 115050"/>
                  <a:gd name="connsiteX1" fmla="*/ 24473 w 115050"/>
                  <a:gd name="connsiteY1" fmla="*/ 65 h 115050"/>
                  <a:gd name="connsiteX2" fmla="*/ 25 w 115050"/>
                  <a:gd name="connsiteY2" fmla="*/ 24513 h 115050"/>
                  <a:gd name="connsiteX3" fmla="*/ 25 w 115050"/>
                  <a:gd name="connsiteY3" fmla="*/ 90668 h 115050"/>
                  <a:gd name="connsiteX4" fmla="*/ 24473 w 115050"/>
                  <a:gd name="connsiteY4" fmla="*/ 115116 h 115050"/>
                  <a:gd name="connsiteX5" fmla="*/ 115076 w 115050"/>
                  <a:gd name="connsiteY5" fmla="*/ 115116 h 115050"/>
                  <a:gd name="connsiteX6" fmla="*/ 115076 w 115050"/>
                  <a:gd name="connsiteY6" fmla="*/ 6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28" y="65"/>
                    </a:moveTo>
                    <a:lnTo>
                      <a:pt x="24473" y="65"/>
                    </a:lnTo>
                    <a:cubicBezTo>
                      <a:pt x="10971" y="65"/>
                      <a:pt x="25" y="11011"/>
                      <a:pt x="25" y="24513"/>
                    </a:cubicBezTo>
                    <a:lnTo>
                      <a:pt x="25" y="90668"/>
                    </a:lnTo>
                    <a:cubicBezTo>
                      <a:pt x="25" y="104170"/>
                      <a:pt x="10971" y="115116"/>
                      <a:pt x="24473" y="115116"/>
                    </a:cubicBezTo>
                    <a:lnTo>
                      <a:pt x="115076" y="115116"/>
                    </a:lnTo>
                    <a:lnTo>
                      <a:pt x="115076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7" name="Полилиния 726">
                <a:extLst>
                  <a:ext uri="{FF2B5EF4-FFF2-40B4-BE49-F238E27FC236}">
                    <a16:creationId xmlns:a16="http://schemas.microsoft.com/office/drawing/2014/main" id="{73AF1498-D927-4E88-BF6D-901B9E7857A5}"/>
                  </a:ext>
                </a:extLst>
              </p:cNvPr>
              <p:cNvSpPr/>
              <p:nvPr/>
            </p:nvSpPr>
            <p:spPr>
              <a:xfrm>
                <a:off x="1746121" y="5095530"/>
                <a:ext cx="115050" cy="115050"/>
              </a:xfrm>
              <a:custGeom>
                <a:avLst/>
                <a:gdLst>
                  <a:gd name="connsiteX0" fmla="*/ 24476 w 115050"/>
                  <a:gd name="connsiteY0" fmla="*/ 115116 h 115050"/>
                  <a:gd name="connsiteX1" fmla="*/ 90630 w 115050"/>
                  <a:gd name="connsiteY1" fmla="*/ 115116 h 115050"/>
                  <a:gd name="connsiteX2" fmla="*/ 115079 w 115050"/>
                  <a:gd name="connsiteY2" fmla="*/ 90668 h 115050"/>
                  <a:gd name="connsiteX3" fmla="*/ 115079 w 115050"/>
                  <a:gd name="connsiteY3" fmla="*/ 24513 h 115050"/>
                  <a:gd name="connsiteX4" fmla="*/ 90630 w 115050"/>
                  <a:gd name="connsiteY4" fmla="*/ 65 h 115050"/>
                  <a:gd name="connsiteX5" fmla="*/ 28 w 115050"/>
                  <a:gd name="connsiteY5" fmla="*/ 65 h 115050"/>
                  <a:gd name="connsiteX6" fmla="*/ 28 w 115050"/>
                  <a:gd name="connsiteY6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76" y="115116"/>
                    </a:moveTo>
                    <a:lnTo>
                      <a:pt x="90630" y="115116"/>
                    </a:lnTo>
                    <a:cubicBezTo>
                      <a:pt x="104133" y="115116"/>
                      <a:pt x="115079" y="104170"/>
                      <a:pt x="115079" y="90668"/>
                    </a:cubicBezTo>
                    <a:lnTo>
                      <a:pt x="115079" y="24513"/>
                    </a:lnTo>
                    <a:cubicBezTo>
                      <a:pt x="115079" y="11011"/>
                      <a:pt x="104133" y="65"/>
                      <a:pt x="90630" y="65"/>
                    </a:cubicBezTo>
                    <a:lnTo>
                      <a:pt x="28" y="65"/>
                    </a:lnTo>
                    <a:lnTo>
                      <a:pt x="28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8" name="Полилиния 727">
                <a:extLst>
                  <a:ext uri="{FF2B5EF4-FFF2-40B4-BE49-F238E27FC236}">
                    <a16:creationId xmlns:a16="http://schemas.microsoft.com/office/drawing/2014/main" id="{B8D2FEAE-D9E9-43E6-9497-EBAB83B08E82}"/>
                  </a:ext>
                </a:extLst>
              </p:cNvPr>
              <p:cNvSpPr/>
              <p:nvPr/>
            </p:nvSpPr>
            <p:spPr>
              <a:xfrm>
                <a:off x="2206324" y="5095530"/>
                <a:ext cx="115050" cy="115050"/>
              </a:xfrm>
              <a:custGeom>
                <a:avLst/>
                <a:gdLst>
                  <a:gd name="connsiteX0" fmla="*/ 90642 w 115050"/>
                  <a:gd name="connsiteY0" fmla="*/ 65 h 115050"/>
                  <a:gd name="connsiteX1" fmla="*/ 24488 w 115050"/>
                  <a:gd name="connsiteY1" fmla="*/ 65 h 115050"/>
                  <a:gd name="connsiteX2" fmla="*/ 39 w 115050"/>
                  <a:gd name="connsiteY2" fmla="*/ 24513 h 115050"/>
                  <a:gd name="connsiteX3" fmla="*/ 39 w 115050"/>
                  <a:gd name="connsiteY3" fmla="*/ 90668 h 115050"/>
                  <a:gd name="connsiteX4" fmla="*/ 24488 w 115050"/>
                  <a:gd name="connsiteY4" fmla="*/ 115116 h 115050"/>
                  <a:gd name="connsiteX5" fmla="*/ 115090 w 115050"/>
                  <a:gd name="connsiteY5" fmla="*/ 115116 h 115050"/>
                  <a:gd name="connsiteX6" fmla="*/ 115090 w 115050"/>
                  <a:gd name="connsiteY6" fmla="*/ 6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42" y="65"/>
                    </a:moveTo>
                    <a:lnTo>
                      <a:pt x="24488" y="65"/>
                    </a:lnTo>
                    <a:cubicBezTo>
                      <a:pt x="10985" y="65"/>
                      <a:pt x="39" y="11011"/>
                      <a:pt x="39" y="24513"/>
                    </a:cubicBezTo>
                    <a:lnTo>
                      <a:pt x="39" y="90668"/>
                    </a:lnTo>
                    <a:cubicBezTo>
                      <a:pt x="39" y="104170"/>
                      <a:pt x="10985" y="115116"/>
                      <a:pt x="24488" y="115116"/>
                    </a:cubicBezTo>
                    <a:lnTo>
                      <a:pt x="115090" y="115116"/>
                    </a:lnTo>
                    <a:lnTo>
                      <a:pt x="115090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9" name="Полилиния 728">
                <a:extLst>
                  <a:ext uri="{FF2B5EF4-FFF2-40B4-BE49-F238E27FC236}">
                    <a16:creationId xmlns:a16="http://schemas.microsoft.com/office/drawing/2014/main" id="{0694845E-E6E6-461C-93D2-66FC1501C134}"/>
                  </a:ext>
                </a:extLst>
              </p:cNvPr>
              <p:cNvSpPr/>
              <p:nvPr/>
            </p:nvSpPr>
            <p:spPr>
              <a:xfrm>
                <a:off x="2321374" y="5095530"/>
                <a:ext cx="115050" cy="115050"/>
              </a:xfrm>
              <a:custGeom>
                <a:avLst/>
                <a:gdLst>
                  <a:gd name="connsiteX0" fmla="*/ 42 w 115050"/>
                  <a:gd name="connsiteY0" fmla="*/ 65 h 115050"/>
                  <a:gd name="connsiteX1" fmla="*/ 115093 w 115050"/>
                  <a:gd name="connsiteY1" fmla="*/ 65 h 115050"/>
                  <a:gd name="connsiteX2" fmla="*/ 115093 w 115050"/>
                  <a:gd name="connsiteY2" fmla="*/ 115116 h 115050"/>
                  <a:gd name="connsiteX3" fmla="*/ 42 w 115050"/>
                  <a:gd name="connsiteY3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2" y="65"/>
                    </a:moveTo>
                    <a:lnTo>
                      <a:pt x="115093" y="65"/>
                    </a:lnTo>
                    <a:lnTo>
                      <a:pt x="115093" y="115116"/>
                    </a:lnTo>
                    <a:lnTo>
                      <a:pt x="42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0" name="Полилиния 729">
                <a:extLst>
                  <a:ext uri="{FF2B5EF4-FFF2-40B4-BE49-F238E27FC236}">
                    <a16:creationId xmlns:a16="http://schemas.microsoft.com/office/drawing/2014/main" id="{9D67798E-3AAA-42DF-8AB0-57A93688F1AB}"/>
                  </a:ext>
                </a:extLst>
              </p:cNvPr>
              <p:cNvSpPr/>
              <p:nvPr/>
            </p:nvSpPr>
            <p:spPr>
              <a:xfrm>
                <a:off x="2436425" y="5095530"/>
                <a:ext cx="115050" cy="115050"/>
              </a:xfrm>
              <a:custGeom>
                <a:avLst/>
                <a:gdLst>
                  <a:gd name="connsiteX0" fmla="*/ 90648 w 115050"/>
                  <a:gd name="connsiteY0" fmla="*/ 65 h 115050"/>
                  <a:gd name="connsiteX1" fmla="*/ 115096 w 115050"/>
                  <a:gd name="connsiteY1" fmla="*/ 24513 h 115050"/>
                  <a:gd name="connsiteX2" fmla="*/ 115096 w 115050"/>
                  <a:gd name="connsiteY2" fmla="*/ 115116 h 115050"/>
                  <a:gd name="connsiteX3" fmla="*/ 45 w 115050"/>
                  <a:gd name="connsiteY3" fmla="*/ 115116 h 115050"/>
                  <a:gd name="connsiteX4" fmla="*/ 45 w 115050"/>
                  <a:gd name="connsiteY4" fmla="*/ 65 h 115050"/>
                  <a:gd name="connsiteX5" fmla="*/ 90648 w 115050"/>
                  <a:gd name="connsiteY5" fmla="*/ 6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48" y="65"/>
                    </a:moveTo>
                    <a:cubicBezTo>
                      <a:pt x="104150" y="65"/>
                      <a:pt x="115096" y="11011"/>
                      <a:pt x="115096" y="24513"/>
                    </a:cubicBezTo>
                    <a:lnTo>
                      <a:pt x="115096" y="115116"/>
                    </a:lnTo>
                    <a:lnTo>
                      <a:pt x="45" y="115116"/>
                    </a:lnTo>
                    <a:lnTo>
                      <a:pt x="45" y="65"/>
                    </a:lnTo>
                    <a:lnTo>
                      <a:pt x="90648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1" name="Полилиния 730">
                <a:extLst>
                  <a:ext uri="{FF2B5EF4-FFF2-40B4-BE49-F238E27FC236}">
                    <a16:creationId xmlns:a16="http://schemas.microsoft.com/office/drawing/2014/main" id="{B01F3D6A-E17F-4CC0-A20B-3547FB751424}"/>
                  </a:ext>
                </a:extLst>
              </p:cNvPr>
              <p:cNvSpPr/>
              <p:nvPr/>
            </p:nvSpPr>
            <p:spPr>
              <a:xfrm>
                <a:off x="2642078" y="5186133"/>
                <a:ext cx="24448" cy="24448"/>
              </a:xfrm>
              <a:custGeom>
                <a:avLst/>
                <a:gdLst>
                  <a:gd name="connsiteX0" fmla="*/ 48 w 24448"/>
                  <a:gd name="connsiteY0" fmla="*/ 24513 h 24448"/>
                  <a:gd name="connsiteX1" fmla="*/ 24496 w 24448"/>
                  <a:gd name="connsiteY1" fmla="*/ 65 h 24448"/>
                  <a:gd name="connsiteX2" fmla="*/ 24496 w 24448"/>
                  <a:gd name="connsiteY2" fmla="*/ 2451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48" y="24513"/>
                    </a:moveTo>
                    <a:cubicBezTo>
                      <a:pt x="13550" y="24513"/>
                      <a:pt x="24496" y="13567"/>
                      <a:pt x="24496" y="65"/>
                    </a:cubicBezTo>
                    <a:lnTo>
                      <a:pt x="24496" y="245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2" name="Полилиния 731">
                <a:extLst>
                  <a:ext uri="{FF2B5EF4-FFF2-40B4-BE49-F238E27FC236}">
                    <a16:creationId xmlns:a16="http://schemas.microsoft.com/office/drawing/2014/main" id="{C751E7AC-4C9B-47CC-820A-EB0DFC3FC3F5}"/>
                  </a:ext>
                </a:extLst>
              </p:cNvPr>
              <p:cNvSpPr/>
              <p:nvPr/>
            </p:nvSpPr>
            <p:spPr>
              <a:xfrm>
                <a:off x="2551476" y="5186133"/>
                <a:ext cx="24448" cy="24448"/>
              </a:xfrm>
              <a:custGeom>
                <a:avLst/>
                <a:gdLst>
                  <a:gd name="connsiteX0" fmla="*/ 24497 w 24448"/>
                  <a:gd name="connsiteY0" fmla="*/ 24513 h 24448"/>
                  <a:gd name="connsiteX1" fmla="*/ 48 w 24448"/>
                  <a:gd name="connsiteY1" fmla="*/ 65 h 24448"/>
                  <a:gd name="connsiteX2" fmla="*/ 48 w 24448"/>
                  <a:gd name="connsiteY2" fmla="*/ 2451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97" y="24513"/>
                    </a:moveTo>
                    <a:cubicBezTo>
                      <a:pt x="10994" y="24513"/>
                      <a:pt x="48" y="13567"/>
                      <a:pt x="48" y="65"/>
                    </a:cubicBezTo>
                    <a:lnTo>
                      <a:pt x="48" y="245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3" name="Полилиния 732">
                <a:extLst>
                  <a:ext uri="{FF2B5EF4-FFF2-40B4-BE49-F238E27FC236}">
                    <a16:creationId xmlns:a16="http://schemas.microsoft.com/office/drawing/2014/main" id="{3741EF07-9791-47E4-8854-ACE0B724DDE5}"/>
                  </a:ext>
                </a:extLst>
              </p:cNvPr>
              <p:cNvSpPr/>
              <p:nvPr/>
            </p:nvSpPr>
            <p:spPr>
              <a:xfrm>
                <a:off x="2666527" y="5095530"/>
                <a:ext cx="115050" cy="115050"/>
              </a:xfrm>
              <a:custGeom>
                <a:avLst/>
                <a:gdLst>
                  <a:gd name="connsiteX0" fmla="*/ 115102 w 115050"/>
                  <a:gd name="connsiteY0" fmla="*/ 90668 h 115050"/>
                  <a:gd name="connsiteX1" fmla="*/ 115102 w 115050"/>
                  <a:gd name="connsiteY1" fmla="*/ 24513 h 115050"/>
                  <a:gd name="connsiteX2" fmla="*/ 90653 w 115050"/>
                  <a:gd name="connsiteY2" fmla="*/ 65 h 115050"/>
                  <a:gd name="connsiteX3" fmla="*/ 24499 w 115050"/>
                  <a:gd name="connsiteY3" fmla="*/ 65 h 115050"/>
                  <a:gd name="connsiteX4" fmla="*/ 51 w 115050"/>
                  <a:gd name="connsiteY4" fmla="*/ 24513 h 115050"/>
                  <a:gd name="connsiteX5" fmla="*/ 51 w 115050"/>
                  <a:gd name="connsiteY5" fmla="*/ 115116 h 115050"/>
                  <a:gd name="connsiteX6" fmla="*/ 115102 w 115050"/>
                  <a:gd name="connsiteY6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02" y="90668"/>
                    </a:moveTo>
                    <a:lnTo>
                      <a:pt x="115102" y="24513"/>
                    </a:lnTo>
                    <a:cubicBezTo>
                      <a:pt x="115102" y="11011"/>
                      <a:pt x="104156" y="65"/>
                      <a:pt x="90653" y="65"/>
                    </a:cubicBezTo>
                    <a:lnTo>
                      <a:pt x="24499" y="65"/>
                    </a:lnTo>
                    <a:cubicBezTo>
                      <a:pt x="10997" y="65"/>
                      <a:pt x="51" y="11011"/>
                      <a:pt x="51" y="24513"/>
                    </a:cubicBezTo>
                    <a:lnTo>
                      <a:pt x="51" y="115116"/>
                    </a:lnTo>
                    <a:lnTo>
                      <a:pt x="115102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4" name="Полилиния 733">
                <a:extLst>
                  <a:ext uri="{FF2B5EF4-FFF2-40B4-BE49-F238E27FC236}">
                    <a16:creationId xmlns:a16="http://schemas.microsoft.com/office/drawing/2014/main" id="{1DD050BB-6570-4E55-9ABA-D3B9BD896E22}"/>
                  </a:ext>
                </a:extLst>
              </p:cNvPr>
              <p:cNvSpPr/>
              <p:nvPr/>
            </p:nvSpPr>
            <p:spPr>
              <a:xfrm>
                <a:off x="2781577" y="5186133"/>
                <a:ext cx="24448" cy="24448"/>
              </a:xfrm>
              <a:custGeom>
                <a:avLst/>
                <a:gdLst>
                  <a:gd name="connsiteX0" fmla="*/ 24502 w 24448"/>
                  <a:gd name="connsiteY0" fmla="*/ 24513 h 24448"/>
                  <a:gd name="connsiteX1" fmla="*/ 54 w 24448"/>
                  <a:gd name="connsiteY1" fmla="*/ 65 h 24448"/>
                  <a:gd name="connsiteX2" fmla="*/ 54 w 24448"/>
                  <a:gd name="connsiteY2" fmla="*/ 2451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02" y="24513"/>
                    </a:moveTo>
                    <a:cubicBezTo>
                      <a:pt x="11000" y="24513"/>
                      <a:pt x="54" y="13567"/>
                      <a:pt x="54" y="65"/>
                    </a:cubicBezTo>
                    <a:lnTo>
                      <a:pt x="54" y="245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5" name="Полилиния 734">
                <a:extLst>
                  <a:ext uri="{FF2B5EF4-FFF2-40B4-BE49-F238E27FC236}">
                    <a16:creationId xmlns:a16="http://schemas.microsoft.com/office/drawing/2014/main" id="{28BBE9B1-E9E3-4897-8EFC-47899C4B23BD}"/>
                  </a:ext>
                </a:extLst>
              </p:cNvPr>
              <p:cNvSpPr/>
              <p:nvPr/>
            </p:nvSpPr>
            <p:spPr>
              <a:xfrm>
                <a:off x="3011679" y="5095530"/>
                <a:ext cx="115050" cy="115050"/>
              </a:xfrm>
              <a:custGeom>
                <a:avLst/>
                <a:gdLst>
                  <a:gd name="connsiteX0" fmla="*/ 115110 w 115050"/>
                  <a:gd name="connsiteY0" fmla="*/ 90668 h 115050"/>
                  <a:gd name="connsiteX1" fmla="*/ 115110 w 115050"/>
                  <a:gd name="connsiteY1" fmla="*/ 24513 h 115050"/>
                  <a:gd name="connsiteX2" fmla="*/ 90662 w 115050"/>
                  <a:gd name="connsiteY2" fmla="*/ 65 h 115050"/>
                  <a:gd name="connsiteX3" fmla="*/ 24508 w 115050"/>
                  <a:gd name="connsiteY3" fmla="*/ 65 h 115050"/>
                  <a:gd name="connsiteX4" fmla="*/ 59 w 115050"/>
                  <a:gd name="connsiteY4" fmla="*/ 24513 h 115050"/>
                  <a:gd name="connsiteX5" fmla="*/ 59 w 115050"/>
                  <a:gd name="connsiteY5" fmla="*/ 115116 h 115050"/>
                  <a:gd name="connsiteX6" fmla="*/ 115110 w 115050"/>
                  <a:gd name="connsiteY6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10" y="90668"/>
                    </a:moveTo>
                    <a:lnTo>
                      <a:pt x="115110" y="24513"/>
                    </a:lnTo>
                    <a:cubicBezTo>
                      <a:pt x="115110" y="11011"/>
                      <a:pt x="104164" y="65"/>
                      <a:pt x="90662" y="65"/>
                    </a:cubicBezTo>
                    <a:lnTo>
                      <a:pt x="24508" y="65"/>
                    </a:lnTo>
                    <a:cubicBezTo>
                      <a:pt x="11005" y="65"/>
                      <a:pt x="59" y="11011"/>
                      <a:pt x="59" y="24513"/>
                    </a:cubicBezTo>
                    <a:lnTo>
                      <a:pt x="59" y="115116"/>
                    </a:lnTo>
                    <a:lnTo>
                      <a:pt x="115110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6" name="Полилиния 735">
                <a:extLst>
                  <a:ext uri="{FF2B5EF4-FFF2-40B4-BE49-F238E27FC236}">
                    <a16:creationId xmlns:a16="http://schemas.microsoft.com/office/drawing/2014/main" id="{056D94F0-7E09-4C9F-9095-8B84C0863F58}"/>
                  </a:ext>
                </a:extLst>
              </p:cNvPr>
              <p:cNvSpPr/>
              <p:nvPr/>
            </p:nvSpPr>
            <p:spPr>
              <a:xfrm>
                <a:off x="3217332" y="5095530"/>
                <a:ext cx="24448" cy="24448"/>
              </a:xfrm>
              <a:custGeom>
                <a:avLst/>
                <a:gdLst>
                  <a:gd name="connsiteX0" fmla="*/ 24510 w 24448"/>
                  <a:gd name="connsiteY0" fmla="*/ 24514 h 24448"/>
                  <a:gd name="connsiteX1" fmla="*/ 24510 w 24448"/>
                  <a:gd name="connsiteY1" fmla="*/ 66 h 24448"/>
                  <a:gd name="connsiteX2" fmla="*/ 62 w 24448"/>
                  <a:gd name="connsiteY2" fmla="*/ 66 h 24448"/>
                  <a:gd name="connsiteX3" fmla="*/ 24510 w 24448"/>
                  <a:gd name="connsiteY3" fmla="*/ 2451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0" y="24514"/>
                    </a:moveTo>
                    <a:lnTo>
                      <a:pt x="24510" y="66"/>
                    </a:lnTo>
                    <a:lnTo>
                      <a:pt x="62" y="66"/>
                    </a:lnTo>
                    <a:cubicBezTo>
                      <a:pt x="13564" y="66"/>
                      <a:pt x="24510" y="11011"/>
                      <a:pt x="24510" y="2451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7" name="Полилиния 736">
                <a:extLst>
                  <a:ext uri="{FF2B5EF4-FFF2-40B4-BE49-F238E27FC236}">
                    <a16:creationId xmlns:a16="http://schemas.microsoft.com/office/drawing/2014/main" id="{E3EECC5E-5B46-40A9-B046-C19B35D7BDC1}"/>
                  </a:ext>
                </a:extLst>
              </p:cNvPr>
              <p:cNvSpPr/>
              <p:nvPr/>
            </p:nvSpPr>
            <p:spPr>
              <a:xfrm>
                <a:off x="3217332" y="5186133"/>
                <a:ext cx="24448" cy="24448"/>
              </a:xfrm>
              <a:custGeom>
                <a:avLst/>
                <a:gdLst>
                  <a:gd name="connsiteX0" fmla="*/ 62 w 24448"/>
                  <a:gd name="connsiteY0" fmla="*/ 24513 h 24448"/>
                  <a:gd name="connsiteX1" fmla="*/ 24510 w 24448"/>
                  <a:gd name="connsiteY1" fmla="*/ 65 h 24448"/>
                  <a:gd name="connsiteX2" fmla="*/ 24510 w 24448"/>
                  <a:gd name="connsiteY2" fmla="*/ 2451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62" y="24513"/>
                    </a:moveTo>
                    <a:cubicBezTo>
                      <a:pt x="13564" y="24513"/>
                      <a:pt x="24510" y="13567"/>
                      <a:pt x="24510" y="65"/>
                    </a:cubicBezTo>
                    <a:lnTo>
                      <a:pt x="24510" y="245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8" name="Полилиния 737">
                <a:extLst>
                  <a:ext uri="{FF2B5EF4-FFF2-40B4-BE49-F238E27FC236}">
                    <a16:creationId xmlns:a16="http://schemas.microsoft.com/office/drawing/2014/main" id="{4A81C502-B7CB-409B-BBD2-7BA7F89F8165}"/>
                  </a:ext>
                </a:extLst>
              </p:cNvPr>
              <p:cNvSpPr/>
              <p:nvPr/>
            </p:nvSpPr>
            <p:spPr>
              <a:xfrm>
                <a:off x="3126730" y="5186133"/>
                <a:ext cx="24448" cy="24448"/>
              </a:xfrm>
              <a:custGeom>
                <a:avLst/>
                <a:gdLst>
                  <a:gd name="connsiteX0" fmla="*/ 24511 w 24448"/>
                  <a:gd name="connsiteY0" fmla="*/ 24513 h 24448"/>
                  <a:gd name="connsiteX1" fmla="*/ 63 w 24448"/>
                  <a:gd name="connsiteY1" fmla="*/ 65 h 24448"/>
                  <a:gd name="connsiteX2" fmla="*/ 63 w 24448"/>
                  <a:gd name="connsiteY2" fmla="*/ 2451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11" y="24513"/>
                    </a:moveTo>
                    <a:cubicBezTo>
                      <a:pt x="11009" y="24513"/>
                      <a:pt x="63" y="13567"/>
                      <a:pt x="63" y="65"/>
                    </a:cubicBezTo>
                    <a:lnTo>
                      <a:pt x="63" y="245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9" name="Полилиния 738">
                <a:extLst>
                  <a:ext uri="{FF2B5EF4-FFF2-40B4-BE49-F238E27FC236}">
                    <a16:creationId xmlns:a16="http://schemas.microsoft.com/office/drawing/2014/main" id="{657EE709-829C-43E4-9501-782E8A380D5B}"/>
                  </a:ext>
                </a:extLst>
              </p:cNvPr>
              <p:cNvSpPr/>
              <p:nvPr/>
            </p:nvSpPr>
            <p:spPr>
              <a:xfrm>
                <a:off x="3241780" y="5095530"/>
                <a:ext cx="115050" cy="115050"/>
              </a:xfrm>
              <a:custGeom>
                <a:avLst/>
                <a:gdLst>
                  <a:gd name="connsiteX0" fmla="*/ 65 w 115050"/>
                  <a:gd name="connsiteY0" fmla="*/ 65 h 115050"/>
                  <a:gd name="connsiteX1" fmla="*/ 115116 w 115050"/>
                  <a:gd name="connsiteY1" fmla="*/ 65 h 115050"/>
                  <a:gd name="connsiteX2" fmla="*/ 115116 w 115050"/>
                  <a:gd name="connsiteY2" fmla="*/ 115116 h 115050"/>
                  <a:gd name="connsiteX3" fmla="*/ 65 w 115050"/>
                  <a:gd name="connsiteY3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65"/>
                    </a:moveTo>
                    <a:lnTo>
                      <a:pt x="115116" y="65"/>
                    </a:lnTo>
                    <a:lnTo>
                      <a:pt x="115116" y="115116"/>
                    </a:lnTo>
                    <a:lnTo>
                      <a:pt x="65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0" name="Полилиния 739">
                <a:extLst>
                  <a:ext uri="{FF2B5EF4-FFF2-40B4-BE49-F238E27FC236}">
                    <a16:creationId xmlns:a16="http://schemas.microsoft.com/office/drawing/2014/main" id="{C54818E5-9C07-49F2-B1F0-1356C343E36D}"/>
                  </a:ext>
                </a:extLst>
              </p:cNvPr>
              <p:cNvSpPr/>
              <p:nvPr/>
            </p:nvSpPr>
            <p:spPr>
              <a:xfrm>
                <a:off x="3356831" y="5095530"/>
                <a:ext cx="115050" cy="115050"/>
              </a:xfrm>
              <a:custGeom>
                <a:avLst/>
                <a:gdLst>
                  <a:gd name="connsiteX0" fmla="*/ 68 w 115050"/>
                  <a:gd name="connsiteY0" fmla="*/ 65 h 115050"/>
                  <a:gd name="connsiteX1" fmla="*/ 115119 w 115050"/>
                  <a:gd name="connsiteY1" fmla="*/ 65 h 115050"/>
                  <a:gd name="connsiteX2" fmla="*/ 115119 w 115050"/>
                  <a:gd name="connsiteY2" fmla="*/ 115116 h 115050"/>
                  <a:gd name="connsiteX3" fmla="*/ 68 w 115050"/>
                  <a:gd name="connsiteY3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8" y="65"/>
                    </a:moveTo>
                    <a:lnTo>
                      <a:pt x="115119" y="65"/>
                    </a:lnTo>
                    <a:lnTo>
                      <a:pt x="115119" y="115116"/>
                    </a:lnTo>
                    <a:lnTo>
                      <a:pt x="68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1" name="Полилиния 740">
                <a:extLst>
                  <a:ext uri="{FF2B5EF4-FFF2-40B4-BE49-F238E27FC236}">
                    <a16:creationId xmlns:a16="http://schemas.microsoft.com/office/drawing/2014/main" id="{E435735F-CEE1-4CEA-AEC1-C915AB877F5B}"/>
                  </a:ext>
                </a:extLst>
              </p:cNvPr>
              <p:cNvSpPr/>
              <p:nvPr/>
            </p:nvSpPr>
            <p:spPr>
              <a:xfrm>
                <a:off x="3471882" y="5095530"/>
                <a:ext cx="115050" cy="115050"/>
              </a:xfrm>
              <a:custGeom>
                <a:avLst/>
                <a:gdLst>
                  <a:gd name="connsiteX0" fmla="*/ 71 w 115050"/>
                  <a:gd name="connsiteY0" fmla="*/ 65 h 115050"/>
                  <a:gd name="connsiteX1" fmla="*/ 115122 w 115050"/>
                  <a:gd name="connsiteY1" fmla="*/ 65 h 115050"/>
                  <a:gd name="connsiteX2" fmla="*/ 115122 w 115050"/>
                  <a:gd name="connsiteY2" fmla="*/ 115116 h 115050"/>
                  <a:gd name="connsiteX3" fmla="*/ 71 w 115050"/>
                  <a:gd name="connsiteY3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1" y="65"/>
                    </a:moveTo>
                    <a:lnTo>
                      <a:pt x="115122" y="65"/>
                    </a:lnTo>
                    <a:lnTo>
                      <a:pt x="115122" y="115116"/>
                    </a:lnTo>
                    <a:lnTo>
                      <a:pt x="71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2" name="Полилиния 741">
                <a:extLst>
                  <a:ext uri="{FF2B5EF4-FFF2-40B4-BE49-F238E27FC236}">
                    <a16:creationId xmlns:a16="http://schemas.microsoft.com/office/drawing/2014/main" id="{3F529483-E8CE-4411-A59B-550B55C93B78}"/>
                  </a:ext>
                </a:extLst>
              </p:cNvPr>
              <p:cNvSpPr/>
              <p:nvPr/>
            </p:nvSpPr>
            <p:spPr>
              <a:xfrm>
                <a:off x="3586933" y="5095530"/>
                <a:ext cx="115050" cy="115050"/>
              </a:xfrm>
              <a:custGeom>
                <a:avLst/>
                <a:gdLst>
                  <a:gd name="connsiteX0" fmla="*/ 74 w 115050"/>
                  <a:gd name="connsiteY0" fmla="*/ 65 h 115050"/>
                  <a:gd name="connsiteX1" fmla="*/ 115124 w 115050"/>
                  <a:gd name="connsiteY1" fmla="*/ 65 h 115050"/>
                  <a:gd name="connsiteX2" fmla="*/ 115124 w 115050"/>
                  <a:gd name="connsiteY2" fmla="*/ 115116 h 115050"/>
                  <a:gd name="connsiteX3" fmla="*/ 74 w 115050"/>
                  <a:gd name="connsiteY3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4" y="65"/>
                    </a:moveTo>
                    <a:lnTo>
                      <a:pt x="115124" y="65"/>
                    </a:lnTo>
                    <a:lnTo>
                      <a:pt x="115124" y="115116"/>
                    </a:lnTo>
                    <a:lnTo>
                      <a:pt x="74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3" name="Полилиния 742">
                <a:extLst>
                  <a:ext uri="{FF2B5EF4-FFF2-40B4-BE49-F238E27FC236}">
                    <a16:creationId xmlns:a16="http://schemas.microsoft.com/office/drawing/2014/main" id="{5D75973E-0B57-4670-AD12-9771E2B56E90}"/>
                  </a:ext>
                </a:extLst>
              </p:cNvPr>
              <p:cNvSpPr/>
              <p:nvPr/>
            </p:nvSpPr>
            <p:spPr>
              <a:xfrm>
                <a:off x="3701983" y="5095530"/>
                <a:ext cx="115050" cy="115050"/>
              </a:xfrm>
              <a:custGeom>
                <a:avLst/>
                <a:gdLst>
                  <a:gd name="connsiteX0" fmla="*/ 76 w 115050"/>
                  <a:gd name="connsiteY0" fmla="*/ 65 h 115050"/>
                  <a:gd name="connsiteX1" fmla="*/ 115127 w 115050"/>
                  <a:gd name="connsiteY1" fmla="*/ 65 h 115050"/>
                  <a:gd name="connsiteX2" fmla="*/ 115127 w 115050"/>
                  <a:gd name="connsiteY2" fmla="*/ 115116 h 115050"/>
                  <a:gd name="connsiteX3" fmla="*/ 76 w 115050"/>
                  <a:gd name="connsiteY3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6" y="65"/>
                    </a:moveTo>
                    <a:lnTo>
                      <a:pt x="115127" y="65"/>
                    </a:lnTo>
                    <a:lnTo>
                      <a:pt x="115127" y="115116"/>
                    </a:lnTo>
                    <a:lnTo>
                      <a:pt x="76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4" name="Полилиния 743">
                <a:extLst>
                  <a:ext uri="{FF2B5EF4-FFF2-40B4-BE49-F238E27FC236}">
                    <a16:creationId xmlns:a16="http://schemas.microsoft.com/office/drawing/2014/main" id="{7BE7DDA3-9E91-4C38-99DA-F995392C73C8}"/>
                  </a:ext>
                </a:extLst>
              </p:cNvPr>
              <p:cNvSpPr/>
              <p:nvPr/>
            </p:nvSpPr>
            <p:spPr>
              <a:xfrm>
                <a:off x="3817034" y="5095530"/>
                <a:ext cx="24448" cy="24448"/>
              </a:xfrm>
              <a:custGeom>
                <a:avLst/>
                <a:gdLst>
                  <a:gd name="connsiteX0" fmla="*/ 24528 w 24448"/>
                  <a:gd name="connsiteY0" fmla="*/ 66 h 24448"/>
                  <a:gd name="connsiteX1" fmla="*/ 80 w 24448"/>
                  <a:gd name="connsiteY1" fmla="*/ 66 h 24448"/>
                  <a:gd name="connsiteX2" fmla="*/ 80 w 24448"/>
                  <a:gd name="connsiteY2" fmla="*/ 24514 h 24448"/>
                  <a:gd name="connsiteX3" fmla="*/ 24528 w 24448"/>
                  <a:gd name="connsiteY3" fmla="*/ 6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8" y="66"/>
                    </a:moveTo>
                    <a:lnTo>
                      <a:pt x="80" y="66"/>
                    </a:lnTo>
                    <a:lnTo>
                      <a:pt x="80" y="24514"/>
                    </a:lnTo>
                    <a:cubicBezTo>
                      <a:pt x="80" y="11011"/>
                      <a:pt x="11026" y="66"/>
                      <a:pt x="24528" y="6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5" name="Полилиния 744">
                <a:extLst>
                  <a:ext uri="{FF2B5EF4-FFF2-40B4-BE49-F238E27FC236}">
                    <a16:creationId xmlns:a16="http://schemas.microsoft.com/office/drawing/2014/main" id="{AB117BE5-74BB-4345-8F58-12F035C1493A}"/>
                  </a:ext>
                </a:extLst>
              </p:cNvPr>
              <p:cNvSpPr/>
              <p:nvPr/>
            </p:nvSpPr>
            <p:spPr>
              <a:xfrm>
                <a:off x="3817034" y="5186133"/>
                <a:ext cx="24448" cy="24448"/>
              </a:xfrm>
              <a:custGeom>
                <a:avLst/>
                <a:gdLst>
                  <a:gd name="connsiteX0" fmla="*/ 24528 w 24448"/>
                  <a:gd name="connsiteY0" fmla="*/ 24513 h 24448"/>
                  <a:gd name="connsiteX1" fmla="*/ 80 w 24448"/>
                  <a:gd name="connsiteY1" fmla="*/ 65 h 24448"/>
                  <a:gd name="connsiteX2" fmla="*/ 80 w 24448"/>
                  <a:gd name="connsiteY2" fmla="*/ 2451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28" y="24513"/>
                    </a:moveTo>
                    <a:cubicBezTo>
                      <a:pt x="11026" y="24513"/>
                      <a:pt x="80" y="13567"/>
                      <a:pt x="80" y="65"/>
                    </a:cubicBezTo>
                    <a:lnTo>
                      <a:pt x="80" y="2451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6" name="Полилиния 745">
                <a:extLst>
                  <a:ext uri="{FF2B5EF4-FFF2-40B4-BE49-F238E27FC236}">
                    <a16:creationId xmlns:a16="http://schemas.microsoft.com/office/drawing/2014/main" id="{8B140AA4-71B2-4066-8345-D7AE678B288F}"/>
                  </a:ext>
                </a:extLst>
              </p:cNvPr>
              <p:cNvSpPr/>
              <p:nvPr/>
            </p:nvSpPr>
            <p:spPr>
              <a:xfrm>
                <a:off x="4047136" y="5095530"/>
                <a:ext cx="115050" cy="115050"/>
              </a:xfrm>
              <a:custGeom>
                <a:avLst/>
                <a:gdLst>
                  <a:gd name="connsiteX0" fmla="*/ 85 w 115050"/>
                  <a:gd name="connsiteY0" fmla="*/ 90668 h 115050"/>
                  <a:gd name="connsiteX1" fmla="*/ 24533 w 115050"/>
                  <a:gd name="connsiteY1" fmla="*/ 115116 h 115050"/>
                  <a:gd name="connsiteX2" fmla="*/ 115136 w 115050"/>
                  <a:gd name="connsiteY2" fmla="*/ 115116 h 115050"/>
                  <a:gd name="connsiteX3" fmla="*/ 115136 w 115050"/>
                  <a:gd name="connsiteY3" fmla="*/ 65 h 115050"/>
                  <a:gd name="connsiteX4" fmla="*/ 85 w 115050"/>
                  <a:gd name="connsiteY4" fmla="*/ 65 h 115050"/>
                  <a:gd name="connsiteX5" fmla="*/ 85 w 115050"/>
                  <a:gd name="connsiteY5" fmla="*/ 9066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85" y="90668"/>
                    </a:moveTo>
                    <a:cubicBezTo>
                      <a:pt x="85" y="104170"/>
                      <a:pt x="11031" y="115116"/>
                      <a:pt x="24533" y="115116"/>
                    </a:cubicBezTo>
                    <a:lnTo>
                      <a:pt x="115136" y="115116"/>
                    </a:lnTo>
                    <a:lnTo>
                      <a:pt x="115136" y="65"/>
                    </a:lnTo>
                    <a:lnTo>
                      <a:pt x="85" y="65"/>
                    </a:lnTo>
                    <a:lnTo>
                      <a:pt x="85" y="9066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7" name="Полилиния 746">
                <a:extLst>
                  <a:ext uri="{FF2B5EF4-FFF2-40B4-BE49-F238E27FC236}">
                    <a16:creationId xmlns:a16="http://schemas.microsoft.com/office/drawing/2014/main" id="{B33D172C-A759-4D3E-8CAB-E9F577711A02}"/>
                  </a:ext>
                </a:extLst>
              </p:cNvPr>
              <p:cNvSpPr/>
              <p:nvPr/>
            </p:nvSpPr>
            <p:spPr>
              <a:xfrm>
                <a:off x="4162186" y="5095530"/>
                <a:ext cx="115050" cy="115050"/>
              </a:xfrm>
              <a:custGeom>
                <a:avLst/>
                <a:gdLst>
                  <a:gd name="connsiteX0" fmla="*/ 88 w 115050"/>
                  <a:gd name="connsiteY0" fmla="*/ 65 h 115050"/>
                  <a:gd name="connsiteX1" fmla="*/ 115139 w 115050"/>
                  <a:gd name="connsiteY1" fmla="*/ 65 h 115050"/>
                  <a:gd name="connsiteX2" fmla="*/ 115139 w 115050"/>
                  <a:gd name="connsiteY2" fmla="*/ 115116 h 115050"/>
                  <a:gd name="connsiteX3" fmla="*/ 88 w 115050"/>
                  <a:gd name="connsiteY3" fmla="*/ 11511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88" y="65"/>
                    </a:moveTo>
                    <a:lnTo>
                      <a:pt x="115139" y="65"/>
                    </a:lnTo>
                    <a:lnTo>
                      <a:pt x="115139" y="115116"/>
                    </a:lnTo>
                    <a:lnTo>
                      <a:pt x="88" y="1151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8" name="Полилиния 747">
                <a:extLst>
                  <a:ext uri="{FF2B5EF4-FFF2-40B4-BE49-F238E27FC236}">
                    <a16:creationId xmlns:a16="http://schemas.microsoft.com/office/drawing/2014/main" id="{EDF45D48-7E37-4B06-8066-0D9120A61834}"/>
                  </a:ext>
                </a:extLst>
              </p:cNvPr>
              <p:cNvSpPr/>
              <p:nvPr/>
            </p:nvSpPr>
            <p:spPr>
              <a:xfrm>
                <a:off x="1861171" y="5210581"/>
                <a:ext cx="115050" cy="115050"/>
              </a:xfrm>
              <a:custGeom>
                <a:avLst/>
                <a:gdLst>
                  <a:gd name="connsiteX0" fmla="*/ 90633 w 115050"/>
                  <a:gd name="connsiteY0" fmla="*/ 68 h 115050"/>
                  <a:gd name="connsiteX1" fmla="*/ 115082 w 115050"/>
                  <a:gd name="connsiteY1" fmla="*/ 68 h 115050"/>
                  <a:gd name="connsiteX2" fmla="*/ 115082 w 115050"/>
                  <a:gd name="connsiteY2" fmla="*/ 115119 h 115050"/>
                  <a:gd name="connsiteX3" fmla="*/ 90633 w 115050"/>
                  <a:gd name="connsiteY3" fmla="*/ 115119 h 115050"/>
                  <a:gd name="connsiteX4" fmla="*/ 24479 w 115050"/>
                  <a:gd name="connsiteY4" fmla="*/ 115119 h 115050"/>
                  <a:gd name="connsiteX5" fmla="*/ 24479 w 115050"/>
                  <a:gd name="connsiteY5" fmla="*/ 68 h 115050"/>
                  <a:gd name="connsiteX6" fmla="*/ 31 w 115050"/>
                  <a:gd name="connsiteY6" fmla="*/ 68 h 115050"/>
                  <a:gd name="connsiteX7" fmla="*/ 24479 w 115050"/>
                  <a:gd name="connsiteY7" fmla="*/ 6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33" y="68"/>
                    </a:moveTo>
                    <a:cubicBezTo>
                      <a:pt x="104136" y="68"/>
                      <a:pt x="115082" y="68"/>
                      <a:pt x="115082" y="68"/>
                    </a:cubicBezTo>
                    <a:lnTo>
                      <a:pt x="115082" y="115119"/>
                    </a:lnTo>
                    <a:cubicBezTo>
                      <a:pt x="115082" y="115119"/>
                      <a:pt x="104136" y="115119"/>
                      <a:pt x="90633" y="115119"/>
                    </a:cubicBezTo>
                    <a:lnTo>
                      <a:pt x="24479" y="115119"/>
                    </a:lnTo>
                    <a:lnTo>
                      <a:pt x="24479" y="68"/>
                    </a:lnTo>
                    <a:cubicBezTo>
                      <a:pt x="10977" y="68"/>
                      <a:pt x="31" y="68"/>
                      <a:pt x="31" y="68"/>
                    </a:cubicBezTo>
                    <a:cubicBezTo>
                      <a:pt x="31" y="68"/>
                      <a:pt x="10977" y="68"/>
                      <a:pt x="24479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9" name="Полилиния 748">
                <a:extLst>
                  <a:ext uri="{FF2B5EF4-FFF2-40B4-BE49-F238E27FC236}">
                    <a16:creationId xmlns:a16="http://schemas.microsoft.com/office/drawing/2014/main" id="{AE7A4B42-6CAC-4A77-BCB1-1109C337872C}"/>
                  </a:ext>
                </a:extLst>
              </p:cNvPr>
              <p:cNvSpPr/>
              <p:nvPr/>
            </p:nvSpPr>
            <p:spPr>
              <a:xfrm>
                <a:off x="2296926" y="5210581"/>
                <a:ext cx="24448" cy="24448"/>
              </a:xfrm>
              <a:custGeom>
                <a:avLst/>
                <a:gdLst>
                  <a:gd name="connsiteX0" fmla="*/ 24487 w 24448"/>
                  <a:gd name="connsiteY0" fmla="*/ 24517 h 24448"/>
                  <a:gd name="connsiteX1" fmla="*/ 24487 w 24448"/>
                  <a:gd name="connsiteY1" fmla="*/ 68 h 24448"/>
                  <a:gd name="connsiteX2" fmla="*/ 39 w 24448"/>
                  <a:gd name="connsiteY2" fmla="*/ 68 h 24448"/>
                  <a:gd name="connsiteX3" fmla="*/ 24487 w 24448"/>
                  <a:gd name="connsiteY3" fmla="*/ 2451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87" y="24517"/>
                    </a:moveTo>
                    <a:lnTo>
                      <a:pt x="24487" y="68"/>
                    </a:lnTo>
                    <a:lnTo>
                      <a:pt x="39" y="68"/>
                    </a:lnTo>
                    <a:cubicBezTo>
                      <a:pt x="13541" y="68"/>
                      <a:pt x="24487" y="11014"/>
                      <a:pt x="24487" y="2451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0" name="Полилиния 749">
                <a:extLst>
                  <a:ext uri="{FF2B5EF4-FFF2-40B4-BE49-F238E27FC236}">
                    <a16:creationId xmlns:a16="http://schemas.microsoft.com/office/drawing/2014/main" id="{C3294C96-2ABC-4FE0-85AD-B7C091098967}"/>
                  </a:ext>
                </a:extLst>
              </p:cNvPr>
              <p:cNvSpPr/>
              <p:nvPr/>
            </p:nvSpPr>
            <p:spPr>
              <a:xfrm>
                <a:off x="2321374" y="5210581"/>
                <a:ext cx="115050" cy="115050"/>
              </a:xfrm>
              <a:custGeom>
                <a:avLst/>
                <a:gdLst>
                  <a:gd name="connsiteX0" fmla="*/ 42 w 115050"/>
                  <a:gd name="connsiteY0" fmla="*/ 90670 h 115050"/>
                  <a:gd name="connsiteX1" fmla="*/ 24491 w 115050"/>
                  <a:gd name="connsiteY1" fmla="*/ 115119 h 115050"/>
                  <a:gd name="connsiteX2" fmla="*/ 115093 w 115050"/>
                  <a:gd name="connsiteY2" fmla="*/ 115119 h 115050"/>
                  <a:gd name="connsiteX3" fmla="*/ 115093 w 115050"/>
                  <a:gd name="connsiteY3" fmla="*/ 68 h 115050"/>
                  <a:gd name="connsiteX4" fmla="*/ 42 w 115050"/>
                  <a:gd name="connsiteY4" fmla="*/ 68 h 115050"/>
                  <a:gd name="connsiteX5" fmla="*/ 42 w 115050"/>
                  <a:gd name="connsiteY5" fmla="*/ 9067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42" y="90670"/>
                    </a:moveTo>
                    <a:cubicBezTo>
                      <a:pt x="42" y="104173"/>
                      <a:pt x="10988" y="115119"/>
                      <a:pt x="24491" y="115119"/>
                    </a:cubicBezTo>
                    <a:lnTo>
                      <a:pt x="115093" y="115119"/>
                    </a:lnTo>
                    <a:lnTo>
                      <a:pt x="115093" y="68"/>
                    </a:lnTo>
                    <a:lnTo>
                      <a:pt x="42" y="68"/>
                    </a:lnTo>
                    <a:lnTo>
                      <a:pt x="42" y="9067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1" name="Полилиния 750">
                <a:extLst>
                  <a:ext uri="{FF2B5EF4-FFF2-40B4-BE49-F238E27FC236}">
                    <a16:creationId xmlns:a16="http://schemas.microsoft.com/office/drawing/2014/main" id="{544E4873-94CA-426E-B3BD-A7137B7EAE7E}"/>
                  </a:ext>
                </a:extLst>
              </p:cNvPr>
              <p:cNvSpPr/>
              <p:nvPr/>
            </p:nvSpPr>
            <p:spPr>
              <a:xfrm>
                <a:off x="2436425" y="5210581"/>
                <a:ext cx="115050" cy="115050"/>
              </a:xfrm>
              <a:custGeom>
                <a:avLst/>
                <a:gdLst>
                  <a:gd name="connsiteX0" fmla="*/ 45 w 115050"/>
                  <a:gd name="connsiteY0" fmla="*/ 68 h 115050"/>
                  <a:gd name="connsiteX1" fmla="*/ 115096 w 115050"/>
                  <a:gd name="connsiteY1" fmla="*/ 68 h 115050"/>
                  <a:gd name="connsiteX2" fmla="*/ 115096 w 115050"/>
                  <a:gd name="connsiteY2" fmla="*/ 115119 h 115050"/>
                  <a:gd name="connsiteX3" fmla="*/ 45 w 115050"/>
                  <a:gd name="connsiteY3" fmla="*/ 1151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5" y="68"/>
                    </a:moveTo>
                    <a:lnTo>
                      <a:pt x="115096" y="68"/>
                    </a:lnTo>
                    <a:lnTo>
                      <a:pt x="115096" y="115119"/>
                    </a:lnTo>
                    <a:lnTo>
                      <a:pt x="45" y="1151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2" name="Полилиния 751">
                <a:extLst>
                  <a:ext uri="{FF2B5EF4-FFF2-40B4-BE49-F238E27FC236}">
                    <a16:creationId xmlns:a16="http://schemas.microsoft.com/office/drawing/2014/main" id="{D814AD50-D142-4FBB-93C2-E0A0BEB7B816}"/>
                  </a:ext>
                </a:extLst>
              </p:cNvPr>
              <p:cNvSpPr/>
              <p:nvPr/>
            </p:nvSpPr>
            <p:spPr>
              <a:xfrm>
                <a:off x="2551476" y="5210581"/>
                <a:ext cx="115050" cy="115050"/>
              </a:xfrm>
              <a:custGeom>
                <a:avLst/>
                <a:gdLst>
                  <a:gd name="connsiteX0" fmla="*/ 48 w 115050"/>
                  <a:gd name="connsiteY0" fmla="*/ 68 h 115050"/>
                  <a:gd name="connsiteX1" fmla="*/ 115099 w 115050"/>
                  <a:gd name="connsiteY1" fmla="*/ 68 h 115050"/>
                  <a:gd name="connsiteX2" fmla="*/ 115099 w 115050"/>
                  <a:gd name="connsiteY2" fmla="*/ 115119 h 115050"/>
                  <a:gd name="connsiteX3" fmla="*/ 48 w 115050"/>
                  <a:gd name="connsiteY3" fmla="*/ 1151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8" y="68"/>
                    </a:moveTo>
                    <a:lnTo>
                      <a:pt x="115099" y="68"/>
                    </a:lnTo>
                    <a:lnTo>
                      <a:pt x="115099" y="115119"/>
                    </a:lnTo>
                    <a:lnTo>
                      <a:pt x="48" y="1151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3" name="Полилиния 752">
                <a:extLst>
                  <a:ext uri="{FF2B5EF4-FFF2-40B4-BE49-F238E27FC236}">
                    <a16:creationId xmlns:a16="http://schemas.microsoft.com/office/drawing/2014/main" id="{C7842BF9-FEC6-431A-8D53-C760D35EE2CF}"/>
                  </a:ext>
                </a:extLst>
              </p:cNvPr>
              <p:cNvSpPr/>
              <p:nvPr/>
            </p:nvSpPr>
            <p:spPr>
              <a:xfrm>
                <a:off x="2666527" y="5210581"/>
                <a:ext cx="115050" cy="115050"/>
              </a:xfrm>
              <a:custGeom>
                <a:avLst/>
                <a:gdLst>
                  <a:gd name="connsiteX0" fmla="*/ 51 w 115050"/>
                  <a:gd name="connsiteY0" fmla="*/ 68 h 115050"/>
                  <a:gd name="connsiteX1" fmla="*/ 115102 w 115050"/>
                  <a:gd name="connsiteY1" fmla="*/ 68 h 115050"/>
                  <a:gd name="connsiteX2" fmla="*/ 115102 w 115050"/>
                  <a:gd name="connsiteY2" fmla="*/ 115119 h 115050"/>
                  <a:gd name="connsiteX3" fmla="*/ 51 w 115050"/>
                  <a:gd name="connsiteY3" fmla="*/ 1151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1" y="68"/>
                    </a:moveTo>
                    <a:lnTo>
                      <a:pt x="115102" y="68"/>
                    </a:lnTo>
                    <a:lnTo>
                      <a:pt x="115102" y="115119"/>
                    </a:lnTo>
                    <a:lnTo>
                      <a:pt x="51" y="1151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4" name="Полилиния 753">
                <a:extLst>
                  <a:ext uri="{FF2B5EF4-FFF2-40B4-BE49-F238E27FC236}">
                    <a16:creationId xmlns:a16="http://schemas.microsoft.com/office/drawing/2014/main" id="{75DD3C99-79DD-44FB-9CA1-BF1E88EAFFFB}"/>
                  </a:ext>
                </a:extLst>
              </p:cNvPr>
              <p:cNvSpPr/>
              <p:nvPr/>
            </p:nvSpPr>
            <p:spPr>
              <a:xfrm>
                <a:off x="2781577" y="5210581"/>
                <a:ext cx="115050" cy="115050"/>
              </a:xfrm>
              <a:custGeom>
                <a:avLst/>
                <a:gdLst>
                  <a:gd name="connsiteX0" fmla="*/ 24502 w 115050"/>
                  <a:gd name="connsiteY0" fmla="*/ 115119 h 115050"/>
                  <a:gd name="connsiteX1" fmla="*/ 90656 w 115050"/>
                  <a:gd name="connsiteY1" fmla="*/ 115119 h 115050"/>
                  <a:gd name="connsiteX2" fmla="*/ 115104 w 115050"/>
                  <a:gd name="connsiteY2" fmla="*/ 90670 h 115050"/>
                  <a:gd name="connsiteX3" fmla="*/ 115104 w 115050"/>
                  <a:gd name="connsiteY3" fmla="*/ 24516 h 115050"/>
                  <a:gd name="connsiteX4" fmla="*/ 90656 w 115050"/>
                  <a:gd name="connsiteY4" fmla="*/ 68 h 115050"/>
                  <a:gd name="connsiteX5" fmla="*/ 54 w 115050"/>
                  <a:gd name="connsiteY5" fmla="*/ 68 h 115050"/>
                  <a:gd name="connsiteX6" fmla="*/ 54 w 115050"/>
                  <a:gd name="connsiteY6" fmla="*/ 1151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02" y="115119"/>
                    </a:moveTo>
                    <a:lnTo>
                      <a:pt x="90656" y="115119"/>
                    </a:lnTo>
                    <a:cubicBezTo>
                      <a:pt x="104158" y="115119"/>
                      <a:pt x="115104" y="104173"/>
                      <a:pt x="115104" y="90670"/>
                    </a:cubicBezTo>
                    <a:lnTo>
                      <a:pt x="115104" y="24516"/>
                    </a:lnTo>
                    <a:cubicBezTo>
                      <a:pt x="115104" y="11014"/>
                      <a:pt x="104158" y="68"/>
                      <a:pt x="90656" y="68"/>
                    </a:cubicBezTo>
                    <a:lnTo>
                      <a:pt x="54" y="68"/>
                    </a:lnTo>
                    <a:lnTo>
                      <a:pt x="54" y="1151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5" name="Полилиния 754">
                <a:extLst>
                  <a:ext uri="{FF2B5EF4-FFF2-40B4-BE49-F238E27FC236}">
                    <a16:creationId xmlns:a16="http://schemas.microsoft.com/office/drawing/2014/main" id="{F1274B61-0FD5-4586-87FC-97B98BB86E75}"/>
                  </a:ext>
                </a:extLst>
              </p:cNvPr>
              <p:cNvSpPr/>
              <p:nvPr/>
            </p:nvSpPr>
            <p:spPr>
              <a:xfrm>
                <a:off x="2987231" y="5301184"/>
                <a:ext cx="24448" cy="24448"/>
              </a:xfrm>
              <a:custGeom>
                <a:avLst/>
                <a:gdLst>
                  <a:gd name="connsiteX0" fmla="*/ 56 w 24448"/>
                  <a:gd name="connsiteY0" fmla="*/ 24516 h 24448"/>
                  <a:gd name="connsiteX1" fmla="*/ 24504 w 24448"/>
                  <a:gd name="connsiteY1" fmla="*/ 67 h 24448"/>
                  <a:gd name="connsiteX2" fmla="*/ 24504 w 24448"/>
                  <a:gd name="connsiteY2" fmla="*/ 2451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56" y="24516"/>
                    </a:moveTo>
                    <a:cubicBezTo>
                      <a:pt x="13558" y="24516"/>
                      <a:pt x="24504" y="13570"/>
                      <a:pt x="24504" y="67"/>
                    </a:cubicBezTo>
                    <a:lnTo>
                      <a:pt x="24504" y="245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6" name="Полилиния 755">
                <a:extLst>
                  <a:ext uri="{FF2B5EF4-FFF2-40B4-BE49-F238E27FC236}">
                    <a16:creationId xmlns:a16="http://schemas.microsoft.com/office/drawing/2014/main" id="{5763E355-AB7D-4E33-9750-F140A87A02CA}"/>
                  </a:ext>
                </a:extLst>
              </p:cNvPr>
              <p:cNvSpPr/>
              <p:nvPr/>
            </p:nvSpPr>
            <p:spPr>
              <a:xfrm>
                <a:off x="3011679" y="5210581"/>
                <a:ext cx="115050" cy="115050"/>
              </a:xfrm>
              <a:custGeom>
                <a:avLst/>
                <a:gdLst>
                  <a:gd name="connsiteX0" fmla="*/ 59 w 115050"/>
                  <a:gd name="connsiteY0" fmla="*/ 68 h 115050"/>
                  <a:gd name="connsiteX1" fmla="*/ 115110 w 115050"/>
                  <a:gd name="connsiteY1" fmla="*/ 68 h 115050"/>
                  <a:gd name="connsiteX2" fmla="*/ 115110 w 115050"/>
                  <a:gd name="connsiteY2" fmla="*/ 115119 h 115050"/>
                  <a:gd name="connsiteX3" fmla="*/ 59 w 115050"/>
                  <a:gd name="connsiteY3" fmla="*/ 1151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9" y="68"/>
                    </a:moveTo>
                    <a:lnTo>
                      <a:pt x="115110" y="68"/>
                    </a:lnTo>
                    <a:lnTo>
                      <a:pt x="115110" y="115119"/>
                    </a:lnTo>
                    <a:lnTo>
                      <a:pt x="59" y="1151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7" name="Полилиния 756">
                <a:extLst>
                  <a:ext uri="{FF2B5EF4-FFF2-40B4-BE49-F238E27FC236}">
                    <a16:creationId xmlns:a16="http://schemas.microsoft.com/office/drawing/2014/main" id="{D316498B-51A1-4D93-A69D-3DFB09848A82}"/>
                  </a:ext>
                </a:extLst>
              </p:cNvPr>
              <p:cNvSpPr/>
              <p:nvPr/>
            </p:nvSpPr>
            <p:spPr>
              <a:xfrm>
                <a:off x="3126730" y="5210581"/>
                <a:ext cx="115050" cy="115050"/>
              </a:xfrm>
              <a:custGeom>
                <a:avLst/>
                <a:gdLst>
                  <a:gd name="connsiteX0" fmla="*/ 62 w 115050"/>
                  <a:gd name="connsiteY0" fmla="*/ 68 h 115050"/>
                  <a:gd name="connsiteX1" fmla="*/ 115113 w 115050"/>
                  <a:gd name="connsiteY1" fmla="*/ 68 h 115050"/>
                  <a:gd name="connsiteX2" fmla="*/ 115113 w 115050"/>
                  <a:gd name="connsiteY2" fmla="*/ 115119 h 115050"/>
                  <a:gd name="connsiteX3" fmla="*/ 62 w 115050"/>
                  <a:gd name="connsiteY3" fmla="*/ 1151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2" y="68"/>
                    </a:moveTo>
                    <a:lnTo>
                      <a:pt x="115113" y="68"/>
                    </a:lnTo>
                    <a:lnTo>
                      <a:pt x="115113" y="115119"/>
                    </a:lnTo>
                    <a:lnTo>
                      <a:pt x="62" y="1151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8" name="Полилиния 757">
                <a:extLst>
                  <a:ext uri="{FF2B5EF4-FFF2-40B4-BE49-F238E27FC236}">
                    <a16:creationId xmlns:a16="http://schemas.microsoft.com/office/drawing/2014/main" id="{1FD4D607-BF02-4B2B-B3CF-E71356EFF88F}"/>
                  </a:ext>
                </a:extLst>
              </p:cNvPr>
              <p:cNvSpPr/>
              <p:nvPr/>
            </p:nvSpPr>
            <p:spPr>
              <a:xfrm>
                <a:off x="3241780" y="5210581"/>
                <a:ext cx="115050" cy="115050"/>
              </a:xfrm>
              <a:custGeom>
                <a:avLst/>
                <a:gdLst>
                  <a:gd name="connsiteX0" fmla="*/ 65 w 115050"/>
                  <a:gd name="connsiteY0" fmla="*/ 68 h 115050"/>
                  <a:gd name="connsiteX1" fmla="*/ 115116 w 115050"/>
                  <a:gd name="connsiteY1" fmla="*/ 68 h 115050"/>
                  <a:gd name="connsiteX2" fmla="*/ 115116 w 115050"/>
                  <a:gd name="connsiteY2" fmla="*/ 115119 h 115050"/>
                  <a:gd name="connsiteX3" fmla="*/ 65 w 115050"/>
                  <a:gd name="connsiteY3" fmla="*/ 1151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68"/>
                    </a:moveTo>
                    <a:lnTo>
                      <a:pt x="115116" y="68"/>
                    </a:lnTo>
                    <a:lnTo>
                      <a:pt x="115116" y="115119"/>
                    </a:lnTo>
                    <a:lnTo>
                      <a:pt x="65" y="1151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9" name="Полилиния 758">
                <a:extLst>
                  <a:ext uri="{FF2B5EF4-FFF2-40B4-BE49-F238E27FC236}">
                    <a16:creationId xmlns:a16="http://schemas.microsoft.com/office/drawing/2014/main" id="{C089A584-723E-4B66-8E20-600FC889FFE8}"/>
                  </a:ext>
                </a:extLst>
              </p:cNvPr>
              <p:cNvSpPr/>
              <p:nvPr/>
            </p:nvSpPr>
            <p:spPr>
              <a:xfrm>
                <a:off x="3356831" y="5210581"/>
                <a:ext cx="24448" cy="24448"/>
              </a:xfrm>
              <a:custGeom>
                <a:avLst/>
                <a:gdLst>
                  <a:gd name="connsiteX0" fmla="*/ 24517 w 24448"/>
                  <a:gd name="connsiteY0" fmla="*/ 68 h 24448"/>
                  <a:gd name="connsiteX1" fmla="*/ 68 w 24448"/>
                  <a:gd name="connsiteY1" fmla="*/ 68 h 24448"/>
                  <a:gd name="connsiteX2" fmla="*/ 68 w 24448"/>
                  <a:gd name="connsiteY2" fmla="*/ 24517 h 24448"/>
                  <a:gd name="connsiteX3" fmla="*/ 24517 w 24448"/>
                  <a:gd name="connsiteY3" fmla="*/ 68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7" y="68"/>
                    </a:moveTo>
                    <a:lnTo>
                      <a:pt x="68" y="68"/>
                    </a:lnTo>
                    <a:lnTo>
                      <a:pt x="68" y="24517"/>
                    </a:lnTo>
                    <a:cubicBezTo>
                      <a:pt x="68" y="11014"/>
                      <a:pt x="11014" y="68"/>
                      <a:pt x="24517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0" name="Полилиния 759">
                <a:extLst>
                  <a:ext uri="{FF2B5EF4-FFF2-40B4-BE49-F238E27FC236}">
                    <a16:creationId xmlns:a16="http://schemas.microsoft.com/office/drawing/2014/main" id="{9A2D5347-D4A5-4794-8A74-04B00CF05E4B}"/>
                  </a:ext>
                </a:extLst>
              </p:cNvPr>
              <p:cNvSpPr/>
              <p:nvPr/>
            </p:nvSpPr>
            <p:spPr>
              <a:xfrm>
                <a:off x="3677535" y="5210581"/>
                <a:ext cx="24448" cy="24448"/>
              </a:xfrm>
              <a:custGeom>
                <a:avLst/>
                <a:gdLst>
                  <a:gd name="connsiteX0" fmla="*/ 24521 w 24448"/>
                  <a:gd name="connsiteY0" fmla="*/ 24517 h 24448"/>
                  <a:gd name="connsiteX1" fmla="*/ 24521 w 24448"/>
                  <a:gd name="connsiteY1" fmla="*/ 68 h 24448"/>
                  <a:gd name="connsiteX2" fmla="*/ 73 w 24448"/>
                  <a:gd name="connsiteY2" fmla="*/ 68 h 24448"/>
                  <a:gd name="connsiteX3" fmla="*/ 24521 w 24448"/>
                  <a:gd name="connsiteY3" fmla="*/ 2451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1" y="24517"/>
                    </a:moveTo>
                    <a:lnTo>
                      <a:pt x="24521" y="68"/>
                    </a:lnTo>
                    <a:lnTo>
                      <a:pt x="73" y="68"/>
                    </a:lnTo>
                    <a:cubicBezTo>
                      <a:pt x="13576" y="68"/>
                      <a:pt x="24521" y="11014"/>
                      <a:pt x="24521" y="2451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1" name="Полилиния 760">
                <a:extLst>
                  <a:ext uri="{FF2B5EF4-FFF2-40B4-BE49-F238E27FC236}">
                    <a16:creationId xmlns:a16="http://schemas.microsoft.com/office/drawing/2014/main" id="{791E5953-868D-45EB-985B-279280C80912}"/>
                  </a:ext>
                </a:extLst>
              </p:cNvPr>
              <p:cNvSpPr/>
              <p:nvPr/>
            </p:nvSpPr>
            <p:spPr>
              <a:xfrm>
                <a:off x="3701983" y="5210581"/>
                <a:ext cx="115050" cy="115050"/>
              </a:xfrm>
              <a:custGeom>
                <a:avLst/>
                <a:gdLst>
                  <a:gd name="connsiteX0" fmla="*/ 76 w 115050"/>
                  <a:gd name="connsiteY0" fmla="*/ 68 h 115050"/>
                  <a:gd name="connsiteX1" fmla="*/ 115127 w 115050"/>
                  <a:gd name="connsiteY1" fmla="*/ 68 h 115050"/>
                  <a:gd name="connsiteX2" fmla="*/ 115127 w 115050"/>
                  <a:gd name="connsiteY2" fmla="*/ 115119 h 115050"/>
                  <a:gd name="connsiteX3" fmla="*/ 76 w 115050"/>
                  <a:gd name="connsiteY3" fmla="*/ 11511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6" y="68"/>
                    </a:moveTo>
                    <a:lnTo>
                      <a:pt x="115127" y="68"/>
                    </a:lnTo>
                    <a:lnTo>
                      <a:pt x="115127" y="115119"/>
                    </a:lnTo>
                    <a:lnTo>
                      <a:pt x="76" y="1151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2" name="Полилиния 761">
                <a:extLst>
                  <a:ext uri="{FF2B5EF4-FFF2-40B4-BE49-F238E27FC236}">
                    <a16:creationId xmlns:a16="http://schemas.microsoft.com/office/drawing/2014/main" id="{73EF7E55-9FEA-4CB7-B888-09775B006E3D}"/>
                  </a:ext>
                </a:extLst>
              </p:cNvPr>
              <p:cNvSpPr/>
              <p:nvPr/>
            </p:nvSpPr>
            <p:spPr>
              <a:xfrm>
                <a:off x="3817034" y="5210581"/>
                <a:ext cx="115050" cy="115050"/>
              </a:xfrm>
              <a:custGeom>
                <a:avLst/>
                <a:gdLst>
                  <a:gd name="connsiteX0" fmla="*/ 90682 w 115050"/>
                  <a:gd name="connsiteY0" fmla="*/ 68 h 115050"/>
                  <a:gd name="connsiteX1" fmla="*/ 115130 w 115050"/>
                  <a:gd name="connsiteY1" fmla="*/ 24516 h 115050"/>
                  <a:gd name="connsiteX2" fmla="*/ 115130 w 115050"/>
                  <a:gd name="connsiteY2" fmla="*/ 115119 h 115050"/>
                  <a:gd name="connsiteX3" fmla="*/ 79 w 115050"/>
                  <a:gd name="connsiteY3" fmla="*/ 115119 h 115050"/>
                  <a:gd name="connsiteX4" fmla="*/ 79 w 115050"/>
                  <a:gd name="connsiteY4" fmla="*/ 68 h 115050"/>
                  <a:gd name="connsiteX5" fmla="*/ 90682 w 115050"/>
                  <a:gd name="connsiteY5" fmla="*/ 6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82" y="68"/>
                    </a:moveTo>
                    <a:cubicBezTo>
                      <a:pt x="104184" y="68"/>
                      <a:pt x="115130" y="11014"/>
                      <a:pt x="115130" y="24516"/>
                    </a:cubicBezTo>
                    <a:lnTo>
                      <a:pt x="115130" y="115119"/>
                    </a:lnTo>
                    <a:lnTo>
                      <a:pt x="79" y="115119"/>
                    </a:lnTo>
                    <a:lnTo>
                      <a:pt x="79" y="68"/>
                    </a:lnTo>
                    <a:lnTo>
                      <a:pt x="90682" y="68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3" name="Полилиния 762">
                <a:extLst>
                  <a:ext uri="{FF2B5EF4-FFF2-40B4-BE49-F238E27FC236}">
                    <a16:creationId xmlns:a16="http://schemas.microsoft.com/office/drawing/2014/main" id="{01F77485-B693-4BA9-AECE-E161FD0D0A33}"/>
                  </a:ext>
                </a:extLst>
              </p:cNvPr>
              <p:cNvSpPr/>
              <p:nvPr/>
            </p:nvSpPr>
            <p:spPr>
              <a:xfrm>
                <a:off x="3932085" y="5301184"/>
                <a:ext cx="24448" cy="24448"/>
              </a:xfrm>
              <a:custGeom>
                <a:avLst/>
                <a:gdLst>
                  <a:gd name="connsiteX0" fmla="*/ 24531 w 24448"/>
                  <a:gd name="connsiteY0" fmla="*/ 24516 h 24448"/>
                  <a:gd name="connsiteX1" fmla="*/ 83 w 24448"/>
                  <a:gd name="connsiteY1" fmla="*/ 67 h 24448"/>
                  <a:gd name="connsiteX2" fmla="*/ 83 w 24448"/>
                  <a:gd name="connsiteY2" fmla="*/ 24516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31" y="24516"/>
                    </a:moveTo>
                    <a:cubicBezTo>
                      <a:pt x="11028" y="24516"/>
                      <a:pt x="83" y="13570"/>
                      <a:pt x="83" y="67"/>
                    </a:cubicBezTo>
                    <a:lnTo>
                      <a:pt x="83" y="2451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4" name="Полилиния 763">
                <a:extLst>
                  <a:ext uri="{FF2B5EF4-FFF2-40B4-BE49-F238E27FC236}">
                    <a16:creationId xmlns:a16="http://schemas.microsoft.com/office/drawing/2014/main" id="{966E3051-6D7C-47F8-8B60-0A58A6F2B994}"/>
                  </a:ext>
                </a:extLst>
              </p:cNvPr>
              <p:cNvSpPr/>
              <p:nvPr/>
            </p:nvSpPr>
            <p:spPr>
              <a:xfrm>
                <a:off x="4137738" y="5210581"/>
                <a:ext cx="24448" cy="24448"/>
              </a:xfrm>
              <a:custGeom>
                <a:avLst/>
                <a:gdLst>
                  <a:gd name="connsiteX0" fmla="*/ 24533 w 24448"/>
                  <a:gd name="connsiteY0" fmla="*/ 24517 h 24448"/>
                  <a:gd name="connsiteX1" fmla="*/ 24533 w 24448"/>
                  <a:gd name="connsiteY1" fmla="*/ 68 h 24448"/>
                  <a:gd name="connsiteX2" fmla="*/ 85 w 24448"/>
                  <a:gd name="connsiteY2" fmla="*/ 68 h 24448"/>
                  <a:gd name="connsiteX3" fmla="*/ 24533 w 24448"/>
                  <a:gd name="connsiteY3" fmla="*/ 2451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33" y="24517"/>
                    </a:moveTo>
                    <a:lnTo>
                      <a:pt x="24533" y="68"/>
                    </a:lnTo>
                    <a:lnTo>
                      <a:pt x="85" y="68"/>
                    </a:lnTo>
                    <a:cubicBezTo>
                      <a:pt x="13587" y="68"/>
                      <a:pt x="24533" y="11014"/>
                      <a:pt x="24533" y="2451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5" name="Полилиния 764">
                <a:extLst>
                  <a:ext uri="{FF2B5EF4-FFF2-40B4-BE49-F238E27FC236}">
                    <a16:creationId xmlns:a16="http://schemas.microsoft.com/office/drawing/2014/main" id="{F122DEBB-540A-43D9-AA78-4E9BE98A2467}"/>
                  </a:ext>
                </a:extLst>
              </p:cNvPr>
              <p:cNvSpPr/>
              <p:nvPr/>
            </p:nvSpPr>
            <p:spPr>
              <a:xfrm>
                <a:off x="4162186" y="5210581"/>
                <a:ext cx="115050" cy="115050"/>
              </a:xfrm>
              <a:custGeom>
                <a:avLst/>
                <a:gdLst>
                  <a:gd name="connsiteX0" fmla="*/ 88 w 115050"/>
                  <a:gd name="connsiteY0" fmla="*/ 90670 h 115050"/>
                  <a:gd name="connsiteX1" fmla="*/ 24536 w 115050"/>
                  <a:gd name="connsiteY1" fmla="*/ 115119 h 115050"/>
                  <a:gd name="connsiteX2" fmla="*/ 90690 w 115050"/>
                  <a:gd name="connsiteY2" fmla="*/ 115119 h 115050"/>
                  <a:gd name="connsiteX3" fmla="*/ 115139 w 115050"/>
                  <a:gd name="connsiteY3" fmla="*/ 90670 h 115050"/>
                  <a:gd name="connsiteX4" fmla="*/ 115139 w 115050"/>
                  <a:gd name="connsiteY4" fmla="*/ 68 h 115050"/>
                  <a:gd name="connsiteX5" fmla="*/ 88 w 115050"/>
                  <a:gd name="connsiteY5" fmla="*/ 68 h 115050"/>
                  <a:gd name="connsiteX6" fmla="*/ 88 w 115050"/>
                  <a:gd name="connsiteY6" fmla="*/ 9067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88" y="90670"/>
                    </a:moveTo>
                    <a:cubicBezTo>
                      <a:pt x="88" y="104173"/>
                      <a:pt x="11034" y="115119"/>
                      <a:pt x="24536" y="115119"/>
                    </a:cubicBezTo>
                    <a:lnTo>
                      <a:pt x="90690" y="115119"/>
                    </a:lnTo>
                    <a:cubicBezTo>
                      <a:pt x="104193" y="115119"/>
                      <a:pt x="115139" y="104173"/>
                      <a:pt x="115139" y="90670"/>
                    </a:cubicBezTo>
                    <a:lnTo>
                      <a:pt x="115139" y="68"/>
                    </a:lnTo>
                    <a:lnTo>
                      <a:pt x="88" y="68"/>
                    </a:lnTo>
                    <a:lnTo>
                      <a:pt x="88" y="9067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6" name="Полилиния 765">
                <a:extLst>
                  <a:ext uri="{FF2B5EF4-FFF2-40B4-BE49-F238E27FC236}">
                    <a16:creationId xmlns:a16="http://schemas.microsoft.com/office/drawing/2014/main" id="{9B296CF4-637E-49B6-942D-DDCE9BDFC368}"/>
                  </a:ext>
                </a:extLst>
              </p:cNvPr>
              <p:cNvSpPr/>
              <p:nvPr/>
            </p:nvSpPr>
            <p:spPr>
              <a:xfrm>
                <a:off x="1976222" y="5325632"/>
                <a:ext cx="115050" cy="115050"/>
              </a:xfrm>
              <a:custGeom>
                <a:avLst/>
                <a:gdLst>
                  <a:gd name="connsiteX0" fmla="*/ 24482 w 115050"/>
                  <a:gd name="connsiteY0" fmla="*/ 71 h 115050"/>
                  <a:gd name="connsiteX1" fmla="*/ 34 w 115050"/>
                  <a:gd name="connsiteY1" fmla="*/ 24519 h 115050"/>
                  <a:gd name="connsiteX2" fmla="*/ 34 w 115050"/>
                  <a:gd name="connsiteY2" fmla="*/ 115122 h 115050"/>
                  <a:gd name="connsiteX3" fmla="*/ 115084 w 115050"/>
                  <a:gd name="connsiteY3" fmla="*/ 115122 h 115050"/>
                  <a:gd name="connsiteX4" fmla="*/ 115084 w 115050"/>
                  <a:gd name="connsiteY4" fmla="*/ 71 h 115050"/>
                  <a:gd name="connsiteX5" fmla="*/ 24482 w 115050"/>
                  <a:gd name="connsiteY5" fmla="*/ 7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482" y="71"/>
                    </a:moveTo>
                    <a:cubicBezTo>
                      <a:pt x="10980" y="71"/>
                      <a:pt x="34" y="11017"/>
                      <a:pt x="34" y="24519"/>
                    </a:cubicBezTo>
                    <a:lnTo>
                      <a:pt x="34" y="115122"/>
                    </a:lnTo>
                    <a:lnTo>
                      <a:pt x="115084" y="115122"/>
                    </a:lnTo>
                    <a:lnTo>
                      <a:pt x="115084" y="71"/>
                    </a:lnTo>
                    <a:lnTo>
                      <a:pt x="24482" y="7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7" name="Полилиния 766">
                <a:extLst>
                  <a:ext uri="{FF2B5EF4-FFF2-40B4-BE49-F238E27FC236}">
                    <a16:creationId xmlns:a16="http://schemas.microsoft.com/office/drawing/2014/main" id="{B6ABE8B8-4EA2-4578-99A3-CC2826A8F22B}"/>
                  </a:ext>
                </a:extLst>
              </p:cNvPr>
              <p:cNvSpPr/>
              <p:nvPr/>
            </p:nvSpPr>
            <p:spPr>
              <a:xfrm>
                <a:off x="2091273" y="5325632"/>
                <a:ext cx="115050" cy="115050"/>
              </a:xfrm>
              <a:custGeom>
                <a:avLst/>
                <a:gdLst>
                  <a:gd name="connsiteX0" fmla="*/ 24485 w 115050"/>
                  <a:gd name="connsiteY0" fmla="*/ 115122 h 115050"/>
                  <a:gd name="connsiteX1" fmla="*/ 90639 w 115050"/>
                  <a:gd name="connsiteY1" fmla="*/ 115122 h 115050"/>
                  <a:gd name="connsiteX2" fmla="*/ 115087 w 115050"/>
                  <a:gd name="connsiteY2" fmla="*/ 90673 h 115050"/>
                  <a:gd name="connsiteX3" fmla="*/ 115087 w 115050"/>
                  <a:gd name="connsiteY3" fmla="*/ 24519 h 115050"/>
                  <a:gd name="connsiteX4" fmla="*/ 90639 w 115050"/>
                  <a:gd name="connsiteY4" fmla="*/ 71 h 115050"/>
                  <a:gd name="connsiteX5" fmla="*/ 37 w 115050"/>
                  <a:gd name="connsiteY5" fmla="*/ 71 h 115050"/>
                  <a:gd name="connsiteX6" fmla="*/ 37 w 115050"/>
                  <a:gd name="connsiteY6" fmla="*/ 11512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85" y="115122"/>
                    </a:moveTo>
                    <a:lnTo>
                      <a:pt x="90639" y="115122"/>
                    </a:lnTo>
                    <a:cubicBezTo>
                      <a:pt x="104141" y="115122"/>
                      <a:pt x="115087" y="104176"/>
                      <a:pt x="115087" y="90673"/>
                    </a:cubicBezTo>
                    <a:lnTo>
                      <a:pt x="115087" y="24519"/>
                    </a:lnTo>
                    <a:cubicBezTo>
                      <a:pt x="115087" y="11017"/>
                      <a:pt x="104141" y="71"/>
                      <a:pt x="90639" y="71"/>
                    </a:cubicBezTo>
                    <a:lnTo>
                      <a:pt x="37" y="71"/>
                    </a:lnTo>
                    <a:lnTo>
                      <a:pt x="37" y="11512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8" name="Полилиния 767">
                <a:extLst>
                  <a:ext uri="{FF2B5EF4-FFF2-40B4-BE49-F238E27FC236}">
                    <a16:creationId xmlns:a16="http://schemas.microsoft.com/office/drawing/2014/main" id="{03D3338A-8E94-4ADC-8130-ABFA6E2F35D3}"/>
                  </a:ext>
                </a:extLst>
              </p:cNvPr>
              <p:cNvSpPr/>
              <p:nvPr/>
            </p:nvSpPr>
            <p:spPr>
              <a:xfrm>
                <a:off x="2411977" y="5325632"/>
                <a:ext cx="24448" cy="24448"/>
              </a:xfrm>
              <a:custGeom>
                <a:avLst/>
                <a:gdLst>
                  <a:gd name="connsiteX0" fmla="*/ 24490 w 24448"/>
                  <a:gd name="connsiteY0" fmla="*/ 24520 h 24448"/>
                  <a:gd name="connsiteX1" fmla="*/ 24490 w 24448"/>
                  <a:gd name="connsiteY1" fmla="*/ 71 h 24448"/>
                  <a:gd name="connsiteX2" fmla="*/ 42 w 24448"/>
                  <a:gd name="connsiteY2" fmla="*/ 71 h 24448"/>
                  <a:gd name="connsiteX3" fmla="*/ 24490 w 24448"/>
                  <a:gd name="connsiteY3" fmla="*/ 2452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90" y="24520"/>
                    </a:moveTo>
                    <a:lnTo>
                      <a:pt x="24490" y="71"/>
                    </a:lnTo>
                    <a:lnTo>
                      <a:pt x="42" y="71"/>
                    </a:lnTo>
                    <a:cubicBezTo>
                      <a:pt x="13544" y="71"/>
                      <a:pt x="24490" y="11017"/>
                      <a:pt x="24490" y="2452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9" name="Полилиния 768">
                <a:extLst>
                  <a:ext uri="{FF2B5EF4-FFF2-40B4-BE49-F238E27FC236}">
                    <a16:creationId xmlns:a16="http://schemas.microsoft.com/office/drawing/2014/main" id="{4ADF5797-80F3-4E46-B54C-56DFD3606D25}"/>
                  </a:ext>
                </a:extLst>
              </p:cNvPr>
              <p:cNvSpPr/>
              <p:nvPr/>
            </p:nvSpPr>
            <p:spPr>
              <a:xfrm>
                <a:off x="2436425" y="5325632"/>
                <a:ext cx="115050" cy="115050"/>
              </a:xfrm>
              <a:custGeom>
                <a:avLst/>
                <a:gdLst>
                  <a:gd name="connsiteX0" fmla="*/ 45 w 115050"/>
                  <a:gd name="connsiteY0" fmla="*/ 90673 h 115050"/>
                  <a:gd name="connsiteX1" fmla="*/ 24493 w 115050"/>
                  <a:gd name="connsiteY1" fmla="*/ 115122 h 115050"/>
                  <a:gd name="connsiteX2" fmla="*/ 115096 w 115050"/>
                  <a:gd name="connsiteY2" fmla="*/ 115122 h 115050"/>
                  <a:gd name="connsiteX3" fmla="*/ 115096 w 115050"/>
                  <a:gd name="connsiteY3" fmla="*/ 71 h 115050"/>
                  <a:gd name="connsiteX4" fmla="*/ 45 w 115050"/>
                  <a:gd name="connsiteY4" fmla="*/ 71 h 115050"/>
                  <a:gd name="connsiteX5" fmla="*/ 45 w 115050"/>
                  <a:gd name="connsiteY5" fmla="*/ 9067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45" y="90673"/>
                    </a:moveTo>
                    <a:cubicBezTo>
                      <a:pt x="45" y="104176"/>
                      <a:pt x="10991" y="115122"/>
                      <a:pt x="24493" y="115122"/>
                    </a:cubicBezTo>
                    <a:lnTo>
                      <a:pt x="115096" y="115122"/>
                    </a:lnTo>
                    <a:lnTo>
                      <a:pt x="115096" y="71"/>
                    </a:lnTo>
                    <a:lnTo>
                      <a:pt x="45" y="71"/>
                    </a:lnTo>
                    <a:lnTo>
                      <a:pt x="45" y="906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0" name="Полилиния 769">
                <a:extLst>
                  <a:ext uri="{FF2B5EF4-FFF2-40B4-BE49-F238E27FC236}">
                    <a16:creationId xmlns:a16="http://schemas.microsoft.com/office/drawing/2014/main" id="{F0AB5312-9328-45DD-B4BD-A8583E232638}"/>
                  </a:ext>
                </a:extLst>
              </p:cNvPr>
              <p:cNvSpPr/>
              <p:nvPr/>
            </p:nvSpPr>
            <p:spPr>
              <a:xfrm>
                <a:off x="2551476" y="5325632"/>
                <a:ext cx="115050" cy="115050"/>
              </a:xfrm>
              <a:custGeom>
                <a:avLst/>
                <a:gdLst>
                  <a:gd name="connsiteX0" fmla="*/ 115099 w 115050"/>
                  <a:gd name="connsiteY0" fmla="*/ 90673 h 115050"/>
                  <a:gd name="connsiteX1" fmla="*/ 90650 w 115050"/>
                  <a:gd name="connsiteY1" fmla="*/ 115122 h 115050"/>
                  <a:gd name="connsiteX2" fmla="*/ 48 w 115050"/>
                  <a:gd name="connsiteY2" fmla="*/ 115122 h 115050"/>
                  <a:gd name="connsiteX3" fmla="*/ 48 w 115050"/>
                  <a:gd name="connsiteY3" fmla="*/ 71 h 115050"/>
                  <a:gd name="connsiteX4" fmla="*/ 115099 w 115050"/>
                  <a:gd name="connsiteY4" fmla="*/ 71 h 115050"/>
                  <a:gd name="connsiteX5" fmla="*/ 115099 w 115050"/>
                  <a:gd name="connsiteY5" fmla="*/ 9067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099" y="90673"/>
                    </a:moveTo>
                    <a:cubicBezTo>
                      <a:pt x="115099" y="104176"/>
                      <a:pt x="104153" y="115122"/>
                      <a:pt x="90650" y="115122"/>
                    </a:cubicBezTo>
                    <a:lnTo>
                      <a:pt x="48" y="115122"/>
                    </a:lnTo>
                    <a:lnTo>
                      <a:pt x="48" y="71"/>
                    </a:lnTo>
                    <a:lnTo>
                      <a:pt x="115099" y="71"/>
                    </a:lnTo>
                    <a:lnTo>
                      <a:pt x="115099" y="9067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1" name="Полилиния 770">
                <a:extLst>
                  <a:ext uri="{FF2B5EF4-FFF2-40B4-BE49-F238E27FC236}">
                    <a16:creationId xmlns:a16="http://schemas.microsoft.com/office/drawing/2014/main" id="{56135A1A-E88E-40FE-A4EF-192EE4173004}"/>
                  </a:ext>
                </a:extLst>
              </p:cNvPr>
              <p:cNvSpPr/>
              <p:nvPr/>
            </p:nvSpPr>
            <p:spPr>
              <a:xfrm>
                <a:off x="2666527" y="5325632"/>
                <a:ext cx="24448" cy="24448"/>
              </a:xfrm>
              <a:custGeom>
                <a:avLst/>
                <a:gdLst>
                  <a:gd name="connsiteX0" fmla="*/ 24500 w 24448"/>
                  <a:gd name="connsiteY0" fmla="*/ 71 h 24448"/>
                  <a:gd name="connsiteX1" fmla="*/ 51 w 24448"/>
                  <a:gd name="connsiteY1" fmla="*/ 71 h 24448"/>
                  <a:gd name="connsiteX2" fmla="*/ 51 w 24448"/>
                  <a:gd name="connsiteY2" fmla="*/ 24520 h 24448"/>
                  <a:gd name="connsiteX3" fmla="*/ 24500 w 24448"/>
                  <a:gd name="connsiteY3" fmla="*/ 7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00" y="71"/>
                    </a:moveTo>
                    <a:lnTo>
                      <a:pt x="51" y="71"/>
                    </a:lnTo>
                    <a:lnTo>
                      <a:pt x="51" y="24520"/>
                    </a:lnTo>
                    <a:cubicBezTo>
                      <a:pt x="51" y="11017"/>
                      <a:pt x="10997" y="71"/>
                      <a:pt x="24500" y="7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2" name="Полилиния 771">
                <a:extLst>
                  <a:ext uri="{FF2B5EF4-FFF2-40B4-BE49-F238E27FC236}">
                    <a16:creationId xmlns:a16="http://schemas.microsoft.com/office/drawing/2014/main" id="{8E4CE978-AFCE-4C07-9965-556F2F73CA8B}"/>
                  </a:ext>
                </a:extLst>
              </p:cNvPr>
              <p:cNvSpPr/>
              <p:nvPr/>
            </p:nvSpPr>
            <p:spPr>
              <a:xfrm>
                <a:off x="2896628" y="5325632"/>
                <a:ext cx="115050" cy="115050"/>
              </a:xfrm>
              <a:custGeom>
                <a:avLst/>
                <a:gdLst>
                  <a:gd name="connsiteX0" fmla="*/ 90659 w 115050"/>
                  <a:gd name="connsiteY0" fmla="*/ 71 h 115050"/>
                  <a:gd name="connsiteX1" fmla="*/ 24505 w 115050"/>
                  <a:gd name="connsiteY1" fmla="*/ 71 h 115050"/>
                  <a:gd name="connsiteX2" fmla="*/ 57 w 115050"/>
                  <a:gd name="connsiteY2" fmla="*/ 24519 h 115050"/>
                  <a:gd name="connsiteX3" fmla="*/ 57 w 115050"/>
                  <a:gd name="connsiteY3" fmla="*/ 90673 h 115050"/>
                  <a:gd name="connsiteX4" fmla="*/ 24505 w 115050"/>
                  <a:gd name="connsiteY4" fmla="*/ 115122 h 115050"/>
                  <a:gd name="connsiteX5" fmla="*/ 115107 w 115050"/>
                  <a:gd name="connsiteY5" fmla="*/ 115122 h 115050"/>
                  <a:gd name="connsiteX6" fmla="*/ 115107 w 115050"/>
                  <a:gd name="connsiteY6" fmla="*/ 7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59" y="71"/>
                    </a:moveTo>
                    <a:lnTo>
                      <a:pt x="24505" y="71"/>
                    </a:lnTo>
                    <a:cubicBezTo>
                      <a:pt x="11002" y="71"/>
                      <a:pt x="57" y="11017"/>
                      <a:pt x="57" y="24519"/>
                    </a:cubicBezTo>
                    <a:lnTo>
                      <a:pt x="57" y="90673"/>
                    </a:lnTo>
                    <a:cubicBezTo>
                      <a:pt x="57" y="104176"/>
                      <a:pt x="11002" y="115122"/>
                      <a:pt x="24505" y="115122"/>
                    </a:cubicBezTo>
                    <a:lnTo>
                      <a:pt x="115107" y="115122"/>
                    </a:lnTo>
                    <a:lnTo>
                      <a:pt x="115107" y="7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3" name="Полилиния 772">
                <a:extLst>
                  <a:ext uri="{FF2B5EF4-FFF2-40B4-BE49-F238E27FC236}">
                    <a16:creationId xmlns:a16="http://schemas.microsoft.com/office/drawing/2014/main" id="{A7FBED99-D6A4-48DB-BD4B-3A0F11F38E2A}"/>
                  </a:ext>
                </a:extLst>
              </p:cNvPr>
              <p:cNvSpPr/>
              <p:nvPr/>
            </p:nvSpPr>
            <p:spPr>
              <a:xfrm>
                <a:off x="3011679" y="5325632"/>
                <a:ext cx="115050" cy="115050"/>
              </a:xfrm>
              <a:custGeom>
                <a:avLst/>
                <a:gdLst>
                  <a:gd name="connsiteX0" fmla="*/ 59 w 115050"/>
                  <a:gd name="connsiteY0" fmla="*/ 71 h 115050"/>
                  <a:gd name="connsiteX1" fmla="*/ 115110 w 115050"/>
                  <a:gd name="connsiteY1" fmla="*/ 71 h 115050"/>
                  <a:gd name="connsiteX2" fmla="*/ 115110 w 115050"/>
                  <a:gd name="connsiteY2" fmla="*/ 115122 h 115050"/>
                  <a:gd name="connsiteX3" fmla="*/ 59 w 115050"/>
                  <a:gd name="connsiteY3" fmla="*/ 11512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9" y="71"/>
                    </a:moveTo>
                    <a:lnTo>
                      <a:pt x="115110" y="71"/>
                    </a:lnTo>
                    <a:lnTo>
                      <a:pt x="115110" y="115122"/>
                    </a:lnTo>
                    <a:lnTo>
                      <a:pt x="59" y="11512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4" name="Полилиния 773">
                <a:extLst>
                  <a:ext uri="{FF2B5EF4-FFF2-40B4-BE49-F238E27FC236}">
                    <a16:creationId xmlns:a16="http://schemas.microsoft.com/office/drawing/2014/main" id="{965CFEFE-DDA3-49E7-9C77-BA48A2F384E5}"/>
                  </a:ext>
                </a:extLst>
              </p:cNvPr>
              <p:cNvSpPr/>
              <p:nvPr/>
            </p:nvSpPr>
            <p:spPr>
              <a:xfrm>
                <a:off x="3126730" y="5325632"/>
                <a:ext cx="115050" cy="115050"/>
              </a:xfrm>
              <a:custGeom>
                <a:avLst/>
                <a:gdLst>
                  <a:gd name="connsiteX0" fmla="*/ 62 w 115050"/>
                  <a:gd name="connsiteY0" fmla="*/ 71 h 115050"/>
                  <a:gd name="connsiteX1" fmla="*/ 115113 w 115050"/>
                  <a:gd name="connsiteY1" fmla="*/ 71 h 115050"/>
                  <a:gd name="connsiteX2" fmla="*/ 115113 w 115050"/>
                  <a:gd name="connsiteY2" fmla="*/ 115122 h 115050"/>
                  <a:gd name="connsiteX3" fmla="*/ 62 w 115050"/>
                  <a:gd name="connsiteY3" fmla="*/ 11512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2" y="71"/>
                    </a:moveTo>
                    <a:lnTo>
                      <a:pt x="115113" y="71"/>
                    </a:lnTo>
                    <a:lnTo>
                      <a:pt x="115113" y="115122"/>
                    </a:lnTo>
                    <a:lnTo>
                      <a:pt x="62" y="11512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5" name="Полилиния 774">
                <a:extLst>
                  <a:ext uri="{FF2B5EF4-FFF2-40B4-BE49-F238E27FC236}">
                    <a16:creationId xmlns:a16="http://schemas.microsoft.com/office/drawing/2014/main" id="{9FA37B6E-0084-41B8-8F14-D876AED9B173}"/>
                  </a:ext>
                </a:extLst>
              </p:cNvPr>
              <p:cNvSpPr/>
              <p:nvPr/>
            </p:nvSpPr>
            <p:spPr>
              <a:xfrm>
                <a:off x="3241780" y="5325632"/>
                <a:ext cx="115050" cy="115050"/>
              </a:xfrm>
              <a:custGeom>
                <a:avLst/>
                <a:gdLst>
                  <a:gd name="connsiteX0" fmla="*/ 65 w 115050"/>
                  <a:gd name="connsiteY0" fmla="*/ 71 h 115050"/>
                  <a:gd name="connsiteX1" fmla="*/ 115116 w 115050"/>
                  <a:gd name="connsiteY1" fmla="*/ 71 h 115050"/>
                  <a:gd name="connsiteX2" fmla="*/ 115116 w 115050"/>
                  <a:gd name="connsiteY2" fmla="*/ 115122 h 115050"/>
                  <a:gd name="connsiteX3" fmla="*/ 65 w 115050"/>
                  <a:gd name="connsiteY3" fmla="*/ 11512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71"/>
                    </a:moveTo>
                    <a:lnTo>
                      <a:pt x="115116" y="71"/>
                    </a:lnTo>
                    <a:lnTo>
                      <a:pt x="115116" y="115122"/>
                    </a:lnTo>
                    <a:lnTo>
                      <a:pt x="65" y="11512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6" name="Полилиния 775">
                <a:extLst>
                  <a:ext uri="{FF2B5EF4-FFF2-40B4-BE49-F238E27FC236}">
                    <a16:creationId xmlns:a16="http://schemas.microsoft.com/office/drawing/2014/main" id="{34F15366-B3BB-4863-96C3-C2DAB5D3B7A0}"/>
                  </a:ext>
                </a:extLst>
              </p:cNvPr>
              <p:cNvSpPr/>
              <p:nvPr/>
            </p:nvSpPr>
            <p:spPr>
              <a:xfrm>
                <a:off x="3471882" y="5325632"/>
                <a:ext cx="115050" cy="115050"/>
              </a:xfrm>
              <a:custGeom>
                <a:avLst/>
                <a:gdLst>
                  <a:gd name="connsiteX0" fmla="*/ 90673 w 115050"/>
                  <a:gd name="connsiteY0" fmla="*/ 71 h 115050"/>
                  <a:gd name="connsiteX1" fmla="*/ 115122 w 115050"/>
                  <a:gd name="connsiteY1" fmla="*/ 71 h 115050"/>
                  <a:gd name="connsiteX2" fmla="*/ 115122 w 115050"/>
                  <a:gd name="connsiteY2" fmla="*/ 115122 h 115050"/>
                  <a:gd name="connsiteX3" fmla="*/ 90673 w 115050"/>
                  <a:gd name="connsiteY3" fmla="*/ 115122 h 115050"/>
                  <a:gd name="connsiteX4" fmla="*/ 24519 w 115050"/>
                  <a:gd name="connsiteY4" fmla="*/ 115122 h 115050"/>
                  <a:gd name="connsiteX5" fmla="*/ 24519 w 115050"/>
                  <a:gd name="connsiteY5" fmla="*/ 71 h 115050"/>
                  <a:gd name="connsiteX6" fmla="*/ 71 w 115050"/>
                  <a:gd name="connsiteY6" fmla="*/ 71 h 115050"/>
                  <a:gd name="connsiteX7" fmla="*/ 24519 w 115050"/>
                  <a:gd name="connsiteY7" fmla="*/ 7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73" y="71"/>
                    </a:moveTo>
                    <a:cubicBezTo>
                      <a:pt x="104176" y="71"/>
                      <a:pt x="115122" y="71"/>
                      <a:pt x="115122" y="71"/>
                    </a:cubicBezTo>
                    <a:lnTo>
                      <a:pt x="115122" y="115122"/>
                    </a:lnTo>
                    <a:cubicBezTo>
                      <a:pt x="115122" y="115122"/>
                      <a:pt x="104176" y="115122"/>
                      <a:pt x="90673" y="115122"/>
                    </a:cubicBezTo>
                    <a:lnTo>
                      <a:pt x="24519" y="115122"/>
                    </a:lnTo>
                    <a:lnTo>
                      <a:pt x="24519" y="71"/>
                    </a:lnTo>
                    <a:cubicBezTo>
                      <a:pt x="11017" y="71"/>
                      <a:pt x="71" y="71"/>
                      <a:pt x="71" y="71"/>
                    </a:cubicBezTo>
                    <a:cubicBezTo>
                      <a:pt x="71" y="71"/>
                      <a:pt x="11017" y="71"/>
                      <a:pt x="24519" y="7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7" name="Полилиния 776">
                <a:extLst>
                  <a:ext uri="{FF2B5EF4-FFF2-40B4-BE49-F238E27FC236}">
                    <a16:creationId xmlns:a16="http://schemas.microsoft.com/office/drawing/2014/main" id="{FED502B5-CBE9-42EA-B57E-75CE1C511646}"/>
                  </a:ext>
                </a:extLst>
              </p:cNvPr>
              <p:cNvSpPr/>
              <p:nvPr/>
            </p:nvSpPr>
            <p:spPr>
              <a:xfrm>
                <a:off x="3701983" y="5325632"/>
                <a:ext cx="115050" cy="115050"/>
              </a:xfrm>
              <a:custGeom>
                <a:avLst/>
                <a:gdLst>
                  <a:gd name="connsiteX0" fmla="*/ 76 w 115050"/>
                  <a:gd name="connsiteY0" fmla="*/ 71 h 115050"/>
                  <a:gd name="connsiteX1" fmla="*/ 115127 w 115050"/>
                  <a:gd name="connsiteY1" fmla="*/ 71 h 115050"/>
                  <a:gd name="connsiteX2" fmla="*/ 115127 w 115050"/>
                  <a:gd name="connsiteY2" fmla="*/ 115122 h 115050"/>
                  <a:gd name="connsiteX3" fmla="*/ 76 w 115050"/>
                  <a:gd name="connsiteY3" fmla="*/ 11512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6" y="71"/>
                    </a:moveTo>
                    <a:lnTo>
                      <a:pt x="115127" y="71"/>
                    </a:lnTo>
                    <a:lnTo>
                      <a:pt x="115127" y="115122"/>
                    </a:lnTo>
                    <a:lnTo>
                      <a:pt x="76" y="11512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8" name="Полилиния 777">
                <a:extLst>
                  <a:ext uri="{FF2B5EF4-FFF2-40B4-BE49-F238E27FC236}">
                    <a16:creationId xmlns:a16="http://schemas.microsoft.com/office/drawing/2014/main" id="{0B956657-86A8-4AD4-947B-788AB8EC742E}"/>
                  </a:ext>
                </a:extLst>
              </p:cNvPr>
              <p:cNvSpPr/>
              <p:nvPr/>
            </p:nvSpPr>
            <p:spPr>
              <a:xfrm>
                <a:off x="3817034" y="5325632"/>
                <a:ext cx="115050" cy="115050"/>
              </a:xfrm>
              <a:custGeom>
                <a:avLst/>
                <a:gdLst>
                  <a:gd name="connsiteX0" fmla="*/ 79 w 115050"/>
                  <a:gd name="connsiteY0" fmla="*/ 71 h 115050"/>
                  <a:gd name="connsiteX1" fmla="*/ 115130 w 115050"/>
                  <a:gd name="connsiteY1" fmla="*/ 71 h 115050"/>
                  <a:gd name="connsiteX2" fmla="*/ 115130 w 115050"/>
                  <a:gd name="connsiteY2" fmla="*/ 115122 h 115050"/>
                  <a:gd name="connsiteX3" fmla="*/ 79 w 115050"/>
                  <a:gd name="connsiteY3" fmla="*/ 11512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9" y="71"/>
                    </a:moveTo>
                    <a:lnTo>
                      <a:pt x="115130" y="71"/>
                    </a:lnTo>
                    <a:lnTo>
                      <a:pt x="115130" y="115122"/>
                    </a:lnTo>
                    <a:lnTo>
                      <a:pt x="79" y="11512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9" name="Полилиния 778">
                <a:extLst>
                  <a:ext uri="{FF2B5EF4-FFF2-40B4-BE49-F238E27FC236}">
                    <a16:creationId xmlns:a16="http://schemas.microsoft.com/office/drawing/2014/main" id="{0E5062E8-30BF-4503-9416-55E315763DF0}"/>
                  </a:ext>
                </a:extLst>
              </p:cNvPr>
              <p:cNvSpPr/>
              <p:nvPr/>
            </p:nvSpPr>
            <p:spPr>
              <a:xfrm>
                <a:off x="3932085" y="5325632"/>
                <a:ext cx="115050" cy="115050"/>
              </a:xfrm>
              <a:custGeom>
                <a:avLst/>
                <a:gdLst>
                  <a:gd name="connsiteX0" fmla="*/ 82 w 115050"/>
                  <a:gd name="connsiteY0" fmla="*/ 71 h 115050"/>
                  <a:gd name="connsiteX1" fmla="*/ 115133 w 115050"/>
                  <a:gd name="connsiteY1" fmla="*/ 71 h 115050"/>
                  <a:gd name="connsiteX2" fmla="*/ 115133 w 115050"/>
                  <a:gd name="connsiteY2" fmla="*/ 115122 h 115050"/>
                  <a:gd name="connsiteX3" fmla="*/ 82 w 115050"/>
                  <a:gd name="connsiteY3" fmla="*/ 11512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82" y="71"/>
                    </a:moveTo>
                    <a:lnTo>
                      <a:pt x="115133" y="71"/>
                    </a:lnTo>
                    <a:lnTo>
                      <a:pt x="115133" y="115122"/>
                    </a:lnTo>
                    <a:lnTo>
                      <a:pt x="82" y="11512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0" name="Полилиния 779">
                <a:extLst>
                  <a:ext uri="{FF2B5EF4-FFF2-40B4-BE49-F238E27FC236}">
                    <a16:creationId xmlns:a16="http://schemas.microsoft.com/office/drawing/2014/main" id="{042A2508-F3C6-400A-B0D3-56AEFAC1BC59}"/>
                  </a:ext>
                </a:extLst>
              </p:cNvPr>
              <p:cNvSpPr/>
              <p:nvPr/>
            </p:nvSpPr>
            <p:spPr>
              <a:xfrm>
                <a:off x="4047136" y="5325632"/>
                <a:ext cx="115050" cy="115050"/>
              </a:xfrm>
              <a:custGeom>
                <a:avLst/>
                <a:gdLst>
                  <a:gd name="connsiteX0" fmla="*/ 90687 w 115050"/>
                  <a:gd name="connsiteY0" fmla="*/ 71 h 115050"/>
                  <a:gd name="connsiteX1" fmla="*/ 115136 w 115050"/>
                  <a:gd name="connsiteY1" fmla="*/ 24519 h 115050"/>
                  <a:gd name="connsiteX2" fmla="*/ 115136 w 115050"/>
                  <a:gd name="connsiteY2" fmla="*/ 115122 h 115050"/>
                  <a:gd name="connsiteX3" fmla="*/ 85 w 115050"/>
                  <a:gd name="connsiteY3" fmla="*/ 115122 h 115050"/>
                  <a:gd name="connsiteX4" fmla="*/ 85 w 115050"/>
                  <a:gd name="connsiteY4" fmla="*/ 71 h 115050"/>
                  <a:gd name="connsiteX5" fmla="*/ 90687 w 115050"/>
                  <a:gd name="connsiteY5" fmla="*/ 71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87" y="71"/>
                    </a:moveTo>
                    <a:cubicBezTo>
                      <a:pt x="104190" y="71"/>
                      <a:pt x="115136" y="11017"/>
                      <a:pt x="115136" y="24519"/>
                    </a:cubicBezTo>
                    <a:lnTo>
                      <a:pt x="115136" y="115122"/>
                    </a:lnTo>
                    <a:lnTo>
                      <a:pt x="85" y="115122"/>
                    </a:lnTo>
                    <a:lnTo>
                      <a:pt x="85" y="71"/>
                    </a:lnTo>
                    <a:lnTo>
                      <a:pt x="90687" y="7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1" name="Полилиния 780">
                <a:extLst>
                  <a:ext uri="{FF2B5EF4-FFF2-40B4-BE49-F238E27FC236}">
                    <a16:creationId xmlns:a16="http://schemas.microsoft.com/office/drawing/2014/main" id="{76814C52-41DC-4397-801C-C83BC317E62F}"/>
                  </a:ext>
                </a:extLst>
              </p:cNvPr>
              <p:cNvSpPr/>
              <p:nvPr/>
            </p:nvSpPr>
            <p:spPr>
              <a:xfrm>
                <a:off x="4162186" y="5416234"/>
                <a:ext cx="24448" cy="24448"/>
              </a:xfrm>
              <a:custGeom>
                <a:avLst/>
                <a:gdLst>
                  <a:gd name="connsiteX0" fmla="*/ 24537 w 24448"/>
                  <a:gd name="connsiteY0" fmla="*/ 24519 h 24448"/>
                  <a:gd name="connsiteX1" fmla="*/ 88 w 24448"/>
                  <a:gd name="connsiteY1" fmla="*/ 70 h 24448"/>
                  <a:gd name="connsiteX2" fmla="*/ 88 w 24448"/>
                  <a:gd name="connsiteY2" fmla="*/ 24519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37" y="24519"/>
                    </a:moveTo>
                    <a:cubicBezTo>
                      <a:pt x="11034" y="24519"/>
                      <a:pt x="88" y="13573"/>
                      <a:pt x="88" y="70"/>
                    </a:cubicBezTo>
                    <a:lnTo>
                      <a:pt x="88" y="2451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2" name="Полилиния 781">
                <a:extLst>
                  <a:ext uri="{FF2B5EF4-FFF2-40B4-BE49-F238E27FC236}">
                    <a16:creationId xmlns:a16="http://schemas.microsoft.com/office/drawing/2014/main" id="{66B5D014-8A8F-4BB3-92E5-F4F2A2511BAC}"/>
                  </a:ext>
                </a:extLst>
              </p:cNvPr>
              <p:cNvSpPr/>
              <p:nvPr/>
            </p:nvSpPr>
            <p:spPr>
              <a:xfrm>
                <a:off x="1976222" y="5440683"/>
                <a:ext cx="115050" cy="115050"/>
              </a:xfrm>
              <a:custGeom>
                <a:avLst/>
                <a:gdLst>
                  <a:gd name="connsiteX0" fmla="*/ 34 w 115050"/>
                  <a:gd name="connsiteY0" fmla="*/ 90676 h 115050"/>
                  <a:gd name="connsiteX1" fmla="*/ 24482 w 115050"/>
                  <a:gd name="connsiteY1" fmla="*/ 115124 h 115050"/>
                  <a:gd name="connsiteX2" fmla="*/ 90636 w 115050"/>
                  <a:gd name="connsiteY2" fmla="*/ 115124 h 115050"/>
                  <a:gd name="connsiteX3" fmla="*/ 115084 w 115050"/>
                  <a:gd name="connsiteY3" fmla="*/ 90676 h 115050"/>
                  <a:gd name="connsiteX4" fmla="*/ 115084 w 115050"/>
                  <a:gd name="connsiteY4" fmla="*/ 74 h 115050"/>
                  <a:gd name="connsiteX5" fmla="*/ 34 w 115050"/>
                  <a:gd name="connsiteY5" fmla="*/ 74 h 115050"/>
                  <a:gd name="connsiteX6" fmla="*/ 34 w 115050"/>
                  <a:gd name="connsiteY6" fmla="*/ 906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34" y="90676"/>
                    </a:moveTo>
                    <a:cubicBezTo>
                      <a:pt x="34" y="104178"/>
                      <a:pt x="10980" y="115124"/>
                      <a:pt x="24482" y="115124"/>
                    </a:cubicBezTo>
                    <a:lnTo>
                      <a:pt x="90636" y="115124"/>
                    </a:lnTo>
                    <a:cubicBezTo>
                      <a:pt x="104139" y="115124"/>
                      <a:pt x="115084" y="104178"/>
                      <a:pt x="115084" y="90676"/>
                    </a:cubicBezTo>
                    <a:lnTo>
                      <a:pt x="115084" y="74"/>
                    </a:lnTo>
                    <a:lnTo>
                      <a:pt x="34" y="74"/>
                    </a:lnTo>
                    <a:lnTo>
                      <a:pt x="34" y="906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3" name="Полилиния 782">
                <a:extLst>
                  <a:ext uri="{FF2B5EF4-FFF2-40B4-BE49-F238E27FC236}">
                    <a16:creationId xmlns:a16="http://schemas.microsoft.com/office/drawing/2014/main" id="{D7EE7015-A72C-4A40-A6A2-50F2BC9B3A9B}"/>
                  </a:ext>
                </a:extLst>
              </p:cNvPr>
              <p:cNvSpPr/>
              <p:nvPr/>
            </p:nvSpPr>
            <p:spPr>
              <a:xfrm>
                <a:off x="2091273" y="5440683"/>
                <a:ext cx="24448" cy="24448"/>
              </a:xfrm>
              <a:custGeom>
                <a:avLst/>
                <a:gdLst>
                  <a:gd name="connsiteX0" fmla="*/ 24485 w 24448"/>
                  <a:gd name="connsiteY0" fmla="*/ 74 h 24448"/>
                  <a:gd name="connsiteX1" fmla="*/ 37 w 24448"/>
                  <a:gd name="connsiteY1" fmla="*/ 74 h 24448"/>
                  <a:gd name="connsiteX2" fmla="*/ 37 w 24448"/>
                  <a:gd name="connsiteY2" fmla="*/ 24522 h 24448"/>
                  <a:gd name="connsiteX3" fmla="*/ 24485 w 24448"/>
                  <a:gd name="connsiteY3" fmla="*/ 7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85" y="74"/>
                    </a:moveTo>
                    <a:lnTo>
                      <a:pt x="37" y="74"/>
                    </a:lnTo>
                    <a:lnTo>
                      <a:pt x="37" y="24522"/>
                    </a:lnTo>
                    <a:cubicBezTo>
                      <a:pt x="37" y="11020"/>
                      <a:pt x="10983" y="74"/>
                      <a:pt x="24485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4" name="Полилиния 783">
                <a:extLst>
                  <a:ext uri="{FF2B5EF4-FFF2-40B4-BE49-F238E27FC236}">
                    <a16:creationId xmlns:a16="http://schemas.microsoft.com/office/drawing/2014/main" id="{BF244A93-354B-43F5-9BD2-C5CE658D132F}"/>
                  </a:ext>
                </a:extLst>
              </p:cNvPr>
              <p:cNvSpPr/>
              <p:nvPr/>
            </p:nvSpPr>
            <p:spPr>
              <a:xfrm>
                <a:off x="2987231" y="5440683"/>
                <a:ext cx="24448" cy="24448"/>
              </a:xfrm>
              <a:custGeom>
                <a:avLst/>
                <a:gdLst>
                  <a:gd name="connsiteX0" fmla="*/ 24504 w 24448"/>
                  <a:gd name="connsiteY0" fmla="*/ 24522 h 24448"/>
                  <a:gd name="connsiteX1" fmla="*/ 24504 w 24448"/>
                  <a:gd name="connsiteY1" fmla="*/ 74 h 24448"/>
                  <a:gd name="connsiteX2" fmla="*/ 56 w 24448"/>
                  <a:gd name="connsiteY2" fmla="*/ 74 h 24448"/>
                  <a:gd name="connsiteX3" fmla="*/ 24504 w 24448"/>
                  <a:gd name="connsiteY3" fmla="*/ 24522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04" y="24522"/>
                    </a:moveTo>
                    <a:lnTo>
                      <a:pt x="24504" y="74"/>
                    </a:lnTo>
                    <a:lnTo>
                      <a:pt x="56" y="74"/>
                    </a:lnTo>
                    <a:cubicBezTo>
                      <a:pt x="13558" y="74"/>
                      <a:pt x="24504" y="11020"/>
                      <a:pt x="24504" y="2452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5" name="Полилиния 784">
                <a:extLst>
                  <a:ext uri="{FF2B5EF4-FFF2-40B4-BE49-F238E27FC236}">
                    <a16:creationId xmlns:a16="http://schemas.microsoft.com/office/drawing/2014/main" id="{B6AA969B-35C8-4792-9482-57E47AF43260}"/>
                  </a:ext>
                </a:extLst>
              </p:cNvPr>
              <p:cNvSpPr/>
              <p:nvPr/>
            </p:nvSpPr>
            <p:spPr>
              <a:xfrm>
                <a:off x="3011679" y="5440683"/>
                <a:ext cx="115050" cy="115050"/>
              </a:xfrm>
              <a:custGeom>
                <a:avLst/>
                <a:gdLst>
                  <a:gd name="connsiteX0" fmla="*/ 59 w 115050"/>
                  <a:gd name="connsiteY0" fmla="*/ 90676 h 115050"/>
                  <a:gd name="connsiteX1" fmla="*/ 24508 w 115050"/>
                  <a:gd name="connsiteY1" fmla="*/ 115124 h 115050"/>
                  <a:gd name="connsiteX2" fmla="*/ 115110 w 115050"/>
                  <a:gd name="connsiteY2" fmla="*/ 115124 h 115050"/>
                  <a:gd name="connsiteX3" fmla="*/ 115110 w 115050"/>
                  <a:gd name="connsiteY3" fmla="*/ 74 h 115050"/>
                  <a:gd name="connsiteX4" fmla="*/ 59 w 115050"/>
                  <a:gd name="connsiteY4" fmla="*/ 74 h 115050"/>
                  <a:gd name="connsiteX5" fmla="*/ 59 w 115050"/>
                  <a:gd name="connsiteY5" fmla="*/ 906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59" y="90676"/>
                    </a:moveTo>
                    <a:cubicBezTo>
                      <a:pt x="59" y="104178"/>
                      <a:pt x="11005" y="115124"/>
                      <a:pt x="24508" y="115124"/>
                    </a:cubicBezTo>
                    <a:lnTo>
                      <a:pt x="115110" y="115124"/>
                    </a:lnTo>
                    <a:lnTo>
                      <a:pt x="115110" y="74"/>
                    </a:lnTo>
                    <a:lnTo>
                      <a:pt x="59" y="74"/>
                    </a:lnTo>
                    <a:lnTo>
                      <a:pt x="59" y="906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6" name="Полилиния 785">
                <a:extLst>
                  <a:ext uri="{FF2B5EF4-FFF2-40B4-BE49-F238E27FC236}">
                    <a16:creationId xmlns:a16="http://schemas.microsoft.com/office/drawing/2014/main" id="{8D6E4ED3-8A39-46AF-82BA-3CA6AB2A0ED9}"/>
                  </a:ext>
                </a:extLst>
              </p:cNvPr>
              <p:cNvSpPr/>
              <p:nvPr/>
            </p:nvSpPr>
            <p:spPr>
              <a:xfrm>
                <a:off x="3126730" y="5440683"/>
                <a:ext cx="115050" cy="115050"/>
              </a:xfrm>
              <a:custGeom>
                <a:avLst/>
                <a:gdLst>
                  <a:gd name="connsiteX0" fmla="*/ 62 w 115050"/>
                  <a:gd name="connsiteY0" fmla="*/ 74 h 115050"/>
                  <a:gd name="connsiteX1" fmla="*/ 115113 w 115050"/>
                  <a:gd name="connsiteY1" fmla="*/ 74 h 115050"/>
                  <a:gd name="connsiteX2" fmla="*/ 115113 w 115050"/>
                  <a:gd name="connsiteY2" fmla="*/ 115124 h 115050"/>
                  <a:gd name="connsiteX3" fmla="*/ 62 w 115050"/>
                  <a:gd name="connsiteY3" fmla="*/ 11512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2" y="74"/>
                    </a:moveTo>
                    <a:lnTo>
                      <a:pt x="115113" y="74"/>
                    </a:lnTo>
                    <a:lnTo>
                      <a:pt x="115113" y="115124"/>
                    </a:lnTo>
                    <a:lnTo>
                      <a:pt x="62" y="11512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7" name="Полилиния 786">
                <a:extLst>
                  <a:ext uri="{FF2B5EF4-FFF2-40B4-BE49-F238E27FC236}">
                    <a16:creationId xmlns:a16="http://schemas.microsoft.com/office/drawing/2014/main" id="{BC60CF52-D6AE-4116-AEE7-4F2EEAF48B09}"/>
                  </a:ext>
                </a:extLst>
              </p:cNvPr>
              <p:cNvSpPr/>
              <p:nvPr/>
            </p:nvSpPr>
            <p:spPr>
              <a:xfrm>
                <a:off x="3241780" y="5440683"/>
                <a:ext cx="115050" cy="115050"/>
              </a:xfrm>
              <a:custGeom>
                <a:avLst/>
                <a:gdLst>
                  <a:gd name="connsiteX0" fmla="*/ 65 w 115050"/>
                  <a:gd name="connsiteY0" fmla="*/ 74 h 115050"/>
                  <a:gd name="connsiteX1" fmla="*/ 115116 w 115050"/>
                  <a:gd name="connsiteY1" fmla="*/ 74 h 115050"/>
                  <a:gd name="connsiteX2" fmla="*/ 115116 w 115050"/>
                  <a:gd name="connsiteY2" fmla="*/ 115124 h 115050"/>
                  <a:gd name="connsiteX3" fmla="*/ 65 w 115050"/>
                  <a:gd name="connsiteY3" fmla="*/ 11512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74"/>
                    </a:moveTo>
                    <a:lnTo>
                      <a:pt x="115116" y="74"/>
                    </a:lnTo>
                    <a:lnTo>
                      <a:pt x="115116" y="115124"/>
                    </a:lnTo>
                    <a:lnTo>
                      <a:pt x="65" y="11512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8" name="Полилиния 787">
                <a:extLst>
                  <a:ext uri="{FF2B5EF4-FFF2-40B4-BE49-F238E27FC236}">
                    <a16:creationId xmlns:a16="http://schemas.microsoft.com/office/drawing/2014/main" id="{7876E680-BE73-4D84-A3B4-F84B9497305C}"/>
                  </a:ext>
                </a:extLst>
              </p:cNvPr>
              <p:cNvSpPr/>
              <p:nvPr/>
            </p:nvSpPr>
            <p:spPr>
              <a:xfrm>
                <a:off x="3356831" y="5531285"/>
                <a:ext cx="24448" cy="24448"/>
              </a:xfrm>
              <a:custGeom>
                <a:avLst/>
                <a:gdLst>
                  <a:gd name="connsiteX0" fmla="*/ 24517 w 24448"/>
                  <a:gd name="connsiteY0" fmla="*/ 24521 h 24448"/>
                  <a:gd name="connsiteX1" fmla="*/ 68 w 24448"/>
                  <a:gd name="connsiteY1" fmla="*/ 73 h 24448"/>
                  <a:gd name="connsiteX2" fmla="*/ 68 w 24448"/>
                  <a:gd name="connsiteY2" fmla="*/ 2452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17" y="24521"/>
                    </a:moveTo>
                    <a:cubicBezTo>
                      <a:pt x="11014" y="24521"/>
                      <a:pt x="68" y="13576"/>
                      <a:pt x="68" y="73"/>
                    </a:cubicBezTo>
                    <a:lnTo>
                      <a:pt x="68" y="2452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9" name="Полилиния 788">
                <a:extLst>
                  <a:ext uri="{FF2B5EF4-FFF2-40B4-BE49-F238E27FC236}">
                    <a16:creationId xmlns:a16="http://schemas.microsoft.com/office/drawing/2014/main" id="{520D7D8F-810B-4A77-AACA-8A33899212FB}"/>
                  </a:ext>
                </a:extLst>
              </p:cNvPr>
              <p:cNvSpPr/>
              <p:nvPr/>
            </p:nvSpPr>
            <p:spPr>
              <a:xfrm>
                <a:off x="3677535" y="5531285"/>
                <a:ext cx="24448" cy="24448"/>
              </a:xfrm>
              <a:custGeom>
                <a:avLst/>
                <a:gdLst>
                  <a:gd name="connsiteX0" fmla="*/ 73 w 24448"/>
                  <a:gd name="connsiteY0" fmla="*/ 24521 h 24448"/>
                  <a:gd name="connsiteX1" fmla="*/ 24521 w 24448"/>
                  <a:gd name="connsiteY1" fmla="*/ 73 h 24448"/>
                  <a:gd name="connsiteX2" fmla="*/ 24521 w 24448"/>
                  <a:gd name="connsiteY2" fmla="*/ 2452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73" y="24521"/>
                    </a:moveTo>
                    <a:cubicBezTo>
                      <a:pt x="13576" y="24521"/>
                      <a:pt x="24521" y="13576"/>
                      <a:pt x="24521" y="73"/>
                    </a:cubicBezTo>
                    <a:lnTo>
                      <a:pt x="24521" y="24521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0" name="Полилиния 789">
                <a:extLst>
                  <a:ext uri="{FF2B5EF4-FFF2-40B4-BE49-F238E27FC236}">
                    <a16:creationId xmlns:a16="http://schemas.microsoft.com/office/drawing/2014/main" id="{FEBFEC56-ABF1-4D04-9946-714990673CCE}"/>
                  </a:ext>
                </a:extLst>
              </p:cNvPr>
              <p:cNvSpPr/>
              <p:nvPr/>
            </p:nvSpPr>
            <p:spPr>
              <a:xfrm>
                <a:off x="3701983" y="5440683"/>
                <a:ext cx="115050" cy="115050"/>
              </a:xfrm>
              <a:custGeom>
                <a:avLst/>
                <a:gdLst>
                  <a:gd name="connsiteX0" fmla="*/ 76 w 115050"/>
                  <a:gd name="connsiteY0" fmla="*/ 74 h 115050"/>
                  <a:gd name="connsiteX1" fmla="*/ 115127 w 115050"/>
                  <a:gd name="connsiteY1" fmla="*/ 74 h 115050"/>
                  <a:gd name="connsiteX2" fmla="*/ 115127 w 115050"/>
                  <a:gd name="connsiteY2" fmla="*/ 115124 h 115050"/>
                  <a:gd name="connsiteX3" fmla="*/ 76 w 115050"/>
                  <a:gd name="connsiteY3" fmla="*/ 11512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6" y="74"/>
                    </a:moveTo>
                    <a:lnTo>
                      <a:pt x="115127" y="74"/>
                    </a:lnTo>
                    <a:lnTo>
                      <a:pt x="115127" y="115124"/>
                    </a:lnTo>
                    <a:lnTo>
                      <a:pt x="76" y="11512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1" name="Полилиния 790">
                <a:extLst>
                  <a:ext uri="{FF2B5EF4-FFF2-40B4-BE49-F238E27FC236}">
                    <a16:creationId xmlns:a16="http://schemas.microsoft.com/office/drawing/2014/main" id="{3E04D137-F919-4137-8816-7386F9B8A164}"/>
                  </a:ext>
                </a:extLst>
              </p:cNvPr>
              <p:cNvSpPr/>
              <p:nvPr/>
            </p:nvSpPr>
            <p:spPr>
              <a:xfrm>
                <a:off x="3817034" y="5440683"/>
                <a:ext cx="115050" cy="115050"/>
              </a:xfrm>
              <a:custGeom>
                <a:avLst/>
                <a:gdLst>
                  <a:gd name="connsiteX0" fmla="*/ 115130 w 115050"/>
                  <a:gd name="connsiteY0" fmla="*/ 90676 h 115050"/>
                  <a:gd name="connsiteX1" fmla="*/ 90682 w 115050"/>
                  <a:gd name="connsiteY1" fmla="*/ 115124 h 115050"/>
                  <a:gd name="connsiteX2" fmla="*/ 79 w 115050"/>
                  <a:gd name="connsiteY2" fmla="*/ 115124 h 115050"/>
                  <a:gd name="connsiteX3" fmla="*/ 79 w 115050"/>
                  <a:gd name="connsiteY3" fmla="*/ 74 h 115050"/>
                  <a:gd name="connsiteX4" fmla="*/ 115130 w 115050"/>
                  <a:gd name="connsiteY4" fmla="*/ 74 h 115050"/>
                  <a:gd name="connsiteX5" fmla="*/ 115130 w 115050"/>
                  <a:gd name="connsiteY5" fmla="*/ 906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30" y="90676"/>
                    </a:moveTo>
                    <a:cubicBezTo>
                      <a:pt x="115130" y="104178"/>
                      <a:pt x="104184" y="115124"/>
                      <a:pt x="90682" y="115124"/>
                    </a:cubicBezTo>
                    <a:lnTo>
                      <a:pt x="79" y="115124"/>
                    </a:lnTo>
                    <a:lnTo>
                      <a:pt x="79" y="74"/>
                    </a:lnTo>
                    <a:lnTo>
                      <a:pt x="115130" y="74"/>
                    </a:lnTo>
                    <a:lnTo>
                      <a:pt x="115130" y="906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2" name="Полилиния 791">
                <a:extLst>
                  <a:ext uri="{FF2B5EF4-FFF2-40B4-BE49-F238E27FC236}">
                    <a16:creationId xmlns:a16="http://schemas.microsoft.com/office/drawing/2014/main" id="{836BC9BC-DACB-486B-85ED-02EED67D7E77}"/>
                  </a:ext>
                </a:extLst>
              </p:cNvPr>
              <p:cNvSpPr/>
              <p:nvPr/>
            </p:nvSpPr>
            <p:spPr>
              <a:xfrm>
                <a:off x="3932085" y="5440683"/>
                <a:ext cx="24448" cy="24448"/>
              </a:xfrm>
              <a:custGeom>
                <a:avLst/>
                <a:gdLst>
                  <a:gd name="connsiteX0" fmla="*/ 24531 w 24448"/>
                  <a:gd name="connsiteY0" fmla="*/ 74 h 24448"/>
                  <a:gd name="connsiteX1" fmla="*/ 83 w 24448"/>
                  <a:gd name="connsiteY1" fmla="*/ 74 h 24448"/>
                  <a:gd name="connsiteX2" fmla="*/ 83 w 24448"/>
                  <a:gd name="connsiteY2" fmla="*/ 24522 h 24448"/>
                  <a:gd name="connsiteX3" fmla="*/ 24531 w 24448"/>
                  <a:gd name="connsiteY3" fmla="*/ 7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31" y="74"/>
                    </a:moveTo>
                    <a:lnTo>
                      <a:pt x="83" y="74"/>
                    </a:lnTo>
                    <a:lnTo>
                      <a:pt x="83" y="24522"/>
                    </a:lnTo>
                    <a:cubicBezTo>
                      <a:pt x="83" y="11020"/>
                      <a:pt x="11028" y="74"/>
                      <a:pt x="24531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3" name="Полилиния 792">
                <a:extLst>
                  <a:ext uri="{FF2B5EF4-FFF2-40B4-BE49-F238E27FC236}">
                    <a16:creationId xmlns:a16="http://schemas.microsoft.com/office/drawing/2014/main" id="{9827C8D0-56D5-4B89-A651-1EB5F57DF2A0}"/>
                  </a:ext>
                </a:extLst>
              </p:cNvPr>
              <p:cNvSpPr/>
              <p:nvPr/>
            </p:nvSpPr>
            <p:spPr>
              <a:xfrm>
                <a:off x="4022687" y="5440683"/>
                <a:ext cx="24448" cy="24448"/>
              </a:xfrm>
              <a:custGeom>
                <a:avLst/>
                <a:gdLst>
                  <a:gd name="connsiteX0" fmla="*/ 24530 w 24448"/>
                  <a:gd name="connsiteY0" fmla="*/ 24522 h 24448"/>
                  <a:gd name="connsiteX1" fmla="*/ 24530 w 24448"/>
                  <a:gd name="connsiteY1" fmla="*/ 74 h 24448"/>
                  <a:gd name="connsiteX2" fmla="*/ 82 w 24448"/>
                  <a:gd name="connsiteY2" fmla="*/ 74 h 24448"/>
                  <a:gd name="connsiteX3" fmla="*/ 24530 w 24448"/>
                  <a:gd name="connsiteY3" fmla="*/ 24522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30" y="24522"/>
                    </a:moveTo>
                    <a:lnTo>
                      <a:pt x="24530" y="74"/>
                    </a:lnTo>
                    <a:lnTo>
                      <a:pt x="82" y="74"/>
                    </a:lnTo>
                    <a:cubicBezTo>
                      <a:pt x="13584" y="74"/>
                      <a:pt x="24530" y="11020"/>
                      <a:pt x="24530" y="2452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4" name="Полилиния 793">
                <a:extLst>
                  <a:ext uri="{FF2B5EF4-FFF2-40B4-BE49-F238E27FC236}">
                    <a16:creationId xmlns:a16="http://schemas.microsoft.com/office/drawing/2014/main" id="{D13D2088-3A04-4CD6-A483-1FCE668592E1}"/>
                  </a:ext>
                </a:extLst>
              </p:cNvPr>
              <p:cNvSpPr/>
              <p:nvPr/>
            </p:nvSpPr>
            <p:spPr>
              <a:xfrm>
                <a:off x="4047136" y="5440683"/>
                <a:ext cx="115050" cy="115050"/>
              </a:xfrm>
              <a:custGeom>
                <a:avLst/>
                <a:gdLst>
                  <a:gd name="connsiteX0" fmla="*/ 85 w 115050"/>
                  <a:gd name="connsiteY0" fmla="*/ 90676 h 115050"/>
                  <a:gd name="connsiteX1" fmla="*/ 24533 w 115050"/>
                  <a:gd name="connsiteY1" fmla="*/ 115124 h 115050"/>
                  <a:gd name="connsiteX2" fmla="*/ 115136 w 115050"/>
                  <a:gd name="connsiteY2" fmla="*/ 115124 h 115050"/>
                  <a:gd name="connsiteX3" fmla="*/ 115136 w 115050"/>
                  <a:gd name="connsiteY3" fmla="*/ 74 h 115050"/>
                  <a:gd name="connsiteX4" fmla="*/ 85 w 115050"/>
                  <a:gd name="connsiteY4" fmla="*/ 74 h 115050"/>
                  <a:gd name="connsiteX5" fmla="*/ 85 w 115050"/>
                  <a:gd name="connsiteY5" fmla="*/ 906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85" y="90676"/>
                    </a:moveTo>
                    <a:cubicBezTo>
                      <a:pt x="85" y="104178"/>
                      <a:pt x="11031" y="115124"/>
                      <a:pt x="24533" y="115124"/>
                    </a:cubicBezTo>
                    <a:lnTo>
                      <a:pt x="115136" y="115124"/>
                    </a:lnTo>
                    <a:lnTo>
                      <a:pt x="115136" y="74"/>
                    </a:lnTo>
                    <a:lnTo>
                      <a:pt x="85" y="74"/>
                    </a:lnTo>
                    <a:lnTo>
                      <a:pt x="85" y="906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5" name="Полилиния 794">
                <a:extLst>
                  <a:ext uri="{FF2B5EF4-FFF2-40B4-BE49-F238E27FC236}">
                    <a16:creationId xmlns:a16="http://schemas.microsoft.com/office/drawing/2014/main" id="{8CBB58B9-B6A8-4B40-BF9C-B20CA9BCDF96}"/>
                  </a:ext>
                </a:extLst>
              </p:cNvPr>
              <p:cNvSpPr/>
              <p:nvPr/>
            </p:nvSpPr>
            <p:spPr>
              <a:xfrm>
                <a:off x="4162186" y="5440683"/>
                <a:ext cx="115050" cy="115050"/>
              </a:xfrm>
              <a:custGeom>
                <a:avLst/>
                <a:gdLst>
                  <a:gd name="connsiteX0" fmla="*/ 24536 w 115050"/>
                  <a:gd name="connsiteY0" fmla="*/ 115124 h 115050"/>
                  <a:gd name="connsiteX1" fmla="*/ 90690 w 115050"/>
                  <a:gd name="connsiteY1" fmla="*/ 115124 h 115050"/>
                  <a:gd name="connsiteX2" fmla="*/ 115139 w 115050"/>
                  <a:gd name="connsiteY2" fmla="*/ 90676 h 115050"/>
                  <a:gd name="connsiteX3" fmla="*/ 115139 w 115050"/>
                  <a:gd name="connsiteY3" fmla="*/ 24522 h 115050"/>
                  <a:gd name="connsiteX4" fmla="*/ 90690 w 115050"/>
                  <a:gd name="connsiteY4" fmla="*/ 74 h 115050"/>
                  <a:gd name="connsiteX5" fmla="*/ 88 w 115050"/>
                  <a:gd name="connsiteY5" fmla="*/ 74 h 115050"/>
                  <a:gd name="connsiteX6" fmla="*/ 88 w 115050"/>
                  <a:gd name="connsiteY6" fmla="*/ 115124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36" y="115124"/>
                    </a:moveTo>
                    <a:lnTo>
                      <a:pt x="90690" y="115124"/>
                    </a:lnTo>
                    <a:cubicBezTo>
                      <a:pt x="104193" y="115124"/>
                      <a:pt x="115139" y="104178"/>
                      <a:pt x="115139" y="90676"/>
                    </a:cubicBezTo>
                    <a:lnTo>
                      <a:pt x="115139" y="24522"/>
                    </a:lnTo>
                    <a:cubicBezTo>
                      <a:pt x="115139" y="11019"/>
                      <a:pt x="104193" y="74"/>
                      <a:pt x="90690" y="74"/>
                    </a:cubicBezTo>
                    <a:lnTo>
                      <a:pt x="88" y="74"/>
                    </a:lnTo>
                    <a:lnTo>
                      <a:pt x="88" y="11512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6" name="Полилиния 795">
                <a:extLst>
                  <a:ext uri="{FF2B5EF4-FFF2-40B4-BE49-F238E27FC236}">
                    <a16:creationId xmlns:a16="http://schemas.microsoft.com/office/drawing/2014/main" id="{0249AC70-91A8-4892-B88B-ED631685B78C}"/>
                  </a:ext>
                </a:extLst>
              </p:cNvPr>
              <p:cNvSpPr/>
              <p:nvPr/>
            </p:nvSpPr>
            <p:spPr>
              <a:xfrm>
                <a:off x="1861171" y="5555733"/>
                <a:ext cx="115050" cy="115050"/>
              </a:xfrm>
              <a:custGeom>
                <a:avLst/>
                <a:gdLst>
                  <a:gd name="connsiteX0" fmla="*/ 115082 w 115050"/>
                  <a:gd name="connsiteY0" fmla="*/ 90679 h 115050"/>
                  <a:gd name="connsiteX1" fmla="*/ 115082 w 115050"/>
                  <a:gd name="connsiteY1" fmla="*/ 24525 h 115050"/>
                  <a:gd name="connsiteX2" fmla="*/ 90633 w 115050"/>
                  <a:gd name="connsiteY2" fmla="*/ 76 h 115050"/>
                  <a:gd name="connsiteX3" fmla="*/ 24479 w 115050"/>
                  <a:gd name="connsiteY3" fmla="*/ 76 h 115050"/>
                  <a:gd name="connsiteX4" fmla="*/ 31 w 115050"/>
                  <a:gd name="connsiteY4" fmla="*/ 24525 h 115050"/>
                  <a:gd name="connsiteX5" fmla="*/ 31 w 115050"/>
                  <a:gd name="connsiteY5" fmla="*/ 115127 h 115050"/>
                  <a:gd name="connsiteX6" fmla="*/ 115082 w 115050"/>
                  <a:gd name="connsiteY6" fmla="*/ 11512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082" y="90679"/>
                    </a:moveTo>
                    <a:lnTo>
                      <a:pt x="115082" y="24525"/>
                    </a:lnTo>
                    <a:cubicBezTo>
                      <a:pt x="115082" y="11022"/>
                      <a:pt x="104136" y="76"/>
                      <a:pt x="90633" y="76"/>
                    </a:cubicBezTo>
                    <a:lnTo>
                      <a:pt x="24479" y="76"/>
                    </a:lnTo>
                    <a:cubicBezTo>
                      <a:pt x="10977" y="76"/>
                      <a:pt x="31" y="11022"/>
                      <a:pt x="31" y="24525"/>
                    </a:cubicBezTo>
                    <a:lnTo>
                      <a:pt x="31" y="115127"/>
                    </a:lnTo>
                    <a:lnTo>
                      <a:pt x="115082" y="1151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7" name="Полилиния 796">
                <a:extLst>
                  <a:ext uri="{FF2B5EF4-FFF2-40B4-BE49-F238E27FC236}">
                    <a16:creationId xmlns:a16="http://schemas.microsoft.com/office/drawing/2014/main" id="{56C3DF69-7C2F-44AB-98C1-BCE59314BBD0}"/>
                  </a:ext>
                </a:extLst>
              </p:cNvPr>
              <p:cNvSpPr/>
              <p:nvPr/>
            </p:nvSpPr>
            <p:spPr>
              <a:xfrm>
                <a:off x="2066825" y="5646336"/>
                <a:ext cx="24448" cy="24448"/>
              </a:xfrm>
              <a:custGeom>
                <a:avLst/>
                <a:gdLst>
                  <a:gd name="connsiteX0" fmla="*/ 33 w 24448"/>
                  <a:gd name="connsiteY0" fmla="*/ 24524 h 24448"/>
                  <a:gd name="connsiteX1" fmla="*/ 24482 w 24448"/>
                  <a:gd name="connsiteY1" fmla="*/ 76 h 24448"/>
                  <a:gd name="connsiteX2" fmla="*/ 24482 w 24448"/>
                  <a:gd name="connsiteY2" fmla="*/ 2452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33" y="24524"/>
                    </a:moveTo>
                    <a:cubicBezTo>
                      <a:pt x="13536" y="24524"/>
                      <a:pt x="24482" y="13578"/>
                      <a:pt x="24482" y="76"/>
                    </a:cubicBezTo>
                    <a:lnTo>
                      <a:pt x="24482" y="2452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8" name="Полилиния 797">
                <a:extLst>
                  <a:ext uri="{FF2B5EF4-FFF2-40B4-BE49-F238E27FC236}">
                    <a16:creationId xmlns:a16="http://schemas.microsoft.com/office/drawing/2014/main" id="{A5CA1601-4D4B-4EF9-97D0-C76EFBBF6086}"/>
                  </a:ext>
                </a:extLst>
              </p:cNvPr>
              <p:cNvSpPr/>
              <p:nvPr/>
            </p:nvSpPr>
            <p:spPr>
              <a:xfrm>
                <a:off x="1976222" y="5646336"/>
                <a:ext cx="24448" cy="24448"/>
              </a:xfrm>
              <a:custGeom>
                <a:avLst/>
                <a:gdLst>
                  <a:gd name="connsiteX0" fmla="*/ 24482 w 24448"/>
                  <a:gd name="connsiteY0" fmla="*/ 24524 h 24448"/>
                  <a:gd name="connsiteX1" fmla="*/ 34 w 24448"/>
                  <a:gd name="connsiteY1" fmla="*/ 76 h 24448"/>
                  <a:gd name="connsiteX2" fmla="*/ 34 w 24448"/>
                  <a:gd name="connsiteY2" fmla="*/ 2452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82" y="24524"/>
                    </a:moveTo>
                    <a:cubicBezTo>
                      <a:pt x="10980" y="24524"/>
                      <a:pt x="34" y="13578"/>
                      <a:pt x="34" y="76"/>
                    </a:cubicBezTo>
                    <a:lnTo>
                      <a:pt x="34" y="2452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9" name="Полилиния 798">
                <a:extLst>
                  <a:ext uri="{FF2B5EF4-FFF2-40B4-BE49-F238E27FC236}">
                    <a16:creationId xmlns:a16="http://schemas.microsoft.com/office/drawing/2014/main" id="{9B2ADF85-9AD4-4943-A441-8B7F1FD5136A}"/>
                  </a:ext>
                </a:extLst>
              </p:cNvPr>
              <p:cNvSpPr/>
              <p:nvPr/>
            </p:nvSpPr>
            <p:spPr>
              <a:xfrm>
                <a:off x="2091273" y="5555733"/>
                <a:ext cx="115050" cy="115050"/>
              </a:xfrm>
              <a:custGeom>
                <a:avLst/>
                <a:gdLst>
                  <a:gd name="connsiteX0" fmla="*/ 24485 w 115050"/>
                  <a:gd name="connsiteY0" fmla="*/ 76 h 115050"/>
                  <a:gd name="connsiteX1" fmla="*/ 37 w 115050"/>
                  <a:gd name="connsiteY1" fmla="*/ 24525 h 115050"/>
                  <a:gd name="connsiteX2" fmla="*/ 37 w 115050"/>
                  <a:gd name="connsiteY2" fmla="*/ 115127 h 115050"/>
                  <a:gd name="connsiteX3" fmla="*/ 115087 w 115050"/>
                  <a:gd name="connsiteY3" fmla="*/ 115127 h 115050"/>
                  <a:gd name="connsiteX4" fmla="*/ 115087 w 115050"/>
                  <a:gd name="connsiteY4" fmla="*/ 76 h 115050"/>
                  <a:gd name="connsiteX5" fmla="*/ 24485 w 115050"/>
                  <a:gd name="connsiteY5" fmla="*/ 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24485" y="76"/>
                    </a:moveTo>
                    <a:cubicBezTo>
                      <a:pt x="10982" y="76"/>
                      <a:pt x="37" y="11022"/>
                      <a:pt x="37" y="24525"/>
                    </a:cubicBezTo>
                    <a:lnTo>
                      <a:pt x="37" y="115127"/>
                    </a:lnTo>
                    <a:lnTo>
                      <a:pt x="115087" y="115127"/>
                    </a:lnTo>
                    <a:lnTo>
                      <a:pt x="115087" y="76"/>
                    </a:lnTo>
                    <a:lnTo>
                      <a:pt x="24485" y="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0" name="Полилиния 799">
                <a:extLst>
                  <a:ext uri="{FF2B5EF4-FFF2-40B4-BE49-F238E27FC236}">
                    <a16:creationId xmlns:a16="http://schemas.microsoft.com/office/drawing/2014/main" id="{572EADE2-D0E7-4FE3-8347-92AB5F3942E7}"/>
                  </a:ext>
                </a:extLst>
              </p:cNvPr>
              <p:cNvSpPr/>
              <p:nvPr/>
            </p:nvSpPr>
            <p:spPr>
              <a:xfrm>
                <a:off x="2206324" y="5555733"/>
                <a:ext cx="115050" cy="115050"/>
              </a:xfrm>
              <a:custGeom>
                <a:avLst/>
                <a:gdLst>
                  <a:gd name="connsiteX0" fmla="*/ 90642 w 115050"/>
                  <a:gd name="connsiteY0" fmla="*/ 76 h 115050"/>
                  <a:gd name="connsiteX1" fmla="*/ 115090 w 115050"/>
                  <a:gd name="connsiteY1" fmla="*/ 24525 h 115050"/>
                  <a:gd name="connsiteX2" fmla="*/ 115090 w 115050"/>
                  <a:gd name="connsiteY2" fmla="*/ 115127 h 115050"/>
                  <a:gd name="connsiteX3" fmla="*/ 39 w 115050"/>
                  <a:gd name="connsiteY3" fmla="*/ 115127 h 115050"/>
                  <a:gd name="connsiteX4" fmla="*/ 39 w 115050"/>
                  <a:gd name="connsiteY4" fmla="*/ 76 h 115050"/>
                  <a:gd name="connsiteX5" fmla="*/ 90642 w 115050"/>
                  <a:gd name="connsiteY5" fmla="*/ 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42" y="76"/>
                    </a:moveTo>
                    <a:cubicBezTo>
                      <a:pt x="104144" y="76"/>
                      <a:pt x="115090" y="11022"/>
                      <a:pt x="115090" y="24525"/>
                    </a:cubicBezTo>
                    <a:lnTo>
                      <a:pt x="115090" y="115127"/>
                    </a:lnTo>
                    <a:lnTo>
                      <a:pt x="39" y="115127"/>
                    </a:lnTo>
                    <a:lnTo>
                      <a:pt x="39" y="76"/>
                    </a:lnTo>
                    <a:lnTo>
                      <a:pt x="90642" y="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1" name="Полилиния 800">
                <a:extLst>
                  <a:ext uri="{FF2B5EF4-FFF2-40B4-BE49-F238E27FC236}">
                    <a16:creationId xmlns:a16="http://schemas.microsoft.com/office/drawing/2014/main" id="{D39435E5-61A9-45C5-8E53-6839D0ACEF7A}"/>
                  </a:ext>
                </a:extLst>
              </p:cNvPr>
              <p:cNvSpPr/>
              <p:nvPr/>
            </p:nvSpPr>
            <p:spPr>
              <a:xfrm>
                <a:off x="2321374" y="5646336"/>
                <a:ext cx="24448" cy="24448"/>
              </a:xfrm>
              <a:custGeom>
                <a:avLst/>
                <a:gdLst>
                  <a:gd name="connsiteX0" fmla="*/ 24491 w 24448"/>
                  <a:gd name="connsiteY0" fmla="*/ 24524 h 24448"/>
                  <a:gd name="connsiteX1" fmla="*/ 43 w 24448"/>
                  <a:gd name="connsiteY1" fmla="*/ 76 h 24448"/>
                  <a:gd name="connsiteX2" fmla="*/ 43 w 24448"/>
                  <a:gd name="connsiteY2" fmla="*/ 2452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91" y="24524"/>
                    </a:moveTo>
                    <a:cubicBezTo>
                      <a:pt x="10989" y="24524"/>
                      <a:pt x="43" y="13578"/>
                      <a:pt x="43" y="76"/>
                    </a:cubicBezTo>
                    <a:lnTo>
                      <a:pt x="43" y="2452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2" name="Полилиния 801">
                <a:extLst>
                  <a:ext uri="{FF2B5EF4-FFF2-40B4-BE49-F238E27FC236}">
                    <a16:creationId xmlns:a16="http://schemas.microsoft.com/office/drawing/2014/main" id="{4478F6DB-48E7-470E-80A9-7690887C49C7}"/>
                  </a:ext>
                </a:extLst>
              </p:cNvPr>
              <p:cNvSpPr/>
              <p:nvPr/>
            </p:nvSpPr>
            <p:spPr>
              <a:xfrm>
                <a:off x="2551476" y="5555733"/>
                <a:ext cx="115050" cy="115050"/>
              </a:xfrm>
              <a:custGeom>
                <a:avLst/>
                <a:gdLst>
                  <a:gd name="connsiteX0" fmla="*/ 90650 w 115050"/>
                  <a:gd name="connsiteY0" fmla="*/ 76 h 115050"/>
                  <a:gd name="connsiteX1" fmla="*/ 24496 w 115050"/>
                  <a:gd name="connsiteY1" fmla="*/ 76 h 115050"/>
                  <a:gd name="connsiteX2" fmla="*/ 48 w 115050"/>
                  <a:gd name="connsiteY2" fmla="*/ 24525 h 115050"/>
                  <a:gd name="connsiteX3" fmla="*/ 48 w 115050"/>
                  <a:gd name="connsiteY3" fmla="*/ 90679 h 115050"/>
                  <a:gd name="connsiteX4" fmla="*/ 24496 w 115050"/>
                  <a:gd name="connsiteY4" fmla="*/ 115127 h 115050"/>
                  <a:gd name="connsiteX5" fmla="*/ 115099 w 115050"/>
                  <a:gd name="connsiteY5" fmla="*/ 115127 h 115050"/>
                  <a:gd name="connsiteX6" fmla="*/ 115099 w 115050"/>
                  <a:gd name="connsiteY6" fmla="*/ 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50" y="76"/>
                    </a:moveTo>
                    <a:lnTo>
                      <a:pt x="24496" y="76"/>
                    </a:lnTo>
                    <a:cubicBezTo>
                      <a:pt x="10994" y="76"/>
                      <a:pt x="48" y="11022"/>
                      <a:pt x="48" y="24525"/>
                    </a:cubicBezTo>
                    <a:lnTo>
                      <a:pt x="48" y="90679"/>
                    </a:lnTo>
                    <a:cubicBezTo>
                      <a:pt x="48" y="104181"/>
                      <a:pt x="10994" y="115127"/>
                      <a:pt x="24496" y="115127"/>
                    </a:cubicBezTo>
                    <a:lnTo>
                      <a:pt x="115099" y="115127"/>
                    </a:lnTo>
                    <a:lnTo>
                      <a:pt x="115099" y="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3" name="Полилиния 802">
                <a:extLst>
                  <a:ext uri="{FF2B5EF4-FFF2-40B4-BE49-F238E27FC236}">
                    <a16:creationId xmlns:a16="http://schemas.microsoft.com/office/drawing/2014/main" id="{C0296F37-2645-459E-8519-E1C0FC9E6B3A}"/>
                  </a:ext>
                </a:extLst>
              </p:cNvPr>
              <p:cNvSpPr/>
              <p:nvPr/>
            </p:nvSpPr>
            <p:spPr>
              <a:xfrm>
                <a:off x="2666527" y="5555733"/>
                <a:ext cx="115050" cy="115050"/>
              </a:xfrm>
              <a:custGeom>
                <a:avLst/>
                <a:gdLst>
                  <a:gd name="connsiteX0" fmla="*/ 51 w 115050"/>
                  <a:gd name="connsiteY0" fmla="*/ 76 h 115050"/>
                  <a:gd name="connsiteX1" fmla="*/ 115102 w 115050"/>
                  <a:gd name="connsiteY1" fmla="*/ 76 h 115050"/>
                  <a:gd name="connsiteX2" fmla="*/ 115102 w 115050"/>
                  <a:gd name="connsiteY2" fmla="*/ 115127 h 115050"/>
                  <a:gd name="connsiteX3" fmla="*/ 51 w 115050"/>
                  <a:gd name="connsiteY3" fmla="*/ 11512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1" y="76"/>
                    </a:moveTo>
                    <a:lnTo>
                      <a:pt x="115102" y="76"/>
                    </a:lnTo>
                    <a:lnTo>
                      <a:pt x="115102" y="115127"/>
                    </a:lnTo>
                    <a:lnTo>
                      <a:pt x="51" y="1151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4" name="Полилиния 803">
                <a:extLst>
                  <a:ext uri="{FF2B5EF4-FFF2-40B4-BE49-F238E27FC236}">
                    <a16:creationId xmlns:a16="http://schemas.microsoft.com/office/drawing/2014/main" id="{9816AE6D-B13C-4148-9FC2-FD9F80C3FBDF}"/>
                  </a:ext>
                </a:extLst>
              </p:cNvPr>
              <p:cNvSpPr/>
              <p:nvPr/>
            </p:nvSpPr>
            <p:spPr>
              <a:xfrm>
                <a:off x="2781577" y="5555733"/>
                <a:ext cx="115050" cy="115050"/>
              </a:xfrm>
              <a:custGeom>
                <a:avLst/>
                <a:gdLst>
                  <a:gd name="connsiteX0" fmla="*/ 54 w 115050"/>
                  <a:gd name="connsiteY0" fmla="*/ 76 h 115050"/>
                  <a:gd name="connsiteX1" fmla="*/ 115104 w 115050"/>
                  <a:gd name="connsiteY1" fmla="*/ 76 h 115050"/>
                  <a:gd name="connsiteX2" fmla="*/ 115104 w 115050"/>
                  <a:gd name="connsiteY2" fmla="*/ 115127 h 115050"/>
                  <a:gd name="connsiteX3" fmla="*/ 54 w 115050"/>
                  <a:gd name="connsiteY3" fmla="*/ 11512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4" y="76"/>
                    </a:moveTo>
                    <a:lnTo>
                      <a:pt x="115104" y="76"/>
                    </a:lnTo>
                    <a:lnTo>
                      <a:pt x="115104" y="115127"/>
                    </a:lnTo>
                    <a:lnTo>
                      <a:pt x="54" y="1151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5" name="Полилиния 804">
                <a:extLst>
                  <a:ext uri="{FF2B5EF4-FFF2-40B4-BE49-F238E27FC236}">
                    <a16:creationId xmlns:a16="http://schemas.microsoft.com/office/drawing/2014/main" id="{3BAB1A9B-7317-4CE8-98EF-87D0E37DE9CF}"/>
                  </a:ext>
                </a:extLst>
              </p:cNvPr>
              <p:cNvSpPr/>
              <p:nvPr/>
            </p:nvSpPr>
            <p:spPr>
              <a:xfrm>
                <a:off x="2896628" y="5555733"/>
                <a:ext cx="115050" cy="115050"/>
              </a:xfrm>
              <a:custGeom>
                <a:avLst/>
                <a:gdLst>
                  <a:gd name="connsiteX0" fmla="*/ 90659 w 115050"/>
                  <a:gd name="connsiteY0" fmla="*/ 76 h 115050"/>
                  <a:gd name="connsiteX1" fmla="*/ 115107 w 115050"/>
                  <a:gd name="connsiteY1" fmla="*/ 24525 h 115050"/>
                  <a:gd name="connsiteX2" fmla="*/ 115107 w 115050"/>
                  <a:gd name="connsiteY2" fmla="*/ 115127 h 115050"/>
                  <a:gd name="connsiteX3" fmla="*/ 57 w 115050"/>
                  <a:gd name="connsiteY3" fmla="*/ 115127 h 115050"/>
                  <a:gd name="connsiteX4" fmla="*/ 57 w 115050"/>
                  <a:gd name="connsiteY4" fmla="*/ 76 h 115050"/>
                  <a:gd name="connsiteX5" fmla="*/ 90659 w 115050"/>
                  <a:gd name="connsiteY5" fmla="*/ 7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59" y="76"/>
                    </a:moveTo>
                    <a:cubicBezTo>
                      <a:pt x="104161" y="76"/>
                      <a:pt x="115107" y="11022"/>
                      <a:pt x="115107" y="24525"/>
                    </a:cubicBezTo>
                    <a:lnTo>
                      <a:pt x="115107" y="115127"/>
                    </a:lnTo>
                    <a:lnTo>
                      <a:pt x="57" y="115127"/>
                    </a:lnTo>
                    <a:lnTo>
                      <a:pt x="57" y="76"/>
                    </a:lnTo>
                    <a:lnTo>
                      <a:pt x="90659" y="7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6" name="Полилиния 805">
                <a:extLst>
                  <a:ext uri="{FF2B5EF4-FFF2-40B4-BE49-F238E27FC236}">
                    <a16:creationId xmlns:a16="http://schemas.microsoft.com/office/drawing/2014/main" id="{DE85501E-9569-4562-97F7-A777D7AE8E1E}"/>
                  </a:ext>
                </a:extLst>
              </p:cNvPr>
              <p:cNvSpPr/>
              <p:nvPr/>
            </p:nvSpPr>
            <p:spPr>
              <a:xfrm>
                <a:off x="3102281" y="5555733"/>
                <a:ext cx="24448" cy="24448"/>
              </a:xfrm>
              <a:custGeom>
                <a:avLst/>
                <a:gdLst>
                  <a:gd name="connsiteX0" fmla="*/ 24507 w 24448"/>
                  <a:gd name="connsiteY0" fmla="*/ 24525 h 24448"/>
                  <a:gd name="connsiteX1" fmla="*/ 24507 w 24448"/>
                  <a:gd name="connsiteY1" fmla="*/ 77 h 24448"/>
                  <a:gd name="connsiteX2" fmla="*/ 59 w 24448"/>
                  <a:gd name="connsiteY2" fmla="*/ 77 h 24448"/>
                  <a:gd name="connsiteX3" fmla="*/ 24507 w 24448"/>
                  <a:gd name="connsiteY3" fmla="*/ 24525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07" y="24525"/>
                    </a:moveTo>
                    <a:lnTo>
                      <a:pt x="24507" y="77"/>
                    </a:lnTo>
                    <a:lnTo>
                      <a:pt x="59" y="77"/>
                    </a:lnTo>
                    <a:cubicBezTo>
                      <a:pt x="13561" y="77"/>
                      <a:pt x="24507" y="11023"/>
                      <a:pt x="24507" y="2452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7" name="Полилиния 806">
                <a:extLst>
                  <a:ext uri="{FF2B5EF4-FFF2-40B4-BE49-F238E27FC236}">
                    <a16:creationId xmlns:a16="http://schemas.microsoft.com/office/drawing/2014/main" id="{8B0F3ECD-1B72-47E4-B898-59397199CC09}"/>
                  </a:ext>
                </a:extLst>
              </p:cNvPr>
              <p:cNvSpPr/>
              <p:nvPr/>
            </p:nvSpPr>
            <p:spPr>
              <a:xfrm>
                <a:off x="3126730" y="5555733"/>
                <a:ext cx="115050" cy="115050"/>
              </a:xfrm>
              <a:custGeom>
                <a:avLst/>
                <a:gdLst>
                  <a:gd name="connsiteX0" fmla="*/ 62 w 115050"/>
                  <a:gd name="connsiteY0" fmla="*/ 90679 h 115050"/>
                  <a:gd name="connsiteX1" fmla="*/ 24511 w 115050"/>
                  <a:gd name="connsiteY1" fmla="*/ 115127 h 115050"/>
                  <a:gd name="connsiteX2" fmla="*/ 115113 w 115050"/>
                  <a:gd name="connsiteY2" fmla="*/ 115127 h 115050"/>
                  <a:gd name="connsiteX3" fmla="*/ 115113 w 115050"/>
                  <a:gd name="connsiteY3" fmla="*/ 76 h 115050"/>
                  <a:gd name="connsiteX4" fmla="*/ 62 w 115050"/>
                  <a:gd name="connsiteY4" fmla="*/ 76 h 115050"/>
                  <a:gd name="connsiteX5" fmla="*/ 62 w 115050"/>
                  <a:gd name="connsiteY5" fmla="*/ 9067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62" y="90679"/>
                    </a:moveTo>
                    <a:cubicBezTo>
                      <a:pt x="62" y="104181"/>
                      <a:pt x="11008" y="115127"/>
                      <a:pt x="24511" y="115127"/>
                    </a:cubicBezTo>
                    <a:lnTo>
                      <a:pt x="115113" y="115127"/>
                    </a:lnTo>
                    <a:lnTo>
                      <a:pt x="115113" y="76"/>
                    </a:lnTo>
                    <a:lnTo>
                      <a:pt x="62" y="76"/>
                    </a:lnTo>
                    <a:lnTo>
                      <a:pt x="62" y="9067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8" name="Полилиния 807">
                <a:extLst>
                  <a:ext uri="{FF2B5EF4-FFF2-40B4-BE49-F238E27FC236}">
                    <a16:creationId xmlns:a16="http://schemas.microsoft.com/office/drawing/2014/main" id="{7674D3B6-CEBE-4391-99AC-1605A4F53C30}"/>
                  </a:ext>
                </a:extLst>
              </p:cNvPr>
              <p:cNvSpPr/>
              <p:nvPr/>
            </p:nvSpPr>
            <p:spPr>
              <a:xfrm>
                <a:off x="3241780" y="5555733"/>
                <a:ext cx="115050" cy="115050"/>
              </a:xfrm>
              <a:custGeom>
                <a:avLst/>
                <a:gdLst>
                  <a:gd name="connsiteX0" fmla="*/ 65 w 115050"/>
                  <a:gd name="connsiteY0" fmla="*/ 76 h 115050"/>
                  <a:gd name="connsiteX1" fmla="*/ 115116 w 115050"/>
                  <a:gd name="connsiteY1" fmla="*/ 76 h 115050"/>
                  <a:gd name="connsiteX2" fmla="*/ 115116 w 115050"/>
                  <a:gd name="connsiteY2" fmla="*/ 115127 h 115050"/>
                  <a:gd name="connsiteX3" fmla="*/ 65 w 115050"/>
                  <a:gd name="connsiteY3" fmla="*/ 11512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5" y="76"/>
                    </a:moveTo>
                    <a:lnTo>
                      <a:pt x="115116" y="76"/>
                    </a:lnTo>
                    <a:lnTo>
                      <a:pt x="115116" y="115127"/>
                    </a:lnTo>
                    <a:lnTo>
                      <a:pt x="65" y="1151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9" name="Полилиния 808">
                <a:extLst>
                  <a:ext uri="{FF2B5EF4-FFF2-40B4-BE49-F238E27FC236}">
                    <a16:creationId xmlns:a16="http://schemas.microsoft.com/office/drawing/2014/main" id="{FC687505-C31C-4930-AD19-78E768FB38AA}"/>
                  </a:ext>
                </a:extLst>
              </p:cNvPr>
              <p:cNvSpPr/>
              <p:nvPr/>
            </p:nvSpPr>
            <p:spPr>
              <a:xfrm>
                <a:off x="3356831" y="5555733"/>
                <a:ext cx="115050" cy="115050"/>
              </a:xfrm>
              <a:custGeom>
                <a:avLst/>
                <a:gdLst>
                  <a:gd name="connsiteX0" fmla="*/ 68 w 115050"/>
                  <a:gd name="connsiteY0" fmla="*/ 76 h 115050"/>
                  <a:gd name="connsiteX1" fmla="*/ 115119 w 115050"/>
                  <a:gd name="connsiteY1" fmla="*/ 76 h 115050"/>
                  <a:gd name="connsiteX2" fmla="*/ 115119 w 115050"/>
                  <a:gd name="connsiteY2" fmla="*/ 115127 h 115050"/>
                  <a:gd name="connsiteX3" fmla="*/ 68 w 115050"/>
                  <a:gd name="connsiteY3" fmla="*/ 11512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8" y="76"/>
                    </a:moveTo>
                    <a:lnTo>
                      <a:pt x="115119" y="76"/>
                    </a:lnTo>
                    <a:lnTo>
                      <a:pt x="115119" y="115127"/>
                    </a:lnTo>
                    <a:lnTo>
                      <a:pt x="68" y="1151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0" name="Полилиния 809">
                <a:extLst>
                  <a:ext uri="{FF2B5EF4-FFF2-40B4-BE49-F238E27FC236}">
                    <a16:creationId xmlns:a16="http://schemas.microsoft.com/office/drawing/2014/main" id="{7B06508D-961D-4220-8489-77B4371B11F0}"/>
                  </a:ext>
                </a:extLst>
              </p:cNvPr>
              <p:cNvSpPr/>
              <p:nvPr/>
            </p:nvSpPr>
            <p:spPr>
              <a:xfrm>
                <a:off x="3471882" y="5555733"/>
                <a:ext cx="115050" cy="115050"/>
              </a:xfrm>
              <a:custGeom>
                <a:avLst/>
                <a:gdLst>
                  <a:gd name="connsiteX0" fmla="*/ 71 w 115050"/>
                  <a:gd name="connsiteY0" fmla="*/ 76 h 115050"/>
                  <a:gd name="connsiteX1" fmla="*/ 115122 w 115050"/>
                  <a:gd name="connsiteY1" fmla="*/ 76 h 115050"/>
                  <a:gd name="connsiteX2" fmla="*/ 115122 w 115050"/>
                  <a:gd name="connsiteY2" fmla="*/ 115127 h 115050"/>
                  <a:gd name="connsiteX3" fmla="*/ 71 w 115050"/>
                  <a:gd name="connsiteY3" fmla="*/ 11512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1" y="76"/>
                    </a:moveTo>
                    <a:lnTo>
                      <a:pt x="115122" y="76"/>
                    </a:lnTo>
                    <a:lnTo>
                      <a:pt x="115122" y="115127"/>
                    </a:lnTo>
                    <a:lnTo>
                      <a:pt x="71" y="1151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1" name="Полилиния 810">
                <a:extLst>
                  <a:ext uri="{FF2B5EF4-FFF2-40B4-BE49-F238E27FC236}">
                    <a16:creationId xmlns:a16="http://schemas.microsoft.com/office/drawing/2014/main" id="{C24A5BFB-C46D-4AC6-BA85-CDC9B7E0A0B6}"/>
                  </a:ext>
                </a:extLst>
              </p:cNvPr>
              <p:cNvSpPr/>
              <p:nvPr/>
            </p:nvSpPr>
            <p:spPr>
              <a:xfrm>
                <a:off x="3586933" y="5555733"/>
                <a:ext cx="115050" cy="115050"/>
              </a:xfrm>
              <a:custGeom>
                <a:avLst/>
                <a:gdLst>
                  <a:gd name="connsiteX0" fmla="*/ 74 w 115050"/>
                  <a:gd name="connsiteY0" fmla="*/ 76 h 115050"/>
                  <a:gd name="connsiteX1" fmla="*/ 115124 w 115050"/>
                  <a:gd name="connsiteY1" fmla="*/ 76 h 115050"/>
                  <a:gd name="connsiteX2" fmla="*/ 115124 w 115050"/>
                  <a:gd name="connsiteY2" fmla="*/ 115127 h 115050"/>
                  <a:gd name="connsiteX3" fmla="*/ 74 w 115050"/>
                  <a:gd name="connsiteY3" fmla="*/ 11512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4" y="76"/>
                    </a:moveTo>
                    <a:lnTo>
                      <a:pt x="115124" y="76"/>
                    </a:lnTo>
                    <a:lnTo>
                      <a:pt x="115124" y="115127"/>
                    </a:lnTo>
                    <a:lnTo>
                      <a:pt x="74" y="1151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2" name="Полилиния 811">
                <a:extLst>
                  <a:ext uri="{FF2B5EF4-FFF2-40B4-BE49-F238E27FC236}">
                    <a16:creationId xmlns:a16="http://schemas.microsoft.com/office/drawing/2014/main" id="{7877FC4E-2FB2-4E55-A229-FDCEA23AF176}"/>
                  </a:ext>
                </a:extLst>
              </p:cNvPr>
              <p:cNvSpPr/>
              <p:nvPr/>
            </p:nvSpPr>
            <p:spPr>
              <a:xfrm>
                <a:off x="3701983" y="5555733"/>
                <a:ext cx="115050" cy="115050"/>
              </a:xfrm>
              <a:custGeom>
                <a:avLst/>
                <a:gdLst>
                  <a:gd name="connsiteX0" fmla="*/ 76 w 115050"/>
                  <a:gd name="connsiteY0" fmla="*/ 76 h 115050"/>
                  <a:gd name="connsiteX1" fmla="*/ 115127 w 115050"/>
                  <a:gd name="connsiteY1" fmla="*/ 76 h 115050"/>
                  <a:gd name="connsiteX2" fmla="*/ 115127 w 115050"/>
                  <a:gd name="connsiteY2" fmla="*/ 115127 h 115050"/>
                  <a:gd name="connsiteX3" fmla="*/ 76 w 115050"/>
                  <a:gd name="connsiteY3" fmla="*/ 11512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6" y="76"/>
                    </a:moveTo>
                    <a:lnTo>
                      <a:pt x="115127" y="76"/>
                    </a:lnTo>
                    <a:lnTo>
                      <a:pt x="115127" y="115127"/>
                    </a:lnTo>
                    <a:lnTo>
                      <a:pt x="76" y="1151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3" name="Полилиния 812">
                <a:extLst>
                  <a:ext uri="{FF2B5EF4-FFF2-40B4-BE49-F238E27FC236}">
                    <a16:creationId xmlns:a16="http://schemas.microsoft.com/office/drawing/2014/main" id="{F54196D4-44E6-47C4-BA9B-09888D8A7DD9}"/>
                  </a:ext>
                </a:extLst>
              </p:cNvPr>
              <p:cNvSpPr/>
              <p:nvPr/>
            </p:nvSpPr>
            <p:spPr>
              <a:xfrm>
                <a:off x="3817034" y="5555733"/>
                <a:ext cx="24448" cy="24448"/>
              </a:xfrm>
              <a:custGeom>
                <a:avLst/>
                <a:gdLst>
                  <a:gd name="connsiteX0" fmla="*/ 24528 w 24448"/>
                  <a:gd name="connsiteY0" fmla="*/ 77 h 24448"/>
                  <a:gd name="connsiteX1" fmla="*/ 80 w 24448"/>
                  <a:gd name="connsiteY1" fmla="*/ 77 h 24448"/>
                  <a:gd name="connsiteX2" fmla="*/ 80 w 24448"/>
                  <a:gd name="connsiteY2" fmla="*/ 24525 h 24448"/>
                  <a:gd name="connsiteX3" fmla="*/ 24528 w 24448"/>
                  <a:gd name="connsiteY3" fmla="*/ 7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8" y="77"/>
                    </a:moveTo>
                    <a:lnTo>
                      <a:pt x="80" y="77"/>
                    </a:lnTo>
                    <a:lnTo>
                      <a:pt x="80" y="24525"/>
                    </a:lnTo>
                    <a:cubicBezTo>
                      <a:pt x="80" y="11023"/>
                      <a:pt x="11026" y="77"/>
                      <a:pt x="24528" y="7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4" name="Полилиния 813">
                <a:extLst>
                  <a:ext uri="{FF2B5EF4-FFF2-40B4-BE49-F238E27FC236}">
                    <a16:creationId xmlns:a16="http://schemas.microsoft.com/office/drawing/2014/main" id="{74DA6F48-A527-4EB5-BDF7-990735813860}"/>
                  </a:ext>
                </a:extLst>
              </p:cNvPr>
              <p:cNvSpPr/>
              <p:nvPr/>
            </p:nvSpPr>
            <p:spPr>
              <a:xfrm>
                <a:off x="3817034" y="5646336"/>
                <a:ext cx="24448" cy="24448"/>
              </a:xfrm>
              <a:custGeom>
                <a:avLst/>
                <a:gdLst>
                  <a:gd name="connsiteX0" fmla="*/ 24528 w 24448"/>
                  <a:gd name="connsiteY0" fmla="*/ 24524 h 24448"/>
                  <a:gd name="connsiteX1" fmla="*/ 80 w 24448"/>
                  <a:gd name="connsiteY1" fmla="*/ 76 h 24448"/>
                  <a:gd name="connsiteX2" fmla="*/ 80 w 24448"/>
                  <a:gd name="connsiteY2" fmla="*/ 2452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28" y="24524"/>
                    </a:moveTo>
                    <a:cubicBezTo>
                      <a:pt x="11026" y="24524"/>
                      <a:pt x="80" y="13578"/>
                      <a:pt x="80" y="76"/>
                    </a:cubicBezTo>
                    <a:lnTo>
                      <a:pt x="80" y="24524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5" name="Полилиния 814">
                <a:extLst>
                  <a:ext uri="{FF2B5EF4-FFF2-40B4-BE49-F238E27FC236}">
                    <a16:creationId xmlns:a16="http://schemas.microsoft.com/office/drawing/2014/main" id="{3D37724E-1FD2-4DCD-B19C-4EE322BC36FF}"/>
                  </a:ext>
                </a:extLst>
              </p:cNvPr>
              <p:cNvSpPr/>
              <p:nvPr/>
            </p:nvSpPr>
            <p:spPr>
              <a:xfrm>
                <a:off x="1861171" y="5670784"/>
                <a:ext cx="115050" cy="115050"/>
              </a:xfrm>
              <a:custGeom>
                <a:avLst/>
                <a:gdLst>
                  <a:gd name="connsiteX0" fmla="*/ 31 w 115050"/>
                  <a:gd name="connsiteY0" fmla="*/ 79 h 115050"/>
                  <a:gd name="connsiteX1" fmla="*/ 115082 w 115050"/>
                  <a:gd name="connsiteY1" fmla="*/ 79 h 115050"/>
                  <a:gd name="connsiteX2" fmla="*/ 115082 w 115050"/>
                  <a:gd name="connsiteY2" fmla="*/ 115130 h 115050"/>
                  <a:gd name="connsiteX3" fmla="*/ 31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1" y="79"/>
                    </a:moveTo>
                    <a:lnTo>
                      <a:pt x="115082" y="79"/>
                    </a:lnTo>
                    <a:lnTo>
                      <a:pt x="115082" y="115130"/>
                    </a:lnTo>
                    <a:lnTo>
                      <a:pt x="31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6" name="Полилиния 815">
                <a:extLst>
                  <a:ext uri="{FF2B5EF4-FFF2-40B4-BE49-F238E27FC236}">
                    <a16:creationId xmlns:a16="http://schemas.microsoft.com/office/drawing/2014/main" id="{95DA3601-2338-4777-8C2A-23A6BAB784AB}"/>
                  </a:ext>
                </a:extLst>
              </p:cNvPr>
              <p:cNvSpPr/>
              <p:nvPr/>
            </p:nvSpPr>
            <p:spPr>
              <a:xfrm>
                <a:off x="1976222" y="5670784"/>
                <a:ext cx="115050" cy="115050"/>
              </a:xfrm>
              <a:custGeom>
                <a:avLst/>
                <a:gdLst>
                  <a:gd name="connsiteX0" fmla="*/ 34 w 115050"/>
                  <a:gd name="connsiteY0" fmla="*/ 79 h 115050"/>
                  <a:gd name="connsiteX1" fmla="*/ 115084 w 115050"/>
                  <a:gd name="connsiteY1" fmla="*/ 79 h 115050"/>
                  <a:gd name="connsiteX2" fmla="*/ 115084 w 115050"/>
                  <a:gd name="connsiteY2" fmla="*/ 115130 h 115050"/>
                  <a:gd name="connsiteX3" fmla="*/ 34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4" y="79"/>
                    </a:moveTo>
                    <a:lnTo>
                      <a:pt x="115084" y="79"/>
                    </a:lnTo>
                    <a:lnTo>
                      <a:pt x="115084" y="115130"/>
                    </a:lnTo>
                    <a:lnTo>
                      <a:pt x="34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7" name="Полилиния 816">
                <a:extLst>
                  <a:ext uri="{FF2B5EF4-FFF2-40B4-BE49-F238E27FC236}">
                    <a16:creationId xmlns:a16="http://schemas.microsoft.com/office/drawing/2014/main" id="{D0A9EABB-2EF0-4B41-8448-332D2F296F35}"/>
                  </a:ext>
                </a:extLst>
              </p:cNvPr>
              <p:cNvSpPr/>
              <p:nvPr/>
            </p:nvSpPr>
            <p:spPr>
              <a:xfrm>
                <a:off x="2091273" y="5670784"/>
                <a:ext cx="115050" cy="115050"/>
              </a:xfrm>
              <a:custGeom>
                <a:avLst/>
                <a:gdLst>
                  <a:gd name="connsiteX0" fmla="*/ 37 w 115050"/>
                  <a:gd name="connsiteY0" fmla="*/ 79 h 115050"/>
                  <a:gd name="connsiteX1" fmla="*/ 115087 w 115050"/>
                  <a:gd name="connsiteY1" fmla="*/ 79 h 115050"/>
                  <a:gd name="connsiteX2" fmla="*/ 115087 w 115050"/>
                  <a:gd name="connsiteY2" fmla="*/ 115130 h 115050"/>
                  <a:gd name="connsiteX3" fmla="*/ 37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7" y="79"/>
                    </a:moveTo>
                    <a:lnTo>
                      <a:pt x="115087" y="79"/>
                    </a:lnTo>
                    <a:lnTo>
                      <a:pt x="115087" y="115130"/>
                    </a:lnTo>
                    <a:lnTo>
                      <a:pt x="37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8" name="Полилиния 817">
                <a:extLst>
                  <a:ext uri="{FF2B5EF4-FFF2-40B4-BE49-F238E27FC236}">
                    <a16:creationId xmlns:a16="http://schemas.microsoft.com/office/drawing/2014/main" id="{D970C785-199C-4630-A7AB-679BA8D33923}"/>
                  </a:ext>
                </a:extLst>
              </p:cNvPr>
              <p:cNvSpPr/>
              <p:nvPr/>
            </p:nvSpPr>
            <p:spPr>
              <a:xfrm>
                <a:off x="2206324" y="5670784"/>
                <a:ext cx="115050" cy="115050"/>
              </a:xfrm>
              <a:custGeom>
                <a:avLst/>
                <a:gdLst>
                  <a:gd name="connsiteX0" fmla="*/ 39 w 115050"/>
                  <a:gd name="connsiteY0" fmla="*/ 79 h 115050"/>
                  <a:gd name="connsiteX1" fmla="*/ 115090 w 115050"/>
                  <a:gd name="connsiteY1" fmla="*/ 79 h 115050"/>
                  <a:gd name="connsiteX2" fmla="*/ 115090 w 115050"/>
                  <a:gd name="connsiteY2" fmla="*/ 115130 h 115050"/>
                  <a:gd name="connsiteX3" fmla="*/ 39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9" y="79"/>
                    </a:moveTo>
                    <a:lnTo>
                      <a:pt x="115090" y="79"/>
                    </a:lnTo>
                    <a:lnTo>
                      <a:pt x="115090" y="115130"/>
                    </a:lnTo>
                    <a:lnTo>
                      <a:pt x="39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9" name="Полилиния 818">
                <a:extLst>
                  <a:ext uri="{FF2B5EF4-FFF2-40B4-BE49-F238E27FC236}">
                    <a16:creationId xmlns:a16="http://schemas.microsoft.com/office/drawing/2014/main" id="{74CE741C-BF94-4A5B-AF1B-F871CAB8F83A}"/>
                  </a:ext>
                </a:extLst>
              </p:cNvPr>
              <p:cNvSpPr/>
              <p:nvPr/>
            </p:nvSpPr>
            <p:spPr>
              <a:xfrm>
                <a:off x="2321374" y="5670784"/>
                <a:ext cx="115050" cy="115050"/>
              </a:xfrm>
              <a:custGeom>
                <a:avLst/>
                <a:gdLst>
                  <a:gd name="connsiteX0" fmla="*/ 42 w 115050"/>
                  <a:gd name="connsiteY0" fmla="*/ 79 h 115050"/>
                  <a:gd name="connsiteX1" fmla="*/ 115093 w 115050"/>
                  <a:gd name="connsiteY1" fmla="*/ 79 h 115050"/>
                  <a:gd name="connsiteX2" fmla="*/ 115093 w 115050"/>
                  <a:gd name="connsiteY2" fmla="*/ 115130 h 115050"/>
                  <a:gd name="connsiteX3" fmla="*/ 42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2" y="79"/>
                    </a:moveTo>
                    <a:lnTo>
                      <a:pt x="115093" y="79"/>
                    </a:lnTo>
                    <a:lnTo>
                      <a:pt x="115093" y="115130"/>
                    </a:lnTo>
                    <a:lnTo>
                      <a:pt x="42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0" name="Полилиния 819">
                <a:extLst>
                  <a:ext uri="{FF2B5EF4-FFF2-40B4-BE49-F238E27FC236}">
                    <a16:creationId xmlns:a16="http://schemas.microsoft.com/office/drawing/2014/main" id="{61CA3E0A-3737-4702-939F-CB63CF643301}"/>
                  </a:ext>
                </a:extLst>
              </p:cNvPr>
              <p:cNvSpPr/>
              <p:nvPr/>
            </p:nvSpPr>
            <p:spPr>
              <a:xfrm>
                <a:off x="2436425" y="5670784"/>
                <a:ext cx="115050" cy="115050"/>
              </a:xfrm>
              <a:custGeom>
                <a:avLst/>
                <a:gdLst>
                  <a:gd name="connsiteX0" fmla="*/ 90648 w 115050"/>
                  <a:gd name="connsiteY0" fmla="*/ 79 h 115050"/>
                  <a:gd name="connsiteX1" fmla="*/ 115096 w 115050"/>
                  <a:gd name="connsiteY1" fmla="*/ 24528 h 115050"/>
                  <a:gd name="connsiteX2" fmla="*/ 115096 w 115050"/>
                  <a:gd name="connsiteY2" fmla="*/ 115130 h 115050"/>
                  <a:gd name="connsiteX3" fmla="*/ 45 w 115050"/>
                  <a:gd name="connsiteY3" fmla="*/ 115130 h 115050"/>
                  <a:gd name="connsiteX4" fmla="*/ 45 w 115050"/>
                  <a:gd name="connsiteY4" fmla="*/ 79 h 115050"/>
                  <a:gd name="connsiteX5" fmla="*/ 90648 w 115050"/>
                  <a:gd name="connsiteY5" fmla="*/ 7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48" y="79"/>
                    </a:moveTo>
                    <a:cubicBezTo>
                      <a:pt x="104150" y="79"/>
                      <a:pt x="115096" y="11025"/>
                      <a:pt x="115096" y="24528"/>
                    </a:cubicBezTo>
                    <a:lnTo>
                      <a:pt x="115096" y="115130"/>
                    </a:lnTo>
                    <a:lnTo>
                      <a:pt x="45" y="115130"/>
                    </a:lnTo>
                    <a:lnTo>
                      <a:pt x="45" y="79"/>
                    </a:lnTo>
                    <a:lnTo>
                      <a:pt x="90648" y="7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1" name="Полилиния 820">
                <a:extLst>
                  <a:ext uri="{FF2B5EF4-FFF2-40B4-BE49-F238E27FC236}">
                    <a16:creationId xmlns:a16="http://schemas.microsoft.com/office/drawing/2014/main" id="{7E414AD2-0828-42AC-98DE-85D9A16B48F6}"/>
                  </a:ext>
                </a:extLst>
              </p:cNvPr>
              <p:cNvSpPr/>
              <p:nvPr/>
            </p:nvSpPr>
            <p:spPr>
              <a:xfrm>
                <a:off x="2642078" y="5670784"/>
                <a:ext cx="24448" cy="24448"/>
              </a:xfrm>
              <a:custGeom>
                <a:avLst/>
                <a:gdLst>
                  <a:gd name="connsiteX0" fmla="*/ 24496 w 24448"/>
                  <a:gd name="connsiteY0" fmla="*/ 24528 h 24448"/>
                  <a:gd name="connsiteX1" fmla="*/ 24496 w 24448"/>
                  <a:gd name="connsiteY1" fmla="*/ 80 h 24448"/>
                  <a:gd name="connsiteX2" fmla="*/ 48 w 24448"/>
                  <a:gd name="connsiteY2" fmla="*/ 80 h 24448"/>
                  <a:gd name="connsiteX3" fmla="*/ 24496 w 24448"/>
                  <a:gd name="connsiteY3" fmla="*/ 24528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96" y="24528"/>
                    </a:moveTo>
                    <a:lnTo>
                      <a:pt x="24496" y="80"/>
                    </a:lnTo>
                    <a:lnTo>
                      <a:pt x="48" y="80"/>
                    </a:lnTo>
                    <a:cubicBezTo>
                      <a:pt x="13550" y="80"/>
                      <a:pt x="24496" y="11026"/>
                      <a:pt x="24496" y="2452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2" name="Полилиния 821">
                <a:extLst>
                  <a:ext uri="{FF2B5EF4-FFF2-40B4-BE49-F238E27FC236}">
                    <a16:creationId xmlns:a16="http://schemas.microsoft.com/office/drawing/2014/main" id="{40D0B4CD-D23C-49F3-807A-28981C2D88EA}"/>
                  </a:ext>
                </a:extLst>
              </p:cNvPr>
              <p:cNvSpPr/>
              <p:nvPr/>
            </p:nvSpPr>
            <p:spPr>
              <a:xfrm>
                <a:off x="2551476" y="5761386"/>
                <a:ext cx="24448" cy="24448"/>
              </a:xfrm>
              <a:custGeom>
                <a:avLst/>
                <a:gdLst>
                  <a:gd name="connsiteX0" fmla="*/ 24497 w 24448"/>
                  <a:gd name="connsiteY0" fmla="*/ 24527 h 24448"/>
                  <a:gd name="connsiteX1" fmla="*/ 48 w 24448"/>
                  <a:gd name="connsiteY1" fmla="*/ 79 h 24448"/>
                  <a:gd name="connsiteX2" fmla="*/ 48 w 24448"/>
                  <a:gd name="connsiteY2" fmla="*/ 2452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497" y="24527"/>
                    </a:moveTo>
                    <a:cubicBezTo>
                      <a:pt x="10994" y="24527"/>
                      <a:pt x="48" y="13581"/>
                      <a:pt x="48" y="79"/>
                    </a:cubicBezTo>
                    <a:lnTo>
                      <a:pt x="48" y="245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3" name="Полилиния 822">
                <a:extLst>
                  <a:ext uri="{FF2B5EF4-FFF2-40B4-BE49-F238E27FC236}">
                    <a16:creationId xmlns:a16="http://schemas.microsoft.com/office/drawing/2014/main" id="{8CE0C463-AA26-49C9-B6FC-D75D4F40936B}"/>
                  </a:ext>
                </a:extLst>
              </p:cNvPr>
              <p:cNvSpPr/>
              <p:nvPr/>
            </p:nvSpPr>
            <p:spPr>
              <a:xfrm>
                <a:off x="2666527" y="5670784"/>
                <a:ext cx="115050" cy="115050"/>
              </a:xfrm>
              <a:custGeom>
                <a:avLst/>
                <a:gdLst>
                  <a:gd name="connsiteX0" fmla="*/ 51 w 115050"/>
                  <a:gd name="connsiteY0" fmla="*/ 90682 h 115050"/>
                  <a:gd name="connsiteX1" fmla="*/ 24499 w 115050"/>
                  <a:gd name="connsiteY1" fmla="*/ 115130 h 115050"/>
                  <a:gd name="connsiteX2" fmla="*/ 115102 w 115050"/>
                  <a:gd name="connsiteY2" fmla="*/ 115130 h 115050"/>
                  <a:gd name="connsiteX3" fmla="*/ 115102 w 115050"/>
                  <a:gd name="connsiteY3" fmla="*/ 79 h 115050"/>
                  <a:gd name="connsiteX4" fmla="*/ 51 w 115050"/>
                  <a:gd name="connsiteY4" fmla="*/ 79 h 115050"/>
                  <a:gd name="connsiteX5" fmla="*/ 51 w 115050"/>
                  <a:gd name="connsiteY5" fmla="*/ 906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51" y="90682"/>
                    </a:moveTo>
                    <a:cubicBezTo>
                      <a:pt x="51" y="104184"/>
                      <a:pt x="10997" y="115130"/>
                      <a:pt x="24499" y="115130"/>
                    </a:cubicBezTo>
                    <a:lnTo>
                      <a:pt x="115102" y="115130"/>
                    </a:lnTo>
                    <a:lnTo>
                      <a:pt x="115102" y="79"/>
                    </a:lnTo>
                    <a:lnTo>
                      <a:pt x="51" y="79"/>
                    </a:lnTo>
                    <a:lnTo>
                      <a:pt x="51" y="906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4" name="Полилиния 823">
                <a:extLst>
                  <a:ext uri="{FF2B5EF4-FFF2-40B4-BE49-F238E27FC236}">
                    <a16:creationId xmlns:a16="http://schemas.microsoft.com/office/drawing/2014/main" id="{ACA4DED9-313E-40E2-B68B-6976A786D533}"/>
                  </a:ext>
                </a:extLst>
              </p:cNvPr>
              <p:cNvSpPr/>
              <p:nvPr/>
            </p:nvSpPr>
            <p:spPr>
              <a:xfrm>
                <a:off x="2781577" y="5670784"/>
                <a:ext cx="115050" cy="115050"/>
              </a:xfrm>
              <a:custGeom>
                <a:avLst/>
                <a:gdLst>
                  <a:gd name="connsiteX0" fmla="*/ 54 w 115050"/>
                  <a:gd name="connsiteY0" fmla="*/ 79 h 115050"/>
                  <a:gd name="connsiteX1" fmla="*/ 115104 w 115050"/>
                  <a:gd name="connsiteY1" fmla="*/ 79 h 115050"/>
                  <a:gd name="connsiteX2" fmla="*/ 115104 w 115050"/>
                  <a:gd name="connsiteY2" fmla="*/ 115130 h 115050"/>
                  <a:gd name="connsiteX3" fmla="*/ 54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4" y="79"/>
                    </a:moveTo>
                    <a:lnTo>
                      <a:pt x="115104" y="79"/>
                    </a:lnTo>
                    <a:lnTo>
                      <a:pt x="115104" y="115130"/>
                    </a:lnTo>
                    <a:lnTo>
                      <a:pt x="54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5" name="Полилиния 824">
                <a:extLst>
                  <a:ext uri="{FF2B5EF4-FFF2-40B4-BE49-F238E27FC236}">
                    <a16:creationId xmlns:a16="http://schemas.microsoft.com/office/drawing/2014/main" id="{18AF7C09-383E-4BEB-97BB-FA9AA9A0CBB2}"/>
                  </a:ext>
                </a:extLst>
              </p:cNvPr>
              <p:cNvSpPr/>
              <p:nvPr/>
            </p:nvSpPr>
            <p:spPr>
              <a:xfrm>
                <a:off x="2896628" y="5670784"/>
                <a:ext cx="115050" cy="115050"/>
              </a:xfrm>
              <a:custGeom>
                <a:avLst/>
                <a:gdLst>
                  <a:gd name="connsiteX0" fmla="*/ 57 w 115050"/>
                  <a:gd name="connsiteY0" fmla="*/ 79 h 115050"/>
                  <a:gd name="connsiteX1" fmla="*/ 115107 w 115050"/>
                  <a:gd name="connsiteY1" fmla="*/ 79 h 115050"/>
                  <a:gd name="connsiteX2" fmla="*/ 115107 w 115050"/>
                  <a:gd name="connsiteY2" fmla="*/ 115130 h 115050"/>
                  <a:gd name="connsiteX3" fmla="*/ 57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7" y="79"/>
                    </a:moveTo>
                    <a:lnTo>
                      <a:pt x="115107" y="79"/>
                    </a:lnTo>
                    <a:lnTo>
                      <a:pt x="115107" y="115130"/>
                    </a:lnTo>
                    <a:lnTo>
                      <a:pt x="57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6" name="Полилиния 825">
                <a:extLst>
                  <a:ext uri="{FF2B5EF4-FFF2-40B4-BE49-F238E27FC236}">
                    <a16:creationId xmlns:a16="http://schemas.microsoft.com/office/drawing/2014/main" id="{47A796FD-E385-4EB7-8576-1521D00FC092}"/>
                  </a:ext>
                </a:extLst>
              </p:cNvPr>
              <p:cNvSpPr/>
              <p:nvPr/>
            </p:nvSpPr>
            <p:spPr>
              <a:xfrm>
                <a:off x="3011679" y="5761386"/>
                <a:ext cx="24448" cy="24448"/>
              </a:xfrm>
              <a:custGeom>
                <a:avLst/>
                <a:gdLst>
                  <a:gd name="connsiteX0" fmla="*/ 24508 w 24448"/>
                  <a:gd name="connsiteY0" fmla="*/ 24527 h 24448"/>
                  <a:gd name="connsiteX1" fmla="*/ 60 w 24448"/>
                  <a:gd name="connsiteY1" fmla="*/ 79 h 24448"/>
                  <a:gd name="connsiteX2" fmla="*/ 60 w 24448"/>
                  <a:gd name="connsiteY2" fmla="*/ 2452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08" y="24527"/>
                    </a:moveTo>
                    <a:cubicBezTo>
                      <a:pt x="11006" y="24527"/>
                      <a:pt x="60" y="13581"/>
                      <a:pt x="60" y="79"/>
                    </a:cubicBezTo>
                    <a:lnTo>
                      <a:pt x="60" y="245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7" name="Полилиния 826">
                <a:extLst>
                  <a:ext uri="{FF2B5EF4-FFF2-40B4-BE49-F238E27FC236}">
                    <a16:creationId xmlns:a16="http://schemas.microsoft.com/office/drawing/2014/main" id="{FBC4094F-71B6-4E20-9E00-39D052A66233}"/>
                  </a:ext>
                </a:extLst>
              </p:cNvPr>
              <p:cNvSpPr/>
              <p:nvPr/>
            </p:nvSpPr>
            <p:spPr>
              <a:xfrm>
                <a:off x="3217332" y="5670784"/>
                <a:ext cx="24448" cy="24448"/>
              </a:xfrm>
              <a:custGeom>
                <a:avLst/>
                <a:gdLst>
                  <a:gd name="connsiteX0" fmla="*/ 24510 w 24448"/>
                  <a:gd name="connsiteY0" fmla="*/ 24528 h 24448"/>
                  <a:gd name="connsiteX1" fmla="*/ 24510 w 24448"/>
                  <a:gd name="connsiteY1" fmla="*/ 80 h 24448"/>
                  <a:gd name="connsiteX2" fmla="*/ 62 w 24448"/>
                  <a:gd name="connsiteY2" fmla="*/ 80 h 24448"/>
                  <a:gd name="connsiteX3" fmla="*/ 24510 w 24448"/>
                  <a:gd name="connsiteY3" fmla="*/ 24528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0" y="24528"/>
                    </a:moveTo>
                    <a:lnTo>
                      <a:pt x="24510" y="80"/>
                    </a:lnTo>
                    <a:lnTo>
                      <a:pt x="62" y="80"/>
                    </a:lnTo>
                    <a:cubicBezTo>
                      <a:pt x="13564" y="80"/>
                      <a:pt x="24510" y="11026"/>
                      <a:pt x="24510" y="2452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8" name="Полилиния 827">
                <a:extLst>
                  <a:ext uri="{FF2B5EF4-FFF2-40B4-BE49-F238E27FC236}">
                    <a16:creationId xmlns:a16="http://schemas.microsoft.com/office/drawing/2014/main" id="{FDF3789A-AB66-4627-9465-4C018236C8CC}"/>
                  </a:ext>
                </a:extLst>
              </p:cNvPr>
              <p:cNvSpPr/>
              <p:nvPr/>
            </p:nvSpPr>
            <p:spPr>
              <a:xfrm>
                <a:off x="3241780" y="5670784"/>
                <a:ext cx="115050" cy="115050"/>
              </a:xfrm>
              <a:custGeom>
                <a:avLst/>
                <a:gdLst>
                  <a:gd name="connsiteX0" fmla="*/ 65 w 115050"/>
                  <a:gd name="connsiteY0" fmla="*/ 90682 h 115050"/>
                  <a:gd name="connsiteX1" fmla="*/ 24513 w 115050"/>
                  <a:gd name="connsiteY1" fmla="*/ 115130 h 115050"/>
                  <a:gd name="connsiteX2" fmla="*/ 115116 w 115050"/>
                  <a:gd name="connsiteY2" fmla="*/ 115130 h 115050"/>
                  <a:gd name="connsiteX3" fmla="*/ 115116 w 115050"/>
                  <a:gd name="connsiteY3" fmla="*/ 79 h 115050"/>
                  <a:gd name="connsiteX4" fmla="*/ 65 w 115050"/>
                  <a:gd name="connsiteY4" fmla="*/ 79 h 115050"/>
                  <a:gd name="connsiteX5" fmla="*/ 65 w 115050"/>
                  <a:gd name="connsiteY5" fmla="*/ 906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65" y="90682"/>
                    </a:moveTo>
                    <a:cubicBezTo>
                      <a:pt x="65" y="104184"/>
                      <a:pt x="11011" y="115130"/>
                      <a:pt x="24513" y="115130"/>
                    </a:cubicBezTo>
                    <a:lnTo>
                      <a:pt x="115116" y="115130"/>
                    </a:lnTo>
                    <a:lnTo>
                      <a:pt x="115116" y="79"/>
                    </a:lnTo>
                    <a:lnTo>
                      <a:pt x="65" y="79"/>
                    </a:lnTo>
                    <a:lnTo>
                      <a:pt x="65" y="906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9" name="Полилиния 828">
                <a:extLst>
                  <a:ext uri="{FF2B5EF4-FFF2-40B4-BE49-F238E27FC236}">
                    <a16:creationId xmlns:a16="http://schemas.microsoft.com/office/drawing/2014/main" id="{7744909F-F41A-46E0-BC41-2E9A1BB4F6F7}"/>
                  </a:ext>
                </a:extLst>
              </p:cNvPr>
              <p:cNvSpPr/>
              <p:nvPr/>
            </p:nvSpPr>
            <p:spPr>
              <a:xfrm>
                <a:off x="3356831" y="5670784"/>
                <a:ext cx="115050" cy="115050"/>
              </a:xfrm>
              <a:custGeom>
                <a:avLst/>
                <a:gdLst>
                  <a:gd name="connsiteX0" fmla="*/ 68 w 115050"/>
                  <a:gd name="connsiteY0" fmla="*/ 79 h 115050"/>
                  <a:gd name="connsiteX1" fmla="*/ 115119 w 115050"/>
                  <a:gd name="connsiteY1" fmla="*/ 79 h 115050"/>
                  <a:gd name="connsiteX2" fmla="*/ 115119 w 115050"/>
                  <a:gd name="connsiteY2" fmla="*/ 115130 h 115050"/>
                  <a:gd name="connsiteX3" fmla="*/ 68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8" y="79"/>
                    </a:moveTo>
                    <a:lnTo>
                      <a:pt x="115119" y="79"/>
                    </a:lnTo>
                    <a:lnTo>
                      <a:pt x="115119" y="115130"/>
                    </a:lnTo>
                    <a:lnTo>
                      <a:pt x="68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0" name="Полилиния 829">
                <a:extLst>
                  <a:ext uri="{FF2B5EF4-FFF2-40B4-BE49-F238E27FC236}">
                    <a16:creationId xmlns:a16="http://schemas.microsoft.com/office/drawing/2014/main" id="{9FB01A83-9EF7-4375-AAA7-2791C65869F5}"/>
                  </a:ext>
                </a:extLst>
              </p:cNvPr>
              <p:cNvSpPr/>
              <p:nvPr/>
            </p:nvSpPr>
            <p:spPr>
              <a:xfrm>
                <a:off x="3471882" y="5670784"/>
                <a:ext cx="115050" cy="115050"/>
              </a:xfrm>
              <a:custGeom>
                <a:avLst/>
                <a:gdLst>
                  <a:gd name="connsiteX0" fmla="*/ 71 w 115050"/>
                  <a:gd name="connsiteY0" fmla="*/ 79 h 115050"/>
                  <a:gd name="connsiteX1" fmla="*/ 115122 w 115050"/>
                  <a:gd name="connsiteY1" fmla="*/ 79 h 115050"/>
                  <a:gd name="connsiteX2" fmla="*/ 115122 w 115050"/>
                  <a:gd name="connsiteY2" fmla="*/ 115130 h 115050"/>
                  <a:gd name="connsiteX3" fmla="*/ 71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1" y="79"/>
                    </a:moveTo>
                    <a:lnTo>
                      <a:pt x="115122" y="79"/>
                    </a:lnTo>
                    <a:lnTo>
                      <a:pt x="115122" y="115130"/>
                    </a:lnTo>
                    <a:lnTo>
                      <a:pt x="71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1" name="Полилиния 830">
                <a:extLst>
                  <a:ext uri="{FF2B5EF4-FFF2-40B4-BE49-F238E27FC236}">
                    <a16:creationId xmlns:a16="http://schemas.microsoft.com/office/drawing/2014/main" id="{ECF96C1E-8BF8-4485-9463-89ACD6C8806D}"/>
                  </a:ext>
                </a:extLst>
              </p:cNvPr>
              <p:cNvSpPr/>
              <p:nvPr/>
            </p:nvSpPr>
            <p:spPr>
              <a:xfrm>
                <a:off x="3586933" y="5670784"/>
                <a:ext cx="24448" cy="24448"/>
              </a:xfrm>
              <a:custGeom>
                <a:avLst/>
                <a:gdLst>
                  <a:gd name="connsiteX0" fmla="*/ 24522 w 24448"/>
                  <a:gd name="connsiteY0" fmla="*/ 80 h 24448"/>
                  <a:gd name="connsiteX1" fmla="*/ 74 w 24448"/>
                  <a:gd name="connsiteY1" fmla="*/ 80 h 24448"/>
                  <a:gd name="connsiteX2" fmla="*/ 74 w 24448"/>
                  <a:gd name="connsiteY2" fmla="*/ 24528 h 24448"/>
                  <a:gd name="connsiteX3" fmla="*/ 24522 w 24448"/>
                  <a:gd name="connsiteY3" fmla="*/ 8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2" y="80"/>
                    </a:moveTo>
                    <a:lnTo>
                      <a:pt x="74" y="80"/>
                    </a:lnTo>
                    <a:lnTo>
                      <a:pt x="74" y="24528"/>
                    </a:lnTo>
                    <a:cubicBezTo>
                      <a:pt x="74" y="11026"/>
                      <a:pt x="11020" y="80"/>
                      <a:pt x="24522" y="8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2" name="Полилиния 831">
                <a:extLst>
                  <a:ext uri="{FF2B5EF4-FFF2-40B4-BE49-F238E27FC236}">
                    <a16:creationId xmlns:a16="http://schemas.microsoft.com/office/drawing/2014/main" id="{43A8435A-DF7B-4FEE-BEB0-5A4BF893FA5A}"/>
                  </a:ext>
                </a:extLst>
              </p:cNvPr>
              <p:cNvSpPr/>
              <p:nvPr/>
            </p:nvSpPr>
            <p:spPr>
              <a:xfrm>
                <a:off x="3677535" y="5670784"/>
                <a:ext cx="24448" cy="24448"/>
              </a:xfrm>
              <a:custGeom>
                <a:avLst/>
                <a:gdLst>
                  <a:gd name="connsiteX0" fmla="*/ 24521 w 24448"/>
                  <a:gd name="connsiteY0" fmla="*/ 24528 h 24448"/>
                  <a:gd name="connsiteX1" fmla="*/ 24521 w 24448"/>
                  <a:gd name="connsiteY1" fmla="*/ 80 h 24448"/>
                  <a:gd name="connsiteX2" fmla="*/ 73 w 24448"/>
                  <a:gd name="connsiteY2" fmla="*/ 80 h 24448"/>
                  <a:gd name="connsiteX3" fmla="*/ 24521 w 24448"/>
                  <a:gd name="connsiteY3" fmla="*/ 24528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1" y="24528"/>
                    </a:moveTo>
                    <a:lnTo>
                      <a:pt x="24521" y="80"/>
                    </a:lnTo>
                    <a:lnTo>
                      <a:pt x="73" y="80"/>
                    </a:lnTo>
                    <a:cubicBezTo>
                      <a:pt x="13576" y="80"/>
                      <a:pt x="24521" y="11026"/>
                      <a:pt x="24521" y="2452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3" name="Полилиния 832">
                <a:extLst>
                  <a:ext uri="{FF2B5EF4-FFF2-40B4-BE49-F238E27FC236}">
                    <a16:creationId xmlns:a16="http://schemas.microsoft.com/office/drawing/2014/main" id="{7316EF76-9A64-4329-BCDC-D9AF9832AEFE}"/>
                  </a:ext>
                </a:extLst>
              </p:cNvPr>
              <p:cNvSpPr/>
              <p:nvPr/>
            </p:nvSpPr>
            <p:spPr>
              <a:xfrm>
                <a:off x="3677535" y="5761386"/>
                <a:ext cx="24448" cy="24448"/>
              </a:xfrm>
              <a:custGeom>
                <a:avLst/>
                <a:gdLst>
                  <a:gd name="connsiteX0" fmla="*/ 73 w 24448"/>
                  <a:gd name="connsiteY0" fmla="*/ 24527 h 24448"/>
                  <a:gd name="connsiteX1" fmla="*/ 24521 w 24448"/>
                  <a:gd name="connsiteY1" fmla="*/ 79 h 24448"/>
                  <a:gd name="connsiteX2" fmla="*/ 24521 w 24448"/>
                  <a:gd name="connsiteY2" fmla="*/ 2452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73" y="24527"/>
                    </a:moveTo>
                    <a:cubicBezTo>
                      <a:pt x="13576" y="24527"/>
                      <a:pt x="24521" y="13581"/>
                      <a:pt x="24521" y="79"/>
                    </a:cubicBezTo>
                    <a:lnTo>
                      <a:pt x="24521" y="245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4" name="Полилиния 833">
                <a:extLst>
                  <a:ext uri="{FF2B5EF4-FFF2-40B4-BE49-F238E27FC236}">
                    <a16:creationId xmlns:a16="http://schemas.microsoft.com/office/drawing/2014/main" id="{42E493AF-AFF8-4E0B-8FEE-8973BA93C692}"/>
                  </a:ext>
                </a:extLst>
              </p:cNvPr>
              <p:cNvSpPr/>
              <p:nvPr/>
            </p:nvSpPr>
            <p:spPr>
              <a:xfrm>
                <a:off x="3586933" y="5761386"/>
                <a:ext cx="24448" cy="24448"/>
              </a:xfrm>
              <a:custGeom>
                <a:avLst/>
                <a:gdLst>
                  <a:gd name="connsiteX0" fmla="*/ 24522 w 24448"/>
                  <a:gd name="connsiteY0" fmla="*/ 24527 h 24448"/>
                  <a:gd name="connsiteX1" fmla="*/ 74 w 24448"/>
                  <a:gd name="connsiteY1" fmla="*/ 79 h 24448"/>
                  <a:gd name="connsiteX2" fmla="*/ 74 w 24448"/>
                  <a:gd name="connsiteY2" fmla="*/ 24527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22" y="24527"/>
                    </a:moveTo>
                    <a:cubicBezTo>
                      <a:pt x="11020" y="24527"/>
                      <a:pt x="74" y="13581"/>
                      <a:pt x="74" y="79"/>
                    </a:cubicBezTo>
                    <a:lnTo>
                      <a:pt x="74" y="2452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5" name="Полилиния 834">
                <a:extLst>
                  <a:ext uri="{FF2B5EF4-FFF2-40B4-BE49-F238E27FC236}">
                    <a16:creationId xmlns:a16="http://schemas.microsoft.com/office/drawing/2014/main" id="{6D181968-533D-41A1-A0D1-9692432A0988}"/>
                  </a:ext>
                </a:extLst>
              </p:cNvPr>
              <p:cNvSpPr/>
              <p:nvPr/>
            </p:nvSpPr>
            <p:spPr>
              <a:xfrm>
                <a:off x="3701983" y="5670784"/>
                <a:ext cx="115050" cy="115050"/>
              </a:xfrm>
              <a:custGeom>
                <a:avLst/>
                <a:gdLst>
                  <a:gd name="connsiteX0" fmla="*/ 76 w 115050"/>
                  <a:gd name="connsiteY0" fmla="*/ 79 h 115050"/>
                  <a:gd name="connsiteX1" fmla="*/ 115127 w 115050"/>
                  <a:gd name="connsiteY1" fmla="*/ 79 h 115050"/>
                  <a:gd name="connsiteX2" fmla="*/ 115127 w 115050"/>
                  <a:gd name="connsiteY2" fmla="*/ 115130 h 115050"/>
                  <a:gd name="connsiteX3" fmla="*/ 76 w 115050"/>
                  <a:gd name="connsiteY3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6" y="79"/>
                    </a:moveTo>
                    <a:lnTo>
                      <a:pt x="115127" y="79"/>
                    </a:lnTo>
                    <a:lnTo>
                      <a:pt x="115127" y="115130"/>
                    </a:lnTo>
                    <a:lnTo>
                      <a:pt x="76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6" name="Полилиния 835">
                <a:extLst>
                  <a:ext uri="{FF2B5EF4-FFF2-40B4-BE49-F238E27FC236}">
                    <a16:creationId xmlns:a16="http://schemas.microsoft.com/office/drawing/2014/main" id="{F488F032-57AF-4093-A9C6-A3E18F403875}"/>
                  </a:ext>
                </a:extLst>
              </p:cNvPr>
              <p:cNvSpPr/>
              <p:nvPr/>
            </p:nvSpPr>
            <p:spPr>
              <a:xfrm>
                <a:off x="3817034" y="5670784"/>
                <a:ext cx="115050" cy="115050"/>
              </a:xfrm>
              <a:custGeom>
                <a:avLst/>
                <a:gdLst>
                  <a:gd name="connsiteX0" fmla="*/ 24528 w 115050"/>
                  <a:gd name="connsiteY0" fmla="*/ 115130 h 115050"/>
                  <a:gd name="connsiteX1" fmla="*/ 90682 w 115050"/>
                  <a:gd name="connsiteY1" fmla="*/ 115130 h 115050"/>
                  <a:gd name="connsiteX2" fmla="*/ 115130 w 115050"/>
                  <a:gd name="connsiteY2" fmla="*/ 90682 h 115050"/>
                  <a:gd name="connsiteX3" fmla="*/ 115130 w 115050"/>
                  <a:gd name="connsiteY3" fmla="*/ 24528 h 115050"/>
                  <a:gd name="connsiteX4" fmla="*/ 90682 w 115050"/>
                  <a:gd name="connsiteY4" fmla="*/ 79 h 115050"/>
                  <a:gd name="connsiteX5" fmla="*/ 79 w 115050"/>
                  <a:gd name="connsiteY5" fmla="*/ 79 h 115050"/>
                  <a:gd name="connsiteX6" fmla="*/ 79 w 115050"/>
                  <a:gd name="connsiteY6" fmla="*/ 11513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28" y="115130"/>
                    </a:moveTo>
                    <a:lnTo>
                      <a:pt x="90682" y="115130"/>
                    </a:lnTo>
                    <a:cubicBezTo>
                      <a:pt x="104184" y="115130"/>
                      <a:pt x="115130" y="104184"/>
                      <a:pt x="115130" y="90682"/>
                    </a:cubicBezTo>
                    <a:lnTo>
                      <a:pt x="115130" y="24528"/>
                    </a:lnTo>
                    <a:cubicBezTo>
                      <a:pt x="115130" y="11025"/>
                      <a:pt x="104184" y="79"/>
                      <a:pt x="90682" y="79"/>
                    </a:cubicBezTo>
                    <a:lnTo>
                      <a:pt x="79" y="79"/>
                    </a:lnTo>
                    <a:lnTo>
                      <a:pt x="79" y="1151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7" name="Полилиния 836">
                <a:extLst>
                  <a:ext uri="{FF2B5EF4-FFF2-40B4-BE49-F238E27FC236}">
                    <a16:creationId xmlns:a16="http://schemas.microsoft.com/office/drawing/2014/main" id="{AFE523F6-5EC4-437C-8964-059CEC79DC51}"/>
                  </a:ext>
                </a:extLst>
              </p:cNvPr>
              <p:cNvSpPr/>
              <p:nvPr/>
            </p:nvSpPr>
            <p:spPr>
              <a:xfrm>
                <a:off x="1861171" y="5785835"/>
                <a:ext cx="115050" cy="115050"/>
              </a:xfrm>
              <a:custGeom>
                <a:avLst/>
                <a:gdLst>
                  <a:gd name="connsiteX0" fmla="*/ 31 w 115050"/>
                  <a:gd name="connsiteY0" fmla="*/ 90685 h 115050"/>
                  <a:gd name="connsiteX1" fmla="*/ 24479 w 115050"/>
                  <a:gd name="connsiteY1" fmla="*/ 115133 h 115050"/>
                  <a:gd name="connsiteX2" fmla="*/ 115082 w 115050"/>
                  <a:gd name="connsiteY2" fmla="*/ 115133 h 115050"/>
                  <a:gd name="connsiteX3" fmla="*/ 115082 w 115050"/>
                  <a:gd name="connsiteY3" fmla="*/ 82 h 115050"/>
                  <a:gd name="connsiteX4" fmla="*/ 31 w 115050"/>
                  <a:gd name="connsiteY4" fmla="*/ 82 h 115050"/>
                  <a:gd name="connsiteX5" fmla="*/ 31 w 115050"/>
                  <a:gd name="connsiteY5" fmla="*/ 9068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31" y="90685"/>
                    </a:moveTo>
                    <a:cubicBezTo>
                      <a:pt x="31" y="104187"/>
                      <a:pt x="10977" y="115133"/>
                      <a:pt x="24479" y="115133"/>
                    </a:cubicBezTo>
                    <a:lnTo>
                      <a:pt x="115082" y="115133"/>
                    </a:lnTo>
                    <a:lnTo>
                      <a:pt x="115082" y="82"/>
                    </a:lnTo>
                    <a:lnTo>
                      <a:pt x="31" y="82"/>
                    </a:lnTo>
                    <a:lnTo>
                      <a:pt x="31" y="9068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8" name="Полилиния 837">
                <a:extLst>
                  <a:ext uri="{FF2B5EF4-FFF2-40B4-BE49-F238E27FC236}">
                    <a16:creationId xmlns:a16="http://schemas.microsoft.com/office/drawing/2014/main" id="{AE8F9A02-DA1C-4AB5-94B9-8DA85992A357}"/>
                  </a:ext>
                </a:extLst>
              </p:cNvPr>
              <p:cNvSpPr/>
              <p:nvPr/>
            </p:nvSpPr>
            <p:spPr>
              <a:xfrm>
                <a:off x="1976222" y="5785835"/>
                <a:ext cx="115050" cy="115050"/>
              </a:xfrm>
              <a:custGeom>
                <a:avLst/>
                <a:gdLst>
                  <a:gd name="connsiteX0" fmla="*/ 34 w 115050"/>
                  <a:gd name="connsiteY0" fmla="*/ 82 h 115050"/>
                  <a:gd name="connsiteX1" fmla="*/ 115084 w 115050"/>
                  <a:gd name="connsiteY1" fmla="*/ 82 h 115050"/>
                  <a:gd name="connsiteX2" fmla="*/ 115084 w 115050"/>
                  <a:gd name="connsiteY2" fmla="*/ 115133 h 115050"/>
                  <a:gd name="connsiteX3" fmla="*/ 34 w 115050"/>
                  <a:gd name="connsiteY3" fmla="*/ 11513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34" y="82"/>
                    </a:moveTo>
                    <a:lnTo>
                      <a:pt x="115084" y="82"/>
                    </a:lnTo>
                    <a:lnTo>
                      <a:pt x="115084" y="115133"/>
                    </a:lnTo>
                    <a:lnTo>
                      <a:pt x="34" y="1151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9" name="Полилиния 838">
                <a:extLst>
                  <a:ext uri="{FF2B5EF4-FFF2-40B4-BE49-F238E27FC236}">
                    <a16:creationId xmlns:a16="http://schemas.microsoft.com/office/drawing/2014/main" id="{29E4F09B-28E7-419A-84F1-D7C129BEFE9A}"/>
                  </a:ext>
                </a:extLst>
              </p:cNvPr>
              <p:cNvSpPr/>
              <p:nvPr/>
            </p:nvSpPr>
            <p:spPr>
              <a:xfrm>
                <a:off x="2091273" y="5785835"/>
                <a:ext cx="24448" cy="24448"/>
              </a:xfrm>
              <a:custGeom>
                <a:avLst/>
                <a:gdLst>
                  <a:gd name="connsiteX0" fmla="*/ 24485 w 24448"/>
                  <a:gd name="connsiteY0" fmla="*/ 83 h 24448"/>
                  <a:gd name="connsiteX1" fmla="*/ 37 w 24448"/>
                  <a:gd name="connsiteY1" fmla="*/ 83 h 24448"/>
                  <a:gd name="connsiteX2" fmla="*/ 37 w 24448"/>
                  <a:gd name="connsiteY2" fmla="*/ 24531 h 24448"/>
                  <a:gd name="connsiteX3" fmla="*/ 24485 w 24448"/>
                  <a:gd name="connsiteY3" fmla="*/ 8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85" y="83"/>
                    </a:moveTo>
                    <a:lnTo>
                      <a:pt x="37" y="83"/>
                    </a:lnTo>
                    <a:lnTo>
                      <a:pt x="37" y="24531"/>
                    </a:lnTo>
                    <a:cubicBezTo>
                      <a:pt x="37" y="11028"/>
                      <a:pt x="10983" y="83"/>
                      <a:pt x="24485" y="8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0" name="Полилиния 839">
                <a:extLst>
                  <a:ext uri="{FF2B5EF4-FFF2-40B4-BE49-F238E27FC236}">
                    <a16:creationId xmlns:a16="http://schemas.microsoft.com/office/drawing/2014/main" id="{BC4C2BD3-7084-4D02-8597-12433BB77823}"/>
                  </a:ext>
                </a:extLst>
              </p:cNvPr>
              <p:cNvSpPr/>
              <p:nvPr/>
            </p:nvSpPr>
            <p:spPr>
              <a:xfrm>
                <a:off x="2296926" y="5785835"/>
                <a:ext cx="24448" cy="24448"/>
              </a:xfrm>
              <a:custGeom>
                <a:avLst/>
                <a:gdLst>
                  <a:gd name="connsiteX0" fmla="*/ 24487 w 24448"/>
                  <a:gd name="connsiteY0" fmla="*/ 24531 h 24448"/>
                  <a:gd name="connsiteX1" fmla="*/ 24487 w 24448"/>
                  <a:gd name="connsiteY1" fmla="*/ 83 h 24448"/>
                  <a:gd name="connsiteX2" fmla="*/ 39 w 24448"/>
                  <a:gd name="connsiteY2" fmla="*/ 83 h 24448"/>
                  <a:gd name="connsiteX3" fmla="*/ 24487 w 24448"/>
                  <a:gd name="connsiteY3" fmla="*/ 2453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87" y="24531"/>
                    </a:moveTo>
                    <a:lnTo>
                      <a:pt x="24487" y="83"/>
                    </a:lnTo>
                    <a:lnTo>
                      <a:pt x="39" y="83"/>
                    </a:lnTo>
                    <a:cubicBezTo>
                      <a:pt x="13541" y="83"/>
                      <a:pt x="24487" y="11028"/>
                      <a:pt x="24487" y="245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1" name="Полилиния 840">
                <a:extLst>
                  <a:ext uri="{FF2B5EF4-FFF2-40B4-BE49-F238E27FC236}">
                    <a16:creationId xmlns:a16="http://schemas.microsoft.com/office/drawing/2014/main" id="{7496D402-BB2D-499F-83A9-8A18CE4F9B52}"/>
                  </a:ext>
                </a:extLst>
              </p:cNvPr>
              <p:cNvSpPr/>
              <p:nvPr/>
            </p:nvSpPr>
            <p:spPr>
              <a:xfrm>
                <a:off x="2296926" y="5876437"/>
                <a:ext cx="24448" cy="24448"/>
              </a:xfrm>
              <a:custGeom>
                <a:avLst/>
                <a:gdLst>
                  <a:gd name="connsiteX0" fmla="*/ 39 w 24448"/>
                  <a:gd name="connsiteY0" fmla="*/ 24530 h 24448"/>
                  <a:gd name="connsiteX1" fmla="*/ 24487 w 24448"/>
                  <a:gd name="connsiteY1" fmla="*/ 82 h 24448"/>
                  <a:gd name="connsiteX2" fmla="*/ 24487 w 24448"/>
                  <a:gd name="connsiteY2" fmla="*/ 2453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39" y="24530"/>
                    </a:moveTo>
                    <a:cubicBezTo>
                      <a:pt x="13541" y="24530"/>
                      <a:pt x="24487" y="13584"/>
                      <a:pt x="24487" y="82"/>
                    </a:cubicBezTo>
                    <a:lnTo>
                      <a:pt x="24487" y="245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2" name="Полилиния 841">
                <a:extLst>
                  <a:ext uri="{FF2B5EF4-FFF2-40B4-BE49-F238E27FC236}">
                    <a16:creationId xmlns:a16="http://schemas.microsoft.com/office/drawing/2014/main" id="{9AC7B206-EFFB-4867-B031-1B805B0B7200}"/>
                  </a:ext>
                </a:extLst>
              </p:cNvPr>
              <p:cNvSpPr/>
              <p:nvPr/>
            </p:nvSpPr>
            <p:spPr>
              <a:xfrm>
                <a:off x="2321374" y="5785835"/>
                <a:ext cx="115050" cy="115050"/>
              </a:xfrm>
              <a:custGeom>
                <a:avLst/>
                <a:gdLst>
                  <a:gd name="connsiteX0" fmla="*/ 42 w 115050"/>
                  <a:gd name="connsiteY0" fmla="*/ 82 h 115050"/>
                  <a:gd name="connsiteX1" fmla="*/ 115093 w 115050"/>
                  <a:gd name="connsiteY1" fmla="*/ 82 h 115050"/>
                  <a:gd name="connsiteX2" fmla="*/ 115093 w 115050"/>
                  <a:gd name="connsiteY2" fmla="*/ 115133 h 115050"/>
                  <a:gd name="connsiteX3" fmla="*/ 42 w 115050"/>
                  <a:gd name="connsiteY3" fmla="*/ 11513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2" y="82"/>
                    </a:moveTo>
                    <a:lnTo>
                      <a:pt x="115093" y="82"/>
                    </a:lnTo>
                    <a:lnTo>
                      <a:pt x="115093" y="115133"/>
                    </a:lnTo>
                    <a:lnTo>
                      <a:pt x="42" y="1151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3" name="Полилиния 842">
                <a:extLst>
                  <a:ext uri="{FF2B5EF4-FFF2-40B4-BE49-F238E27FC236}">
                    <a16:creationId xmlns:a16="http://schemas.microsoft.com/office/drawing/2014/main" id="{D99B1DEA-B984-4EC9-9916-B8F34453791B}"/>
                  </a:ext>
                </a:extLst>
              </p:cNvPr>
              <p:cNvSpPr/>
              <p:nvPr/>
            </p:nvSpPr>
            <p:spPr>
              <a:xfrm>
                <a:off x="2436425" y="5785835"/>
                <a:ext cx="115050" cy="115050"/>
              </a:xfrm>
              <a:custGeom>
                <a:avLst/>
                <a:gdLst>
                  <a:gd name="connsiteX0" fmla="*/ 45 w 115050"/>
                  <a:gd name="connsiteY0" fmla="*/ 82 h 115050"/>
                  <a:gd name="connsiteX1" fmla="*/ 115096 w 115050"/>
                  <a:gd name="connsiteY1" fmla="*/ 82 h 115050"/>
                  <a:gd name="connsiteX2" fmla="*/ 115096 w 115050"/>
                  <a:gd name="connsiteY2" fmla="*/ 115133 h 115050"/>
                  <a:gd name="connsiteX3" fmla="*/ 45 w 115050"/>
                  <a:gd name="connsiteY3" fmla="*/ 11513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5" y="82"/>
                    </a:moveTo>
                    <a:lnTo>
                      <a:pt x="115096" y="82"/>
                    </a:lnTo>
                    <a:lnTo>
                      <a:pt x="115096" y="115133"/>
                    </a:lnTo>
                    <a:lnTo>
                      <a:pt x="45" y="1151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4" name="Полилиния 843">
                <a:extLst>
                  <a:ext uri="{FF2B5EF4-FFF2-40B4-BE49-F238E27FC236}">
                    <a16:creationId xmlns:a16="http://schemas.microsoft.com/office/drawing/2014/main" id="{24F1BB83-4736-4A58-8C7F-14D6C00B8F63}"/>
                  </a:ext>
                </a:extLst>
              </p:cNvPr>
              <p:cNvSpPr/>
              <p:nvPr/>
            </p:nvSpPr>
            <p:spPr>
              <a:xfrm>
                <a:off x="2551476" y="5785835"/>
                <a:ext cx="115050" cy="115050"/>
              </a:xfrm>
              <a:custGeom>
                <a:avLst/>
                <a:gdLst>
                  <a:gd name="connsiteX0" fmla="*/ 90650 w 115050"/>
                  <a:gd name="connsiteY0" fmla="*/ 82 h 115050"/>
                  <a:gd name="connsiteX1" fmla="*/ 115099 w 115050"/>
                  <a:gd name="connsiteY1" fmla="*/ 24530 h 115050"/>
                  <a:gd name="connsiteX2" fmla="*/ 115099 w 115050"/>
                  <a:gd name="connsiteY2" fmla="*/ 115133 h 115050"/>
                  <a:gd name="connsiteX3" fmla="*/ 48 w 115050"/>
                  <a:gd name="connsiteY3" fmla="*/ 115133 h 115050"/>
                  <a:gd name="connsiteX4" fmla="*/ 48 w 115050"/>
                  <a:gd name="connsiteY4" fmla="*/ 82 h 115050"/>
                  <a:gd name="connsiteX5" fmla="*/ 90650 w 115050"/>
                  <a:gd name="connsiteY5" fmla="*/ 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50" y="82"/>
                    </a:moveTo>
                    <a:cubicBezTo>
                      <a:pt x="104153" y="82"/>
                      <a:pt x="115099" y="11028"/>
                      <a:pt x="115099" y="24530"/>
                    </a:cubicBezTo>
                    <a:lnTo>
                      <a:pt x="115099" y="115133"/>
                    </a:lnTo>
                    <a:lnTo>
                      <a:pt x="48" y="115133"/>
                    </a:lnTo>
                    <a:lnTo>
                      <a:pt x="48" y="82"/>
                    </a:lnTo>
                    <a:lnTo>
                      <a:pt x="90650" y="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5" name="Полилиния 844">
                <a:extLst>
                  <a:ext uri="{FF2B5EF4-FFF2-40B4-BE49-F238E27FC236}">
                    <a16:creationId xmlns:a16="http://schemas.microsoft.com/office/drawing/2014/main" id="{AF5C1DC5-990E-42EF-B959-A3A95C75CBE3}"/>
                  </a:ext>
                </a:extLst>
              </p:cNvPr>
              <p:cNvSpPr/>
              <p:nvPr/>
            </p:nvSpPr>
            <p:spPr>
              <a:xfrm>
                <a:off x="2757129" y="5785835"/>
                <a:ext cx="24448" cy="24448"/>
              </a:xfrm>
              <a:custGeom>
                <a:avLst/>
                <a:gdLst>
                  <a:gd name="connsiteX0" fmla="*/ 24499 w 24448"/>
                  <a:gd name="connsiteY0" fmla="*/ 24531 h 24448"/>
                  <a:gd name="connsiteX1" fmla="*/ 24499 w 24448"/>
                  <a:gd name="connsiteY1" fmla="*/ 83 h 24448"/>
                  <a:gd name="connsiteX2" fmla="*/ 50 w 24448"/>
                  <a:gd name="connsiteY2" fmla="*/ 83 h 24448"/>
                  <a:gd name="connsiteX3" fmla="*/ 24499 w 24448"/>
                  <a:gd name="connsiteY3" fmla="*/ 2453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99" y="24531"/>
                    </a:moveTo>
                    <a:lnTo>
                      <a:pt x="24499" y="83"/>
                    </a:lnTo>
                    <a:lnTo>
                      <a:pt x="50" y="83"/>
                    </a:lnTo>
                    <a:cubicBezTo>
                      <a:pt x="13553" y="83"/>
                      <a:pt x="24499" y="11028"/>
                      <a:pt x="24499" y="245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6" name="Полилиния 845">
                <a:extLst>
                  <a:ext uri="{FF2B5EF4-FFF2-40B4-BE49-F238E27FC236}">
                    <a16:creationId xmlns:a16="http://schemas.microsoft.com/office/drawing/2014/main" id="{8FD027EE-2A8E-4D76-964F-AEA60B8E42D7}"/>
                  </a:ext>
                </a:extLst>
              </p:cNvPr>
              <p:cNvSpPr/>
              <p:nvPr/>
            </p:nvSpPr>
            <p:spPr>
              <a:xfrm>
                <a:off x="2781577" y="5785835"/>
                <a:ext cx="115050" cy="115050"/>
              </a:xfrm>
              <a:custGeom>
                <a:avLst/>
                <a:gdLst>
                  <a:gd name="connsiteX0" fmla="*/ 54 w 115050"/>
                  <a:gd name="connsiteY0" fmla="*/ 90685 h 115050"/>
                  <a:gd name="connsiteX1" fmla="*/ 24502 w 115050"/>
                  <a:gd name="connsiteY1" fmla="*/ 115133 h 115050"/>
                  <a:gd name="connsiteX2" fmla="*/ 115104 w 115050"/>
                  <a:gd name="connsiteY2" fmla="*/ 115133 h 115050"/>
                  <a:gd name="connsiteX3" fmla="*/ 115104 w 115050"/>
                  <a:gd name="connsiteY3" fmla="*/ 82 h 115050"/>
                  <a:gd name="connsiteX4" fmla="*/ 54 w 115050"/>
                  <a:gd name="connsiteY4" fmla="*/ 82 h 115050"/>
                  <a:gd name="connsiteX5" fmla="*/ 54 w 115050"/>
                  <a:gd name="connsiteY5" fmla="*/ 9068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54" y="90685"/>
                    </a:moveTo>
                    <a:cubicBezTo>
                      <a:pt x="54" y="104187"/>
                      <a:pt x="11000" y="115133"/>
                      <a:pt x="24502" y="115133"/>
                    </a:cubicBezTo>
                    <a:lnTo>
                      <a:pt x="115104" y="115133"/>
                    </a:lnTo>
                    <a:lnTo>
                      <a:pt x="115104" y="82"/>
                    </a:lnTo>
                    <a:lnTo>
                      <a:pt x="54" y="82"/>
                    </a:lnTo>
                    <a:lnTo>
                      <a:pt x="54" y="9068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7" name="Полилиния 846">
                <a:extLst>
                  <a:ext uri="{FF2B5EF4-FFF2-40B4-BE49-F238E27FC236}">
                    <a16:creationId xmlns:a16="http://schemas.microsoft.com/office/drawing/2014/main" id="{ADF55AC7-FB79-4CA2-932D-949FB3E996AB}"/>
                  </a:ext>
                </a:extLst>
              </p:cNvPr>
              <p:cNvSpPr/>
              <p:nvPr/>
            </p:nvSpPr>
            <p:spPr>
              <a:xfrm>
                <a:off x="2896628" y="5785835"/>
                <a:ext cx="115050" cy="115050"/>
              </a:xfrm>
              <a:custGeom>
                <a:avLst/>
                <a:gdLst>
                  <a:gd name="connsiteX0" fmla="*/ 57 w 115050"/>
                  <a:gd name="connsiteY0" fmla="*/ 82 h 115050"/>
                  <a:gd name="connsiteX1" fmla="*/ 115107 w 115050"/>
                  <a:gd name="connsiteY1" fmla="*/ 82 h 115050"/>
                  <a:gd name="connsiteX2" fmla="*/ 115107 w 115050"/>
                  <a:gd name="connsiteY2" fmla="*/ 115133 h 115050"/>
                  <a:gd name="connsiteX3" fmla="*/ 57 w 115050"/>
                  <a:gd name="connsiteY3" fmla="*/ 11513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7" y="82"/>
                    </a:moveTo>
                    <a:lnTo>
                      <a:pt x="115107" y="82"/>
                    </a:lnTo>
                    <a:lnTo>
                      <a:pt x="115107" y="115133"/>
                    </a:lnTo>
                    <a:lnTo>
                      <a:pt x="57" y="1151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8" name="Полилиния 847">
                <a:extLst>
                  <a:ext uri="{FF2B5EF4-FFF2-40B4-BE49-F238E27FC236}">
                    <a16:creationId xmlns:a16="http://schemas.microsoft.com/office/drawing/2014/main" id="{B969F676-B517-4EA9-94A5-C08B548485F7}"/>
                  </a:ext>
                </a:extLst>
              </p:cNvPr>
              <p:cNvSpPr/>
              <p:nvPr/>
            </p:nvSpPr>
            <p:spPr>
              <a:xfrm>
                <a:off x="3011679" y="5785835"/>
                <a:ext cx="115050" cy="115050"/>
              </a:xfrm>
              <a:custGeom>
                <a:avLst/>
                <a:gdLst>
                  <a:gd name="connsiteX0" fmla="*/ 90662 w 115050"/>
                  <a:gd name="connsiteY0" fmla="*/ 82 h 115050"/>
                  <a:gd name="connsiteX1" fmla="*/ 115110 w 115050"/>
                  <a:gd name="connsiteY1" fmla="*/ 24530 h 115050"/>
                  <a:gd name="connsiteX2" fmla="*/ 115110 w 115050"/>
                  <a:gd name="connsiteY2" fmla="*/ 115133 h 115050"/>
                  <a:gd name="connsiteX3" fmla="*/ 59 w 115050"/>
                  <a:gd name="connsiteY3" fmla="*/ 115133 h 115050"/>
                  <a:gd name="connsiteX4" fmla="*/ 59 w 115050"/>
                  <a:gd name="connsiteY4" fmla="*/ 82 h 115050"/>
                  <a:gd name="connsiteX5" fmla="*/ 90662 w 115050"/>
                  <a:gd name="connsiteY5" fmla="*/ 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90662" y="82"/>
                    </a:moveTo>
                    <a:cubicBezTo>
                      <a:pt x="104164" y="82"/>
                      <a:pt x="115110" y="11028"/>
                      <a:pt x="115110" y="24530"/>
                    </a:cubicBezTo>
                    <a:lnTo>
                      <a:pt x="115110" y="115133"/>
                    </a:lnTo>
                    <a:lnTo>
                      <a:pt x="59" y="115133"/>
                    </a:lnTo>
                    <a:lnTo>
                      <a:pt x="59" y="82"/>
                    </a:lnTo>
                    <a:lnTo>
                      <a:pt x="90662" y="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9" name="Полилиния 848">
                <a:extLst>
                  <a:ext uri="{FF2B5EF4-FFF2-40B4-BE49-F238E27FC236}">
                    <a16:creationId xmlns:a16="http://schemas.microsoft.com/office/drawing/2014/main" id="{D4A6CFC9-1AA4-404E-9CCE-DC7D53D50E9F}"/>
                  </a:ext>
                </a:extLst>
              </p:cNvPr>
              <p:cNvSpPr/>
              <p:nvPr/>
            </p:nvSpPr>
            <p:spPr>
              <a:xfrm>
                <a:off x="3126730" y="5876437"/>
                <a:ext cx="24448" cy="24448"/>
              </a:xfrm>
              <a:custGeom>
                <a:avLst/>
                <a:gdLst>
                  <a:gd name="connsiteX0" fmla="*/ 24511 w 24448"/>
                  <a:gd name="connsiteY0" fmla="*/ 24530 h 24448"/>
                  <a:gd name="connsiteX1" fmla="*/ 63 w 24448"/>
                  <a:gd name="connsiteY1" fmla="*/ 82 h 24448"/>
                  <a:gd name="connsiteX2" fmla="*/ 63 w 24448"/>
                  <a:gd name="connsiteY2" fmla="*/ 24530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11" y="24530"/>
                    </a:moveTo>
                    <a:cubicBezTo>
                      <a:pt x="11009" y="24530"/>
                      <a:pt x="63" y="13584"/>
                      <a:pt x="63" y="82"/>
                    </a:cubicBezTo>
                    <a:lnTo>
                      <a:pt x="63" y="2453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0" name="Полилиния 849">
                <a:extLst>
                  <a:ext uri="{FF2B5EF4-FFF2-40B4-BE49-F238E27FC236}">
                    <a16:creationId xmlns:a16="http://schemas.microsoft.com/office/drawing/2014/main" id="{6FB36A9D-F1A9-4061-A5CE-ADBE34AA7FA2}"/>
                  </a:ext>
                </a:extLst>
              </p:cNvPr>
              <p:cNvSpPr/>
              <p:nvPr/>
            </p:nvSpPr>
            <p:spPr>
              <a:xfrm>
                <a:off x="3332383" y="5785835"/>
                <a:ext cx="24448" cy="24448"/>
              </a:xfrm>
              <a:custGeom>
                <a:avLst/>
                <a:gdLst>
                  <a:gd name="connsiteX0" fmla="*/ 24513 w 24448"/>
                  <a:gd name="connsiteY0" fmla="*/ 24531 h 24448"/>
                  <a:gd name="connsiteX1" fmla="*/ 24513 w 24448"/>
                  <a:gd name="connsiteY1" fmla="*/ 83 h 24448"/>
                  <a:gd name="connsiteX2" fmla="*/ 65 w 24448"/>
                  <a:gd name="connsiteY2" fmla="*/ 83 h 24448"/>
                  <a:gd name="connsiteX3" fmla="*/ 24513 w 24448"/>
                  <a:gd name="connsiteY3" fmla="*/ 24531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3" y="24531"/>
                    </a:moveTo>
                    <a:lnTo>
                      <a:pt x="24513" y="83"/>
                    </a:lnTo>
                    <a:lnTo>
                      <a:pt x="65" y="83"/>
                    </a:lnTo>
                    <a:cubicBezTo>
                      <a:pt x="13567" y="83"/>
                      <a:pt x="24513" y="11028"/>
                      <a:pt x="24513" y="245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1" name="Полилиния 850">
                <a:extLst>
                  <a:ext uri="{FF2B5EF4-FFF2-40B4-BE49-F238E27FC236}">
                    <a16:creationId xmlns:a16="http://schemas.microsoft.com/office/drawing/2014/main" id="{8B27DF51-2FB8-44A4-8CC1-6BEE8116EE2E}"/>
                  </a:ext>
                </a:extLst>
              </p:cNvPr>
              <p:cNvSpPr/>
              <p:nvPr/>
            </p:nvSpPr>
            <p:spPr>
              <a:xfrm>
                <a:off x="3356831" y="5785835"/>
                <a:ext cx="115050" cy="115050"/>
              </a:xfrm>
              <a:custGeom>
                <a:avLst/>
                <a:gdLst>
                  <a:gd name="connsiteX0" fmla="*/ 68 w 115050"/>
                  <a:gd name="connsiteY0" fmla="*/ 90685 h 115050"/>
                  <a:gd name="connsiteX1" fmla="*/ 24516 w 115050"/>
                  <a:gd name="connsiteY1" fmla="*/ 115133 h 115050"/>
                  <a:gd name="connsiteX2" fmla="*/ 115119 w 115050"/>
                  <a:gd name="connsiteY2" fmla="*/ 115133 h 115050"/>
                  <a:gd name="connsiteX3" fmla="*/ 115119 w 115050"/>
                  <a:gd name="connsiteY3" fmla="*/ 82 h 115050"/>
                  <a:gd name="connsiteX4" fmla="*/ 68 w 115050"/>
                  <a:gd name="connsiteY4" fmla="*/ 82 h 115050"/>
                  <a:gd name="connsiteX5" fmla="*/ 68 w 115050"/>
                  <a:gd name="connsiteY5" fmla="*/ 9068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68" y="90685"/>
                    </a:moveTo>
                    <a:cubicBezTo>
                      <a:pt x="68" y="104187"/>
                      <a:pt x="11014" y="115133"/>
                      <a:pt x="24516" y="115133"/>
                    </a:cubicBezTo>
                    <a:lnTo>
                      <a:pt x="115119" y="115133"/>
                    </a:lnTo>
                    <a:lnTo>
                      <a:pt x="115119" y="82"/>
                    </a:lnTo>
                    <a:lnTo>
                      <a:pt x="68" y="82"/>
                    </a:lnTo>
                    <a:lnTo>
                      <a:pt x="68" y="9068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2" name="Полилиния 851">
                <a:extLst>
                  <a:ext uri="{FF2B5EF4-FFF2-40B4-BE49-F238E27FC236}">
                    <a16:creationId xmlns:a16="http://schemas.microsoft.com/office/drawing/2014/main" id="{7E5836E1-876F-4C10-B68E-9732C011D9D5}"/>
                  </a:ext>
                </a:extLst>
              </p:cNvPr>
              <p:cNvSpPr/>
              <p:nvPr/>
            </p:nvSpPr>
            <p:spPr>
              <a:xfrm>
                <a:off x="3471882" y="5785835"/>
                <a:ext cx="115050" cy="115050"/>
              </a:xfrm>
              <a:custGeom>
                <a:avLst/>
                <a:gdLst>
                  <a:gd name="connsiteX0" fmla="*/ 71 w 115050"/>
                  <a:gd name="connsiteY0" fmla="*/ 82 h 115050"/>
                  <a:gd name="connsiteX1" fmla="*/ 115122 w 115050"/>
                  <a:gd name="connsiteY1" fmla="*/ 82 h 115050"/>
                  <a:gd name="connsiteX2" fmla="*/ 115122 w 115050"/>
                  <a:gd name="connsiteY2" fmla="*/ 115133 h 115050"/>
                  <a:gd name="connsiteX3" fmla="*/ 71 w 115050"/>
                  <a:gd name="connsiteY3" fmla="*/ 11513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1" y="82"/>
                    </a:moveTo>
                    <a:lnTo>
                      <a:pt x="115122" y="82"/>
                    </a:lnTo>
                    <a:lnTo>
                      <a:pt x="115122" y="115133"/>
                    </a:lnTo>
                    <a:lnTo>
                      <a:pt x="71" y="1151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3" name="Полилиния 852">
                <a:extLst>
                  <a:ext uri="{FF2B5EF4-FFF2-40B4-BE49-F238E27FC236}">
                    <a16:creationId xmlns:a16="http://schemas.microsoft.com/office/drawing/2014/main" id="{4456ADAC-7107-4D5F-8F37-66516DC9FBB6}"/>
                  </a:ext>
                </a:extLst>
              </p:cNvPr>
              <p:cNvSpPr/>
              <p:nvPr/>
            </p:nvSpPr>
            <p:spPr>
              <a:xfrm>
                <a:off x="3586933" y="5785835"/>
                <a:ext cx="115050" cy="115050"/>
              </a:xfrm>
              <a:custGeom>
                <a:avLst/>
                <a:gdLst>
                  <a:gd name="connsiteX0" fmla="*/ 74 w 115050"/>
                  <a:gd name="connsiteY0" fmla="*/ 82 h 115050"/>
                  <a:gd name="connsiteX1" fmla="*/ 115124 w 115050"/>
                  <a:gd name="connsiteY1" fmla="*/ 82 h 115050"/>
                  <a:gd name="connsiteX2" fmla="*/ 115124 w 115050"/>
                  <a:gd name="connsiteY2" fmla="*/ 115133 h 115050"/>
                  <a:gd name="connsiteX3" fmla="*/ 74 w 115050"/>
                  <a:gd name="connsiteY3" fmla="*/ 11513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4" y="82"/>
                    </a:moveTo>
                    <a:lnTo>
                      <a:pt x="115124" y="82"/>
                    </a:lnTo>
                    <a:lnTo>
                      <a:pt x="115124" y="115133"/>
                    </a:lnTo>
                    <a:lnTo>
                      <a:pt x="74" y="1151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4" name="Полилиния 853">
                <a:extLst>
                  <a:ext uri="{FF2B5EF4-FFF2-40B4-BE49-F238E27FC236}">
                    <a16:creationId xmlns:a16="http://schemas.microsoft.com/office/drawing/2014/main" id="{F92541CE-061B-484D-AB71-3EB2786BFA05}"/>
                  </a:ext>
                </a:extLst>
              </p:cNvPr>
              <p:cNvSpPr/>
              <p:nvPr/>
            </p:nvSpPr>
            <p:spPr>
              <a:xfrm>
                <a:off x="3701983" y="5785835"/>
                <a:ext cx="115050" cy="115050"/>
              </a:xfrm>
              <a:custGeom>
                <a:avLst/>
                <a:gdLst>
                  <a:gd name="connsiteX0" fmla="*/ 115127 w 115050"/>
                  <a:gd name="connsiteY0" fmla="*/ 90685 h 115050"/>
                  <a:gd name="connsiteX1" fmla="*/ 90679 w 115050"/>
                  <a:gd name="connsiteY1" fmla="*/ 115133 h 115050"/>
                  <a:gd name="connsiteX2" fmla="*/ 76 w 115050"/>
                  <a:gd name="connsiteY2" fmla="*/ 115133 h 115050"/>
                  <a:gd name="connsiteX3" fmla="*/ 76 w 115050"/>
                  <a:gd name="connsiteY3" fmla="*/ 82 h 115050"/>
                  <a:gd name="connsiteX4" fmla="*/ 115127 w 115050"/>
                  <a:gd name="connsiteY4" fmla="*/ 82 h 115050"/>
                  <a:gd name="connsiteX5" fmla="*/ 115127 w 115050"/>
                  <a:gd name="connsiteY5" fmla="*/ 9068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27" y="90685"/>
                    </a:moveTo>
                    <a:cubicBezTo>
                      <a:pt x="115127" y="104187"/>
                      <a:pt x="104181" y="115133"/>
                      <a:pt x="90679" y="115133"/>
                    </a:cubicBezTo>
                    <a:lnTo>
                      <a:pt x="76" y="115133"/>
                    </a:lnTo>
                    <a:lnTo>
                      <a:pt x="76" y="82"/>
                    </a:lnTo>
                    <a:lnTo>
                      <a:pt x="115127" y="82"/>
                    </a:lnTo>
                    <a:lnTo>
                      <a:pt x="115127" y="9068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5" name="Полилиния 854">
                <a:extLst>
                  <a:ext uri="{FF2B5EF4-FFF2-40B4-BE49-F238E27FC236}">
                    <a16:creationId xmlns:a16="http://schemas.microsoft.com/office/drawing/2014/main" id="{359F4A38-7FDC-4D75-8EB1-C0BEB2F8C1AA}"/>
                  </a:ext>
                </a:extLst>
              </p:cNvPr>
              <p:cNvSpPr/>
              <p:nvPr/>
            </p:nvSpPr>
            <p:spPr>
              <a:xfrm>
                <a:off x="3817034" y="5785835"/>
                <a:ext cx="24448" cy="24448"/>
              </a:xfrm>
              <a:custGeom>
                <a:avLst/>
                <a:gdLst>
                  <a:gd name="connsiteX0" fmla="*/ 24528 w 24448"/>
                  <a:gd name="connsiteY0" fmla="*/ 83 h 24448"/>
                  <a:gd name="connsiteX1" fmla="*/ 80 w 24448"/>
                  <a:gd name="connsiteY1" fmla="*/ 83 h 24448"/>
                  <a:gd name="connsiteX2" fmla="*/ 80 w 24448"/>
                  <a:gd name="connsiteY2" fmla="*/ 24531 h 24448"/>
                  <a:gd name="connsiteX3" fmla="*/ 24528 w 24448"/>
                  <a:gd name="connsiteY3" fmla="*/ 8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8" y="83"/>
                    </a:moveTo>
                    <a:lnTo>
                      <a:pt x="80" y="83"/>
                    </a:lnTo>
                    <a:lnTo>
                      <a:pt x="80" y="24531"/>
                    </a:lnTo>
                    <a:cubicBezTo>
                      <a:pt x="80" y="11028"/>
                      <a:pt x="11026" y="83"/>
                      <a:pt x="24528" y="8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6" name="Полилиния 855">
                <a:extLst>
                  <a:ext uri="{FF2B5EF4-FFF2-40B4-BE49-F238E27FC236}">
                    <a16:creationId xmlns:a16="http://schemas.microsoft.com/office/drawing/2014/main" id="{0AE969C2-8BA2-4AED-8BB3-1B68B0309147}"/>
                  </a:ext>
                </a:extLst>
              </p:cNvPr>
              <p:cNvSpPr/>
              <p:nvPr/>
            </p:nvSpPr>
            <p:spPr>
              <a:xfrm>
                <a:off x="3932085" y="5785835"/>
                <a:ext cx="115050" cy="115050"/>
              </a:xfrm>
              <a:custGeom>
                <a:avLst/>
                <a:gdLst>
                  <a:gd name="connsiteX0" fmla="*/ 90685 w 115050"/>
                  <a:gd name="connsiteY0" fmla="*/ 82 h 115050"/>
                  <a:gd name="connsiteX1" fmla="*/ 24530 w 115050"/>
                  <a:gd name="connsiteY1" fmla="*/ 82 h 115050"/>
                  <a:gd name="connsiteX2" fmla="*/ 82 w 115050"/>
                  <a:gd name="connsiteY2" fmla="*/ 24530 h 115050"/>
                  <a:gd name="connsiteX3" fmla="*/ 82 w 115050"/>
                  <a:gd name="connsiteY3" fmla="*/ 90685 h 115050"/>
                  <a:gd name="connsiteX4" fmla="*/ 24530 w 115050"/>
                  <a:gd name="connsiteY4" fmla="*/ 115133 h 115050"/>
                  <a:gd name="connsiteX5" fmla="*/ 115133 w 115050"/>
                  <a:gd name="connsiteY5" fmla="*/ 115133 h 115050"/>
                  <a:gd name="connsiteX6" fmla="*/ 115133 w 115050"/>
                  <a:gd name="connsiteY6" fmla="*/ 82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85" y="82"/>
                    </a:moveTo>
                    <a:lnTo>
                      <a:pt x="24530" y="82"/>
                    </a:lnTo>
                    <a:cubicBezTo>
                      <a:pt x="11028" y="82"/>
                      <a:pt x="82" y="11028"/>
                      <a:pt x="82" y="24530"/>
                    </a:cubicBezTo>
                    <a:lnTo>
                      <a:pt x="82" y="90685"/>
                    </a:lnTo>
                    <a:cubicBezTo>
                      <a:pt x="82" y="104187"/>
                      <a:pt x="11028" y="115133"/>
                      <a:pt x="24530" y="115133"/>
                    </a:cubicBezTo>
                    <a:lnTo>
                      <a:pt x="115133" y="115133"/>
                    </a:lnTo>
                    <a:lnTo>
                      <a:pt x="115133" y="82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7" name="Полилиния 856">
                <a:extLst>
                  <a:ext uri="{FF2B5EF4-FFF2-40B4-BE49-F238E27FC236}">
                    <a16:creationId xmlns:a16="http://schemas.microsoft.com/office/drawing/2014/main" id="{5C6C4BB9-7D44-480E-8DA0-597D058154BC}"/>
                  </a:ext>
                </a:extLst>
              </p:cNvPr>
              <p:cNvSpPr/>
              <p:nvPr/>
            </p:nvSpPr>
            <p:spPr>
              <a:xfrm>
                <a:off x="4047136" y="5785835"/>
                <a:ext cx="115050" cy="115050"/>
              </a:xfrm>
              <a:custGeom>
                <a:avLst/>
                <a:gdLst>
                  <a:gd name="connsiteX0" fmla="*/ 24533 w 115050"/>
                  <a:gd name="connsiteY0" fmla="*/ 115133 h 115050"/>
                  <a:gd name="connsiteX1" fmla="*/ 90687 w 115050"/>
                  <a:gd name="connsiteY1" fmla="*/ 115133 h 115050"/>
                  <a:gd name="connsiteX2" fmla="*/ 115136 w 115050"/>
                  <a:gd name="connsiteY2" fmla="*/ 90685 h 115050"/>
                  <a:gd name="connsiteX3" fmla="*/ 115136 w 115050"/>
                  <a:gd name="connsiteY3" fmla="*/ 24530 h 115050"/>
                  <a:gd name="connsiteX4" fmla="*/ 90687 w 115050"/>
                  <a:gd name="connsiteY4" fmla="*/ 82 h 115050"/>
                  <a:gd name="connsiteX5" fmla="*/ 85 w 115050"/>
                  <a:gd name="connsiteY5" fmla="*/ 82 h 115050"/>
                  <a:gd name="connsiteX6" fmla="*/ 85 w 115050"/>
                  <a:gd name="connsiteY6" fmla="*/ 115133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33" y="115133"/>
                    </a:moveTo>
                    <a:lnTo>
                      <a:pt x="90687" y="115133"/>
                    </a:lnTo>
                    <a:cubicBezTo>
                      <a:pt x="104190" y="115133"/>
                      <a:pt x="115136" y="104187"/>
                      <a:pt x="115136" y="90685"/>
                    </a:cubicBezTo>
                    <a:lnTo>
                      <a:pt x="115136" y="24530"/>
                    </a:lnTo>
                    <a:cubicBezTo>
                      <a:pt x="115136" y="11028"/>
                      <a:pt x="104190" y="82"/>
                      <a:pt x="90687" y="82"/>
                    </a:cubicBezTo>
                    <a:lnTo>
                      <a:pt x="85" y="82"/>
                    </a:lnTo>
                    <a:lnTo>
                      <a:pt x="85" y="1151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8" name="Полилиния 857">
                <a:extLst>
                  <a:ext uri="{FF2B5EF4-FFF2-40B4-BE49-F238E27FC236}">
                    <a16:creationId xmlns:a16="http://schemas.microsoft.com/office/drawing/2014/main" id="{C1D2AA2C-76BD-4877-BCEA-EA2C78C929BC}"/>
                  </a:ext>
                </a:extLst>
              </p:cNvPr>
              <p:cNvSpPr/>
              <p:nvPr/>
            </p:nvSpPr>
            <p:spPr>
              <a:xfrm>
                <a:off x="1951774" y="5900886"/>
                <a:ext cx="24448" cy="24448"/>
              </a:xfrm>
              <a:custGeom>
                <a:avLst/>
                <a:gdLst>
                  <a:gd name="connsiteX0" fmla="*/ 24479 w 24448"/>
                  <a:gd name="connsiteY0" fmla="*/ 24534 h 24448"/>
                  <a:gd name="connsiteX1" fmla="*/ 24479 w 24448"/>
                  <a:gd name="connsiteY1" fmla="*/ 85 h 24448"/>
                  <a:gd name="connsiteX2" fmla="*/ 30 w 24448"/>
                  <a:gd name="connsiteY2" fmla="*/ 85 h 24448"/>
                  <a:gd name="connsiteX3" fmla="*/ 24479 w 24448"/>
                  <a:gd name="connsiteY3" fmla="*/ 2453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79" y="24534"/>
                    </a:moveTo>
                    <a:lnTo>
                      <a:pt x="24479" y="85"/>
                    </a:lnTo>
                    <a:lnTo>
                      <a:pt x="30" y="85"/>
                    </a:lnTo>
                    <a:cubicBezTo>
                      <a:pt x="13533" y="85"/>
                      <a:pt x="24479" y="11031"/>
                      <a:pt x="24479" y="245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9" name="Полилиния 858">
                <a:extLst>
                  <a:ext uri="{FF2B5EF4-FFF2-40B4-BE49-F238E27FC236}">
                    <a16:creationId xmlns:a16="http://schemas.microsoft.com/office/drawing/2014/main" id="{89C43873-D5E1-41C2-AFAF-F5CA57EFFD8B}"/>
                  </a:ext>
                </a:extLst>
              </p:cNvPr>
              <p:cNvSpPr/>
              <p:nvPr/>
            </p:nvSpPr>
            <p:spPr>
              <a:xfrm>
                <a:off x="1976222" y="5900886"/>
                <a:ext cx="115050" cy="115050"/>
              </a:xfrm>
              <a:custGeom>
                <a:avLst/>
                <a:gdLst>
                  <a:gd name="connsiteX0" fmla="*/ 34 w 115050"/>
                  <a:gd name="connsiteY0" fmla="*/ 90687 h 115050"/>
                  <a:gd name="connsiteX1" fmla="*/ 24482 w 115050"/>
                  <a:gd name="connsiteY1" fmla="*/ 115136 h 115050"/>
                  <a:gd name="connsiteX2" fmla="*/ 90636 w 115050"/>
                  <a:gd name="connsiteY2" fmla="*/ 115136 h 115050"/>
                  <a:gd name="connsiteX3" fmla="*/ 115084 w 115050"/>
                  <a:gd name="connsiteY3" fmla="*/ 90687 h 115050"/>
                  <a:gd name="connsiteX4" fmla="*/ 115084 w 115050"/>
                  <a:gd name="connsiteY4" fmla="*/ 85 h 115050"/>
                  <a:gd name="connsiteX5" fmla="*/ 34 w 115050"/>
                  <a:gd name="connsiteY5" fmla="*/ 85 h 115050"/>
                  <a:gd name="connsiteX6" fmla="*/ 34 w 115050"/>
                  <a:gd name="connsiteY6" fmla="*/ 906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34" y="90687"/>
                    </a:moveTo>
                    <a:cubicBezTo>
                      <a:pt x="34" y="104190"/>
                      <a:pt x="10980" y="115136"/>
                      <a:pt x="24482" y="115136"/>
                    </a:cubicBezTo>
                    <a:lnTo>
                      <a:pt x="90636" y="115136"/>
                    </a:lnTo>
                    <a:cubicBezTo>
                      <a:pt x="104139" y="115136"/>
                      <a:pt x="115084" y="104190"/>
                      <a:pt x="115084" y="90687"/>
                    </a:cubicBezTo>
                    <a:lnTo>
                      <a:pt x="115084" y="85"/>
                    </a:lnTo>
                    <a:lnTo>
                      <a:pt x="34" y="85"/>
                    </a:lnTo>
                    <a:lnTo>
                      <a:pt x="34" y="906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0" name="Полилиния 859">
                <a:extLst>
                  <a:ext uri="{FF2B5EF4-FFF2-40B4-BE49-F238E27FC236}">
                    <a16:creationId xmlns:a16="http://schemas.microsoft.com/office/drawing/2014/main" id="{A75E1DC2-89D1-41CE-9CD0-499F1A74422E}"/>
                  </a:ext>
                </a:extLst>
              </p:cNvPr>
              <p:cNvSpPr/>
              <p:nvPr/>
            </p:nvSpPr>
            <p:spPr>
              <a:xfrm>
                <a:off x="2206324" y="5900886"/>
                <a:ext cx="115050" cy="115050"/>
              </a:xfrm>
              <a:custGeom>
                <a:avLst/>
                <a:gdLst>
                  <a:gd name="connsiteX0" fmla="*/ 90642 w 115050"/>
                  <a:gd name="connsiteY0" fmla="*/ 85 h 115050"/>
                  <a:gd name="connsiteX1" fmla="*/ 24488 w 115050"/>
                  <a:gd name="connsiteY1" fmla="*/ 85 h 115050"/>
                  <a:gd name="connsiteX2" fmla="*/ 39 w 115050"/>
                  <a:gd name="connsiteY2" fmla="*/ 24533 h 115050"/>
                  <a:gd name="connsiteX3" fmla="*/ 39 w 115050"/>
                  <a:gd name="connsiteY3" fmla="*/ 90687 h 115050"/>
                  <a:gd name="connsiteX4" fmla="*/ 24488 w 115050"/>
                  <a:gd name="connsiteY4" fmla="*/ 115136 h 115050"/>
                  <a:gd name="connsiteX5" fmla="*/ 115090 w 115050"/>
                  <a:gd name="connsiteY5" fmla="*/ 115136 h 115050"/>
                  <a:gd name="connsiteX6" fmla="*/ 115090 w 115050"/>
                  <a:gd name="connsiteY6" fmla="*/ 8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90642" y="85"/>
                    </a:moveTo>
                    <a:lnTo>
                      <a:pt x="24488" y="85"/>
                    </a:lnTo>
                    <a:cubicBezTo>
                      <a:pt x="10985" y="85"/>
                      <a:pt x="39" y="11031"/>
                      <a:pt x="39" y="24533"/>
                    </a:cubicBezTo>
                    <a:lnTo>
                      <a:pt x="39" y="90687"/>
                    </a:lnTo>
                    <a:cubicBezTo>
                      <a:pt x="39" y="104190"/>
                      <a:pt x="10985" y="115136"/>
                      <a:pt x="24488" y="115136"/>
                    </a:cubicBezTo>
                    <a:lnTo>
                      <a:pt x="115090" y="115136"/>
                    </a:lnTo>
                    <a:lnTo>
                      <a:pt x="115090" y="85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1" name="Полилиния 860">
                <a:extLst>
                  <a:ext uri="{FF2B5EF4-FFF2-40B4-BE49-F238E27FC236}">
                    <a16:creationId xmlns:a16="http://schemas.microsoft.com/office/drawing/2014/main" id="{A712864D-D11E-4B69-A240-74C79D1B9AAE}"/>
                  </a:ext>
                </a:extLst>
              </p:cNvPr>
              <p:cNvSpPr/>
              <p:nvPr/>
            </p:nvSpPr>
            <p:spPr>
              <a:xfrm>
                <a:off x="2321374" y="5900886"/>
                <a:ext cx="115050" cy="115050"/>
              </a:xfrm>
              <a:custGeom>
                <a:avLst/>
                <a:gdLst>
                  <a:gd name="connsiteX0" fmla="*/ 115093 w 115050"/>
                  <a:gd name="connsiteY0" fmla="*/ 90687 h 115050"/>
                  <a:gd name="connsiteX1" fmla="*/ 90645 w 115050"/>
                  <a:gd name="connsiteY1" fmla="*/ 115136 h 115050"/>
                  <a:gd name="connsiteX2" fmla="*/ 42 w 115050"/>
                  <a:gd name="connsiteY2" fmla="*/ 115136 h 115050"/>
                  <a:gd name="connsiteX3" fmla="*/ 42 w 115050"/>
                  <a:gd name="connsiteY3" fmla="*/ 85 h 115050"/>
                  <a:gd name="connsiteX4" fmla="*/ 115093 w 115050"/>
                  <a:gd name="connsiteY4" fmla="*/ 85 h 115050"/>
                  <a:gd name="connsiteX5" fmla="*/ 115093 w 115050"/>
                  <a:gd name="connsiteY5" fmla="*/ 90687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093" y="90687"/>
                    </a:moveTo>
                    <a:cubicBezTo>
                      <a:pt x="115093" y="104190"/>
                      <a:pt x="104147" y="115136"/>
                      <a:pt x="90645" y="115136"/>
                    </a:cubicBezTo>
                    <a:lnTo>
                      <a:pt x="42" y="115136"/>
                    </a:lnTo>
                    <a:lnTo>
                      <a:pt x="42" y="85"/>
                    </a:lnTo>
                    <a:lnTo>
                      <a:pt x="115093" y="85"/>
                    </a:lnTo>
                    <a:lnTo>
                      <a:pt x="115093" y="90687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2" name="Полилиния 861">
                <a:extLst>
                  <a:ext uri="{FF2B5EF4-FFF2-40B4-BE49-F238E27FC236}">
                    <a16:creationId xmlns:a16="http://schemas.microsoft.com/office/drawing/2014/main" id="{E881BB88-72C4-41DE-B7B2-9718A35BAA92}"/>
                  </a:ext>
                </a:extLst>
              </p:cNvPr>
              <p:cNvSpPr/>
              <p:nvPr/>
            </p:nvSpPr>
            <p:spPr>
              <a:xfrm>
                <a:off x="2436425" y="5900886"/>
                <a:ext cx="24448" cy="24448"/>
              </a:xfrm>
              <a:custGeom>
                <a:avLst/>
                <a:gdLst>
                  <a:gd name="connsiteX0" fmla="*/ 24494 w 24448"/>
                  <a:gd name="connsiteY0" fmla="*/ 85 h 24448"/>
                  <a:gd name="connsiteX1" fmla="*/ 46 w 24448"/>
                  <a:gd name="connsiteY1" fmla="*/ 85 h 24448"/>
                  <a:gd name="connsiteX2" fmla="*/ 46 w 24448"/>
                  <a:gd name="connsiteY2" fmla="*/ 24534 h 24448"/>
                  <a:gd name="connsiteX3" fmla="*/ 24494 w 24448"/>
                  <a:gd name="connsiteY3" fmla="*/ 85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94" y="85"/>
                    </a:moveTo>
                    <a:lnTo>
                      <a:pt x="46" y="85"/>
                    </a:lnTo>
                    <a:lnTo>
                      <a:pt x="46" y="24534"/>
                    </a:lnTo>
                    <a:cubicBezTo>
                      <a:pt x="46" y="11031"/>
                      <a:pt x="10991" y="85"/>
                      <a:pt x="24494" y="8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3" name="Полилиния 862">
                <a:extLst>
                  <a:ext uri="{FF2B5EF4-FFF2-40B4-BE49-F238E27FC236}">
                    <a16:creationId xmlns:a16="http://schemas.microsoft.com/office/drawing/2014/main" id="{B9EF6D23-12E5-433A-8F27-5307A3FC7F79}"/>
                  </a:ext>
                </a:extLst>
              </p:cNvPr>
              <p:cNvSpPr/>
              <p:nvPr/>
            </p:nvSpPr>
            <p:spPr>
              <a:xfrm>
                <a:off x="2527028" y="5900886"/>
                <a:ext cx="24448" cy="24448"/>
              </a:xfrm>
              <a:custGeom>
                <a:avLst/>
                <a:gdLst>
                  <a:gd name="connsiteX0" fmla="*/ 24493 w 24448"/>
                  <a:gd name="connsiteY0" fmla="*/ 24534 h 24448"/>
                  <a:gd name="connsiteX1" fmla="*/ 24493 w 24448"/>
                  <a:gd name="connsiteY1" fmla="*/ 85 h 24448"/>
                  <a:gd name="connsiteX2" fmla="*/ 45 w 24448"/>
                  <a:gd name="connsiteY2" fmla="*/ 85 h 24448"/>
                  <a:gd name="connsiteX3" fmla="*/ 24493 w 24448"/>
                  <a:gd name="connsiteY3" fmla="*/ 2453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493" y="24534"/>
                    </a:moveTo>
                    <a:lnTo>
                      <a:pt x="24493" y="85"/>
                    </a:lnTo>
                    <a:lnTo>
                      <a:pt x="45" y="85"/>
                    </a:lnTo>
                    <a:cubicBezTo>
                      <a:pt x="13547" y="85"/>
                      <a:pt x="24493" y="11031"/>
                      <a:pt x="24493" y="245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4" name="Полилиния 863">
                <a:extLst>
                  <a:ext uri="{FF2B5EF4-FFF2-40B4-BE49-F238E27FC236}">
                    <a16:creationId xmlns:a16="http://schemas.microsoft.com/office/drawing/2014/main" id="{D0427B14-D1E0-46FA-BBA1-92994AE6363B}"/>
                  </a:ext>
                </a:extLst>
              </p:cNvPr>
              <p:cNvSpPr/>
              <p:nvPr/>
            </p:nvSpPr>
            <p:spPr>
              <a:xfrm>
                <a:off x="2551476" y="5900886"/>
                <a:ext cx="115050" cy="115050"/>
              </a:xfrm>
              <a:custGeom>
                <a:avLst/>
                <a:gdLst>
                  <a:gd name="connsiteX0" fmla="*/ 48 w 115050"/>
                  <a:gd name="connsiteY0" fmla="*/ 85 h 115050"/>
                  <a:gd name="connsiteX1" fmla="*/ 115099 w 115050"/>
                  <a:gd name="connsiteY1" fmla="*/ 85 h 115050"/>
                  <a:gd name="connsiteX2" fmla="*/ 115099 w 115050"/>
                  <a:gd name="connsiteY2" fmla="*/ 115136 h 115050"/>
                  <a:gd name="connsiteX3" fmla="*/ 48 w 115050"/>
                  <a:gd name="connsiteY3" fmla="*/ 1151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48" y="85"/>
                    </a:moveTo>
                    <a:lnTo>
                      <a:pt x="115099" y="85"/>
                    </a:lnTo>
                    <a:lnTo>
                      <a:pt x="115099" y="115136"/>
                    </a:lnTo>
                    <a:lnTo>
                      <a:pt x="48" y="1151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5" name="Полилиния 864">
                <a:extLst>
                  <a:ext uri="{FF2B5EF4-FFF2-40B4-BE49-F238E27FC236}">
                    <a16:creationId xmlns:a16="http://schemas.microsoft.com/office/drawing/2014/main" id="{1D54AC01-48E5-4073-9162-D1CCAA9B3123}"/>
                  </a:ext>
                </a:extLst>
              </p:cNvPr>
              <p:cNvSpPr/>
              <p:nvPr/>
            </p:nvSpPr>
            <p:spPr>
              <a:xfrm>
                <a:off x="2666527" y="5991488"/>
                <a:ext cx="24448" cy="24448"/>
              </a:xfrm>
              <a:custGeom>
                <a:avLst/>
                <a:gdLst>
                  <a:gd name="connsiteX0" fmla="*/ 24500 w 24448"/>
                  <a:gd name="connsiteY0" fmla="*/ 24533 h 24448"/>
                  <a:gd name="connsiteX1" fmla="*/ 51 w 24448"/>
                  <a:gd name="connsiteY1" fmla="*/ 85 h 24448"/>
                  <a:gd name="connsiteX2" fmla="*/ 51 w 24448"/>
                  <a:gd name="connsiteY2" fmla="*/ 2453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00" y="24533"/>
                    </a:moveTo>
                    <a:cubicBezTo>
                      <a:pt x="10997" y="24533"/>
                      <a:pt x="51" y="13587"/>
                      <a:pt x="51" y="85"/>
                    </a:cubicBezTo>
                    <a:lnTo>
                      <a:pt x="51" y="245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6" name="Полилиния 865">
                <a:extLst>
                  <a:ext uri="{FF2B5EF4-FFF2-40B4-BE49-F238E27FC236}">
                    <a16:creationId xmlns:a16="http://schemas.microsoft.com/office/drawing/2014/main" id="{787DECD8-7D04-497F-A285-3BD809A876C1}"/>
                  </a:ext>
                </a:extLst>
              </p:cNvPr>
              <p:cNvSpPr/>
              <p:nvPr/>
            </p:nvSpPr>
            <p:spPr>
              <a:xfrm>
                <a:off x="2872180" y="5900886"/>
                <a:ext cx="24448" cy="24448"/>
              </a:xfrm>
              <a:custGeom>
                <a:avLst/>
                <a:gdLst>
                  <a:gd name="connsiteX0" fmla="*/ 24502 w 24448"/>
                  <a:gd name="connsiteY0" fmla="*/ 24534 h 24448"/>
                  <a:gd name="connsiteX1" fmla="*/ 24502 w 24448"/>
                  <a:gd name="connsiteY1" fmla="*/ 85 h 24448"/>
                  <a:gd name="connsiteX2" fmla="*/ 53 w 24448"/>
                  <a:gd name="connsiteY2" fmla="*/ 85 h 24448"/>
                  <a:gd name="connsiteX3" fmla="*/ 24502 w 24448"/>
                  <a:gd name="connsiteY3" fmla="*/ 2453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02" y="24534"/>
                    </a:moveTo>
                    <a:lnTo>
                      <a:pt x="24502" y="85"/>
                    </a:lnTo>
                    <a:lnTo>
                      <a:pt x="53" y="85"/>
                    </a:lnTo>
                    <a:cubicBezTo>
                      <a:pt x="13556" y="85"/>
                      <a:pt x="24502" y="11031"/>
                      <a:pt x="24502" y="245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7" name="Полилиния 866">
                <a:extLst>
                  <a:ext uri="{FF2B5EF4-FFF2-40B4-BE49-F238E27FC236}">
                    <a16:creationId xmlns:a16="http://schemas.microsoft.com/office/drawing/2014/main" id="{8A9EB22F-B650-41F6-B2BE-02C20178D0C5}"/>
                  </a:ext>
                </a:extLst>
              </p:cNvPr>
              <p:cNvSpPr/>
              <p:nvPr/>
            </p:nvSpPr>
            <p:spPr>
              <a:xfrm>
                <a:off x="2896628" y="5900886"/>
                <a:ext cx="115050" cy="115050"/>
              </a:xfrm>
              <a:custGeom>
                <a:avLst/>
                <a:gdLst>
                  <a:gd name="connsiteX0" fmla="*/ 57 w 115050"/>
                  <a:gd name="connsiteY0" fmla="*/ 85 h 115050"/>
                  <a:gd name="connsiteX1" fmla="*/ 115107 w 115050"/>
                  <a:gd name="connsiteY1" fmla="*/ 85 h 115050"/>
                  <a:gd name="connsiteX2" fmla="*/ 115107 w 115050"/>
                  <a:gd name="connsiteY2" fmla="*/ 115136 h 115050"/>
                  <a:gd name="connsiteX3" fmla="*/ 57 w 115050"/>
                  <a:gd name="connsiteY3" fmla="*/ 1151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7" y="85"/>
                    </a:moveTo>
                    <a:lnTo>
                      <a:pt x="115107" y="85"/>
                    </a:lnTo>
                    <a:lnTo>
                      <a:pt x="115107" y="115136"/>
                    </a:lnTo>
                    <a:lnTo>
                      <a:pt x="57" y="1151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8" name="Полилиния 867">
                <a:extLst>
                  <a:ext uri="{FF2B5EF4-FFF2-40B4-BE49-F238E27FC236}">
                    <a16:creationId xmlns:a16="http://schemas.microsoft.com/office/drawing/2014/main" id="{33DD6C41-460E-479F-BC21-163996E12864}"/>
                  </a:ext>
                </a:extLst>
              </p:cNvPr>
              <p:cNvSpPr/>
              <p:nvPr/>
            </p:nvSpPr>
            <p:spPr>
              <a:xfrm>
                <a:off x="3011679" y="5900886"/>
                <a:ext cx="115050" cy="115050"/>
              </a:xfrm>
              <a:custGeom>
                <a:avLst/>
                <a:gdLst>
                  <a:gd name="connsiteX0" fmla="*/ 59 w 115050"/>
                  <a:gd name="connsiteY0" fmla="*/ 85 h 115050"/>
                  <a:gd name="connsiteX1" fmla="*/ 115110 w 115050"/>
                  <a:gd name="connsiteY1" fmla="*/ 85 h 115050"/>
                  <a:gd name="connsiteX2" fmla="*/ 115110 w 115050"/>
                  <a:gd name="connsiteY2" fmla="*/ 115136 h 115050"/>
                  <a:gd name="connsiteX3" fmla="*/ 59 w 115050"/>
                  <a:gd name="connsiteY3" fmla="*/ 1151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59" y="85"/>
                    </a:moveTo>
                    <a:lnTo>
                      <a:pt x="115110" y="85"/>
                    </a:lnTo>
                    <a:lnTo>
                      <a:pt x="115110" y="115136"/>
                    </a:lnTo>
                    <a:lnTo>
                      <a:pt x="59" y="1151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9" name="Полилиния 868">
                <a:extLst>
                  <a:ext uri="{FF2B5EF4-FFF2-40B4-BE49-F238E27FC236}">
                    <a16:creationId xmlns:a16="http://schemas.microsoft.com/office/drawing/2014/main" id="{483A91CB-419F-48FB-BC3F-73957134B599}"/>
                  </a:ext>
                </a:extLst>
              </p:cNvPr>
              <p:cNvSpPr/>
              <p:nvPr/>
            </p:nvSpPr>
            <p:spPr>
              <a:xfrm>
                <a:off x="3126730" y="5900886"/>
                <a:ext cx="115050" cy="115050"/>
              </a:xfrm>
              <a:custGeom>
                <a:avLst/>
                <a:gdLst>
                  <a:gd name="connsiteX0" fmla="*/ 62 w 115050"/>
                  <a:gd name="connsiteY0" fmla="*/ 85 h 115050"/>
                  <a:gd name="connsiteX1" fmla="*/ 115113 w 115050"/>
                  <a:gd name="connsiteY1" fmla="*/ 85 h 115050"/>
                  <a:gd name="connsiteX2" fmla="*/ 115113 w 115050"/>
                  <a:gd name="connsiteY2" fmla="*/ 115136 h 115050"/>
                  <a:gd name="connsiteX3" fmla="*/ 62 w 115050"/>
                  <a:gd name="connsiteY3" fmla="*/ 1151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62" y="85"/>
                    </a:moveTo>
                    <a:lnTo>
                      <a:pt x="115113" y="85"/>
                    </a:lnTo>
                    <a:lnTo>
                      <a:pt x="115113" y="115136"/>
                    </a:lnTo>
                    <a:lnTo>
                      <a:pt x="62" y="1151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0" name="Полилиния 869">
                <a:extLst>
                  <a:ext uri="{FF2B5EF4-FFF2-40B4-BE49-F238E27FC236}">
                    <a16:creationId xmlns:a16="http://schemas.microsoft.com/office/drawing/2014/main" id="{E3830A17-735D-4B36-A061-F2A6B2965405}"/>
                  </a:ext>
                </a:extLst>
              </p:cNvPr>
              <p:cNvSpPr/>
              <p:nvPr/>
            </p:nvSpPr>
            <p:spPr>
              <a:xfrm>
                <a:off x="3241780" y="5900886"/>
                <a:ext cx="115050" cy="115050"/>
              </a:xfrm>
              <a:custGeom>
                <a:avLst/>
                <a:gdLst>
                  <a:gd name="connsiteX0" fmla="*/ 24513 w 115050"/>
                  <a:gd name="connsiteY0" fmla="*/ 115136 h 115050"/>
                  <a:gd name="connsiteX1" fmla="*/ 90668 w 115050"/>
                  <a:gd name="connsiteY1" fmla="*/ 115136 h 115050"/>
                  <a:gd name="connsiteX2" fmla="*/ 115116 w 115050"/>
                  <a:gd name="connsiteY2" fmla="*/ 90687 h 115050"/>
                  <a:gd name="connsiteX3" fmla="*/ 115116 w 115050"/>
                  <a:gd name="connsiteY3" fmla="*/ 24533 h 115050"/>
                  <a:gd name="connsiteX4" fmla="*/ 90668 w 115050"/>
                  <a:gd name="connsiteY4" fmla="*/ 85 h 115050"/>
                  <a:gd name="connsiteX5" fmla="*/ 65 w 115050"/>
                  <a:gd name="connsiteY5" fmla="*/ 85 h 115050"/>
                  <a:gd name="connsiteX6" fmla="*/ 65 w 115050"/>
                  <a:gd name="connsiteY6" fmla="*/ 1151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513" y="115136"/>
                    </a:moveTo>
                    <a:lnTo>
                      <a:pt x="90668" y="115136"/>
                    </a:lnTo>
                    <a:cubicBezTo>
                      <a:pt x="104170" y="115136"/>
                      <a:pt x="115116" y="104190"/>
                      <a:pt x="115116" y="90687"/>
                    </a:cubicBezTo>
                    <a:lnTo>
                      <a:pt x="115116" y="24533"/>
                    </a:lnTo>
                    <a:cubicBezTo>
                      <a:pt x="115116" y="11031"/>
                      <a:pt x="104170" y="85"/>
                      <a:pt x="90668" y="85"/>
                    </a:cubicBezTo>
                    <a:lnTo>
                      <a:pt x="65" y="85"/>
                    </a:lnTo>
                    <a:lnTo>
                      <a:pt x="65" y="1151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1" name="Полилиния 870">
                <a:extLst>
                  <a:ext uri="{FF2B5EF4-FFF2-40B4-BE49-F238E27FC236}">
                    <a16:creationId xmlns:a16="http://schemas.microsoft.com/office/drawing/2014/main" id="{B5EA9CBC-71F1-48FC-BDD9-282B1C6DA755}"/>
                  </a:ext>
                </a:extLst>
              </p:cNvPr>
              <p:cNvSpPr/>
              <p:nvPr/>
            </p:nvSpPr>
            <p:spPr>
              <a:xfrm>
                <a:off x="3562484" y="5900886"/>
                <a:ext cx="24448" cy="24448"/>
              </a:xfrm>
              <a:custGeom>
                <a:avLst/>
                <a:gdLst>
                  <a:gd name="connsiteX0" fmla="*/ 24519 w 24448"/>
                  <a:gd name="connsiteY0" fmla="*/ 24534 h 24448"/>
                  <a:gd name="connsiteX1" fmla="*/ 24519 w 24448"/>
                  <a:gd name="connsiteY1" fmla="*/ 85 h 24448"/>
                  <a:gd name="connsiteX2" fmla="*/ 70 w 24448"/>
                  <a:gd name="connsiteY2" fmla="*/ 85 h 24448"/>
                  <a:gd name="connsiteX3" fmla="*/ 24519 w 24448"/>
                  <a:gd name="connsiteY3" fmla="*/ 24534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9" y="24534"/>
                    </a:moveTo>
                    <a:lnTo>
                      <a:pt x="24519" y="85"/>
                    </a:lnTo>
                    <a:lnTo>
                      <a:pt x="70" y="85"/>
                    </a:lnTo>
                    <a:cubicBezTo>
                      <a:pt x="13573" y="85"/>
                      <a:pt x="24519" y="11031"/>
                      <a:pt x="24519" y="245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2" name="Полилиния 871">
                <a:extLst>
                  <a:ext uri="{FF2B5EF4-FFF2-40B4-BE49-F238E27FC236}">
                    <a16:creationId xmlns:a16="http://schemas.microsoft.com/office/drawing/2014/main" id="{16590868-6E61-4ECD-B39A-6478D1E1060E}"/>
                  </a:ext>
                </a:extLst>
              </p:cNvPr>
              <p:cNvSpPr/>
              <p:nvPr/>
            </p:nvSpPr>
            <p:spPr>
              <a:xfrm>
                <a:off x="3586933" y="5900886"/>
                <a:ext cx="115050" cy="115050"/>
              </a:xfrm>
              <a:custGeom>
                <a:avLst/>
                <a:gdLst>
                  <a:gd name="connsiteX0" fmla="*/ 74 w 115050"/>
                  <a:gd name="connsiteY0" fmla="*/ 85 h 115050"/>
                  <a:gd name="connsiteX1" fmla="*/ 115124 w 115050"/>
                  <a:gd name="connsiteY1" fmla="*/ 85 h 115050"/>
                  <a:gd name="connsiteX2" fmla="*/ 115124 w 115050"/>
                  <a:gd name="connsiteY2" fmla="*/ 115136 h 115050"/>
                  <a:gd name="connsiteX3" fmla="*/ 74 w 115050"/>
                  <a:gd name="connsiteY3" fmla="*/ 1151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4" y="85"/>
                    </a:moveTo>
                    <a:lnTo>
                      <a:pt x="115124" y="85"/>
                    </a:lnTo>
                    <a:lnTo>
                      <a:pt x="115124" y="115136"/>
                    </a:lnTo>
                    <a:lnTo>
                      <a:pt x="74" y="1151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3" name="Полилиния 872">
                <a:extLst>
                  <a:ext uri="{FF2B5EF4-FFF2-40B4-BE49-F238E27FC236}">
                    <a16:creationId xmlns:a16="http://schemas.microsoft.com/office/drawing/2014/main" id="{07DB860B-7E92-4251-A6A1-E3FC325E94F0}"/>
                  </a:ext>
                </a:extLst>
              </p:cNvPr>
              <p:cNvSpPr/>
              <p:nvPr/>
            </p:nvSpPr>
            <p:spPr>
              <a:xfrm>
                <a:off x="3701983" y="5900886"/>
                <a:ext cx="24448" cy="24448"/>
              </a:xfrm>
              <a:custGeom>
                <a:avLst/>
                <a:gdLst>
                  <a:gd name="connsiteX0" fmla="*/ 24525 w 24448"/>
                  <a:gd name="connsiteY0" fmla="*/ 85 h 24448"/>
                  <a:gd name="connsiteX1" fmla="*/ 77 w 24448"/>
                  <a:gd name="connsiteY1" fmla="*/ 85 h 24448"/>
                  <a:gd name="connsiteX2" fmla="*/ 77 w 24448"/>
                  <a:gd name="connsiteY2" fmla="*/ 24534 h 24448"/>
                  <a:gd name="connsiteX3" fmla="*/ 24525 w 24448"/>
                  <a:gd name="connsiteY3" fmla="*/ 85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25" y="85"/>
                    </a:moveTo>
                    <a:lnTo>
                      <a:pt x="77" y="85"/>
                    </a:lnTo>
                    <a:lnTo>
                      <a:pt x="77" y="24534"/>
                    </a:lnTo>
                    <a:cubicBezTo>
                      <a:pt x="77" y="11031"/>
                      <a:pt x="11023" y="85"/>
                      <a:pt x="24525" y="8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4" name="Полилиния 873">
                <a:extLst>
                  <a:ext uri="{FF2B5EF4-FFF2-40B4-BE49-F238E27FC236}">
                    <a16:creationId xmlns:a16="http://schemas.microsoft.com/office/drawing/2014/main" id="{9B858230-8BBE-428F-8CEE-6F4A2BA4BBFD}"/>
                  </a:ext>
                </a:extLst>
              </p:cNvPr>
              <p:cNvSpPr/>
              <p:nvPr/>
            </p:nvSpPr>
            <p:spPr>
              <a:xfrm>
                <a:off x="3792586" y="5991488"/>
                <a:ext cx="24448" cy="24448"/>
              </a:xfrm>
              <a:custGeom>
                <a:avLst/>
                <a:gdLst>
                  <a:gd name="connsiteX0" fmla="*/ 76 w 24448"/>
                  <a:gd name="connsiteY0" fmla="*/ 24533 h 24448"/>
                  <a:gd name="connsiteX1" fmla="*/ 24524 w 24448"/>
                  <a:gd name="connsiteY1" fmla="*/ 85 h 24448"/>
                  <a:gd name="connsiteX2" fmla="*/ 24524 w 24448"/>
                  <a:gd name="connsiteY2" fmla="*/ 2453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76" y="24533"/>
                    </a:moveTo>
                    <a:cubicBezTo>
                      <a:pt x="13578" y="24533"/>
                      <a:pt x="24524" y="13587"/>
                      <a:pt x="24524" y="85"/>
                    </a:cubicBezTo>
                    <a:lnTo>
                      <a:pt x="24524" y="245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5" name="Полилиния 874">
                <a:extLst>
                  <a:ext uri="{FF2B5EF4-FFF2-40B4-BE49-F238E27FC236}">
                    <a16:creationId xmlns:a16="http://schemas.microsoft.com/office/drawing/2014/main" id="{6E284299-934D-45B0-A896-FE38DB790843}"/>
                  </a:ext>
                </a:extLst>
              </p:cNvPr>
              <p:cNvSpPr/>
              <p:nvPr/>
            </p:nvSpPr>
            <p:spPr>
              <a:xfrm>
                <a:off x="3701983" y="5991488"/>
                <a:ext cx="24448" cy="24448"/>
              </a:xfrm>
              <a:custGeom>
                <a:avLst/>
                <a:gdLst>
                  <a:gd name="connsiteX0" fmla="*/ 24525 w 24448"/>
                  <a:gd name="connsiteY0" fmla="*/ 24533 h 24448"/>
                  <a:gd name="connsiteX1" fmla="*/ 77 w 24448"/>
                  <a:gd name="connsiteY1" fmla="*/ 85 h 24448"/>
                  <a:gd name="connsiteX2" fmla="*/ 77 w 24448"/>
                  <a:gd name="connsiteY2" fmla="*/ 24533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448" h="24448">
                    <a:moveTo>
                      <a:pt x="24525" y="24533"/>
                    </a:moveTo>
                    <a:cubicBezTo>
                      <a:pt x="11023" y="24533"/>
                      <a:pt x="77" y="13587"/>
                      <a:pt x="77" y="85"/>
                    </a:cubicBezTo>
                    <a:lnTo>
                      <a:pt x="77" y="24533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6" name="Полилиния 875">
                <a:extLst>
                  <a:ext uri="{FF2B5EF4-FFF2-40B4-BE49-F238E27FC236}">
                    <a16:creationId xmlns:a16="http://schemas.microsoft.com/office/drawing/2014/main" id="{2DD20A11-1CA1-48E4-BF1D-96621BE7E712}"/>
                  </a:ext>
                </a:extLst>
              </p:cNvPr>
              <p:cNvSpPr/>
              <p:nvPr/>
            </p:nvSpPr>
            <p:spPr>
              <a:xfrm>
                <a:off x="3817034" y="5900886"/>
                <a:ext cx="115050" cy="115050"/>
              </a:xfrm>
              <a:custGeom>
                <a:avLst/>
                <a:gdLst>
                  <a:gd name="connsiteX0" fmla="*/ 115130 w 115050"/>
                  <a:gd name="connsiteY0" fmla="*/ 90687 h 115050"/>
                  <a:gd name="connsiteX1" fmla="*/ 115130 w 115050"/>
                  <a:gd name="connsiteY1" fmla="*/ 24533 h 115050"/>
                  <a:gd name="connsiteX2" fmla="*/ 90682 w 115050"/>
                  <a:gd name="connsiteY2" fmla="*/ 85 h 115050"/>
                  <a:gd name="connsiteX3" fmla="*/ 24528 w 115050"/>
                  <a:gd name="connsiteY3" fmla="*/ 85 h 115050"/>
                  <a:gd name="connsiteX4" fmla="*/ 79 w 115050"/>
                  <a:gd name="connsiteY4" fmla="*/ 24533 h 115050"/>
                  <a:gd name="connsiteX5" fmla="*/ 79 w 115050"/>
                  <a:gd name="connsiteY5" fmla="*/ 115136 h 115050"/>
                  <a:gd name="connsiteX6" fmla="*/ 115130 w 115050"/>
                  <a:gd name="connsiteY6" fmla="*/ 115136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115130" y="90687"/>
                    </a:moveTo>
                    <a:lnTo>
                      <a:pt x="115130" y="24533"/>
                    </a:lnTo>
                    <a:cubicBezTo>
                      <a:pt x="115130" y="11031"/>
                      <a:pt x="104184" y="85"/>
                      <a:pt x="90682" y="85"/>
                    </a:cubicBezTo>
                    <a:lnTo>
                      <a:pt x="24528" y="85"/>
                    </a:lnTo>
                    <a:cubicBezTo>
                      <a:pt x="11025" y="85"/>
                      <a:pt x="79" y="11031"/>
                      <a:pt x="79" y="24533"/>
                    </a:cubicBezTo>
                    <a:lnTo>
                      <a:pt x="79" y="115136"/>
                    </a:lnTo>
                    <a:lnTo>
                      <a:pt x="115130" y="115136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7" name="Полилиния 876">
                <a:extLst>
                  <a:ext uri="{FF2B5EF4-FFF2-40B4-BE49-F238E27FC236}">
                    <a16:creationId xmlns:a16="http://schemas.microsoft.com/office/drawing/2014/main" id="{67887EB9-A9EC-4D6D-BAE7-D68B1976947E}"/>
                  </a:ext>
                </a:extLst>
              </p:cNvPr>
              <p:cNvSpPr/>
              <p:nvPr/>
            </p:nvSpPr>
            <p:spPr>
              <a:xfrm>
                <a:off x="4162186" y="5900886"/>
                <a:ext cx="115050" cy="115050"/>
              </a:xfrm>
              <a:custGeom>
                <a:avLst/>
                <a:gdLst>
                  <a:gd name="connsiteX0" fmla="*/ 90690 w 115050"/>
                  <a:gd name="connsiteY0" fmla="*/ 85 h 115050"/>
                  <a:gd name="connsiteX1" fmla="*/ 115139 w 115050"/>
                  <a:gd name="connsiteY1" fmla="*/ 85 h 115050"/>
                  <a:gd name="connsiteX2" fmla="*/ 115139 w 115050"/>
                  <a:gd name="connsiteY2" fmla="*/ 115136 h 115050"/>
                  <a:gd name="connsiteX3" fmla="*/ 90690 w 115050"/>
                  <a:gd name="connsiteY3" fmla="*/ 115136 h 115050"/>
                  <a:gd name="connsiteX4" fmla="*/ 24536 w 115050"/>
                  <a:gd name="connsiteY4" fmla="*/ 115136 h 115050"/>
                  <a:gd name="connsiteX5" fmla="*/ 24536 w 115050"/>
                  <a:gd name="connsiteY5" fmla="*/ 85 h 115050"/>
                  <a:gd name="connsiteX6" fmla="*/ 88 w 115050"/>
                  <a:gd name="connsiteY6" fmla="*/ 85 h 115050"/>
                  <a:gd name="connsiteX7" fmla="*/ 24536 w 115050"/>
                  <a:gd name="connsiteY7" fmla="*/ 85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90" y="85"/>
                    </a:moveTo>
                    <a:cubicBezTo>
                      <a:pt x="104193" y="85"/>
                      <a:pt x="115139" y="85"/>
                      <a:pt x="115139" y="85"/>
                    </a:cubicBezTo>
                    <a:lnTo>
                      <a:pt x="115139" y="115136"/>
                    </a:lnTo>
                    <a:cubicBezTo>
                      <a:pt x="115139" y="115136"/>
                      <a:pt x="104193" y="115136"/>
                      <a:pt x="90690" y="115136"/>
                    </a:cubicBezTo>
                    <a:lnTo>
                      <a:pt x="24536" y="115136"/>
                    </a:lnTo>
                    <a:lnTo>
                      <a:pt x="24536" y="85"/>
                    </a:lnTo>
                    <a:cubicBezTo>
                      <a:pt x="11034" y="85"/>
                      <a:pt x="88" y="85"/>
                      <a:pt x="88" y="85"/>
                    </a:cubicBezTo>
                    <a:cubicBezTo>
                      <a:pt x="88" y="85"/>
                      <a:pt x="11034" y="85"/>
                      <a:pt x="24536" y="8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8" name="Полилиния 877">
                <a:extLst>
                  <a:ext uri="{FF2B5EF4-FFF2-40B4-BE49-F238E27FC236}">
                    <a16:creationId xmlns:a16="http://schemas.microsoft.com/office/drawing/2014/main" id="{8E7D6685-8C36-4C5A-AA82-B01C05CF3695}"/>
                  </a:ext>
                </a:extLst>
              </p:cNvPr>
              <p:cNvSpPr/>
              <p:nvPr/>
            </p:nvSpPr>
            <p:spPr>
              <a:xfrm>
                <a:off x="2091273" y="6015936"/>
                <a:ext cx="115050" cy="115050"/>
              </a:xfrm>
              <a:custGeom>
                <a:avLst/>
                <a:gdLst>
                  <a:gd name="connsiteX0" fmla="*/ 90639 w 115050"/>
                  <a:gd name="connsiteY0" fmla="*/ 88 h 115050"/>
                  <a:gd name="connsiteX1" fmla="*/ 115087 w 115050"/>
                  <a:gd name="connsiteY1" fmla="*/ 88 h 115050"/>
                  <a:gd name="connsiteX2" fmla="*/ 115087 w 115050"/>
                  <a:gd name="connsiteY2" fmla="*/ 115139 h 115050"/>
                  <a:gd name="connsiteX3" fmla="*/ 90639 w 115050"/>
                  <a:gd name="connsiteY3" fmla="*/ 115139 h 115050"/>
                  <a:gd name="connsiteX4" fmla="*/ 24485 w 115050"/>
                  <a:gd name="connsiteY4" fmla="*/ 115139 h 115050"/>
                  <a:gd name="connsiteX5" fmla="*/ 24485 w 115050"/>
                  <a:gd name="connsiteY5" fmla="*/ 88 h 115050"/>
                  <a:gd name="connsiteX6" fmla="*/ 37 w 115050"/>
                  <a:gd name="connsiteY6" fmla="*/ 88 h 115050"/>
                  <a:gd name="connsiteX7" fmla="*/ 24485 w 115050"/>
                  <a:gd name="connsiteY7" fmla="*/ 8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39" y="88"/>
                    </a:moveTo>
                    <a:cubicBezTo>
                      <a:pt x="104141" y="88"/>
                      <a:pt x="115087" y="88"/>
                      <a:pt x="115087" y="88"/>
                    </a:cubicBezTo>
                    <a:lnTo>
                      <a:pt x="115087" y="115139"/>
                    </a:lnTo>
                    <a:cubicBezTo>
                      <a:pt x="115087" y="115139"/>
                      <a:pt x="104141" y="115139"/>
                      <a:pt x="90639" y="115139"/>
                    </a:cubicBezTo>
                    <a:lnTo>
                      <a:pt x="24485" y="115139"/>
                    </a:lnTo>
                    <a:lnTo>
                      <a:pt x="24485" y="88"/>
                    </a:lnTo>
                    <a:cubicBezTo>
                      <a:pt x="10982" y="88"/>
                      <a:pt x="37" y="88"/>
                      <a:pt x="37" y="88"/>
                    </a:cubicBezTo>
                    <a:cubicBezTo>
                      <a:pt x="37" y="88"/>
                      <a:pt x="10982" y="88"/>
                      <a:pt x="24485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9" name="Полилиния 878">
                <a:extLst>
                  <a:ext uri="{FF2B5EF4-FFF2-40B4-BE49-F238E27FC236}">
                    <a16:creationId xmlns:a16="http://schemas.microsoft.com/office/drawing/2014/main" id="{A4EBBE14-B812-4D3B-8362-261E3374AF75}"/>
                  </a:ext>
                </a:extLst>
              </p:cNvPr>
              <p:cNvSpPr/>
              <p:nvPr/>
            </p:nvSpPr>
            <p:spPr>
              <a:xfrm>
                <a:off x="2551476" y="6015936"/>
                <a:ext cx="115050" cy="115050"/>
              </a:xfrm>
              <a:custGeom>
                <a:avLst/>
                <a:gdLst>
                  <a:gd name="connsiteX0" fmla="*/ 48 w 115050"/>
                  <a:gd name="connsiteY0" fmla="*/ 90690 h 115050"/>
                  <a:gd name="connsiteX1" fmla="*/ 24496 w 115050"/>
                  <a:gd name="connsiteY1" fmla="*/ 115139 h 115050"/>
                  <a:gd name="connsiteX2" fmla="*/ 115099 w 115050"/>
                  <a:gd name="connsiteY2" fmla="*/ 115139 h 115050"/>
                  <a:gd name="connsiteX3" fmla="*/ 115099 w 115050"/>
                  <a:gd name="connsiteY3" fmla="*/ 88 h 115050"/>
                  <a:gd name="connsiteX4" fmla="*/ 48 w 115050"/>
                  <a:gd name="connsiteY4" fmla="*/ 88 h 115050"/>
                  <a:gd name="connsiteX5" fmla="*/ 48 w 115050"/>
                  <a:gd name="connsiteY5" fmla="*/ 906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48" y="90690"/>
                    </a:moveTo>
                    <a:cubicBezTo>
                      <a:pt x="48" y="104193"/>
                      <a:pt x="10994" y="115139"/>
                      <a:pt x="24496" y="115139"/>
                    </a:cubicBezTo>
                    <a:lnTo>
                      <a:pt x="115099" y="115139"/>
                    </a:lnTo>
                    <a:lnTo>
                      <a:pt x="115099" y="88"/>
                    </a:lnTo>
                    <a:lnTo>
                      <a:pt x="48" y="88"/>
                    </a:lnTo>
                    <a:lnTo>
                      <a:pt x="48" y="906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0" name="Полилиния 879">
                <a:extLst>
                  <a:ext uri="{FF2B5EF4-FFF2-40B4-BE49-F238E27FC236}">
                    <a16:creationId xmlns:a16="http://schemas.microsoft.com/office/drawing/2014/main" id="{59C77B66-304C-4F96-9647-61FDFBF6272C}"/>
                  </a:ext>
                </a:extLst>
              </p:cNvPr>
              <p:cNvSpPr/>
              <p:nvPr/>
            </p:nvSpPr>
            <p:spPr>
              <a:xfrm>
                <a:off x="2666527" y="6015936"/>
                <a:ext cx="115050" cy="115050"/>
              </a:xfrm>
              <a:custGeom>
                <a:avLst/>
                <a:gdLst>
                  <a:gd name="connsiteX0" fmla="*/ 24499 w 115050"/>
                  <a:gd name="connsiteY0" fmla="*/ 115139 h 115050"/>
                  <a:gd name="connsiteX1" fmla="*/ 90653 w 115050"/>
                  <a:gd name="connsiteY1" fmla="*/ 115139 h 115050"/>
                  <a:gd name="connsiteX2" fmla="*/ 115102 w 115050"/>
                  <a:gd name="connsiteY2" fmla="*/ 90690 h 115050"/>
                  <a:gd name="connsiteX3" fmla="*/ 115102 w 115050"/>
                  <a:gd name="connsiteY3" fmla="*/ 24536 h 115050"/>
                  <a:gd name="connsiteX4" fmla="*/ 90653 w 115050"/>
                  <a:gd name="connsiteY4" fmla="*/ 88 h 115050"/>
                  <a:gd name="connsiteX5" fmla="*/ 51 w 115050"/>
                  <a:gd name="connsiteY5" fmla="*/ 88 h 115050"/>
                  <a:gd name="connsiteX6" fmla="*/ 51 w 115050"/>
                  <a:gd name="connsiteY6" fmla="*/ 11513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5050" h="115050">
                    <a:moveTo>
                      <a:pt x="24499" y="115139"/>
                    </a:moveTo>
                    <a:lnTo>
                      <a:pt x="90653" y="115139"/>
                    </a:lnTo>
                    <a:cubicBezTo>
                      <a:pt x="104156" y="115139"/>
                      <a:pt x="115102" y="104193"/>
                      <a:pt x="115102" y="90690"/>
                    </a:cubicBezTo>
                    <a:lnTo>
                      <a:pt x="115102" y="24536"/>
                    </a:lnTo>
                    <a:cubicBezTo>
                      <a:pt x="115102" y="11034"/>
                      <a:pt x="104156" y="88"/>
                      <a:pt x="90653" y="88"/>
                    </a:cubicBezTo>
                    <a:lnTo>
                      <a:pt x="51" y="88"/>
                    </a:lnTo>
                    <a:lnTo>
                      <a:pt x="51" y="11513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1" name="Полилиния 880">
                <a:extLst>
                  <a:ext uri="{FF2B5EF4-FFF2-40B4-BE49-F238E27FC236}">
                    <a16:creationId xmlns:a16="http://schemas.microsoft.com/office/drawing/2014/main" id="{5B6D3BF5-F638-4F58-B69E-C1F30CD25543}"/>
                  </a:ext>
                </a:extLst>
              </p:cNvPr>
              <p:cNvSpPr/>
              <p:nvPr/>
            </p:nvSpPr>
            <p:spPr>
              <a:xfrm>
                <a:off x="2896628" y="6015936"/>
                <a:ext cx="115050" cy="115050"/>
              </a:xfrm>
              <a:custGeom>
                <a:avLst/>
                <a:gdLst>
                  <a:gd name="connsiteX0" fmla="*/ 57 w 115050"/>
                  <a:gd name="connsiteY0" fmla="*/ 90690 h 115050"/>
                  <a:gd name="connsiteX1" fmla="*/ 24505 w 115050"/>
                  <a:gd name="connsiteY1" fmla="*/ 115139 h 115050"/>
                  <a:gd name="connsiteX2" fmla="*/ 115107 w 115050"/>
                  <a:gd name="connsiteY2" fmla="*/ 115139 h 115050"/>
                  <a:gd name="connsiteX3" fmla="*/ 115107 w 115050"/>
                  <a:gd name="connsiteY3" fmla="*/ 88 h 115050"/>
                  <a:gd name="connsiteX4" fmla="*/ 57 w 115050"/>
                  <a:gd name="connsiteY4" fmla="*/ 88 h 115050"/>
                  <a:gd name="connsiteX5" fmla="*/ 57 w 115050"/>
                  <a:gd name="connsiteY5" fmla="*/ 906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57" y="90690"/>
                    </a:moveTo>
                    <a:cubicBezTo>
                      <a:pt x="57" y="104193"/>
                      <a:pt x="11002" y="115139"/>
                      <a:pt x="24505" y="115139"/>
                    </a:cubicBezTo>
                    <a:lnTo>
                      <a:pt x="115107" y="115139"/>
                    </a:lnTo>
                    <a:lnTo>
                      <a:pt x="115107" y="88"/>
                    </a:lnTo>
                    <a:lnTo>
                      <a:pt x="57" y="88"/>
                    </a:lnTo>
                    <a:lnTo>
                      <a:pt x="57" y="906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2" name="Полилиния 881">
                <a:extLst>
                  <a:ext uri="{FF2B5EF4-FFF2-40B4-BE49-F238E27FC236}">
                    <a16:creationId xmlns:a16="http://schemas.microsoft.com/office/drawing/2014/main" id="{FD5884B5-FD34-4A70-8173-D6970FC34448}"/>
                  </a:ext>
                </a:extLst>
              </p:cNvPr>
              <p:cNvSpPr/>
              <p:nvPr/>
            </p:nvSpPr>
            <p:spPr>
              <a:xfrm>
                <a:off x="3011679" y="6015936"/>
                <a:ext cx="115050" cy="115050"/>
              </a:xfrm>
              <a:custGeom>
                <a:avLst/>
                <a:gdLst>
                  <a:gd name="connsiteX0" fmla="*/ 115110 w 115050"/>
                  <a:gd name="connsiteY0" fmla="*/ 90690 h 115050"/>
                  <a:gd name="connsiteX1" fmla="*/ 90662 w 115050"/>
                  <a:gd name="connsiteY1" fmla="*/ 115139 h 115050"/>
                  <a:gd name="connsiteX2" fmla="*/ 59 w 115050"/>
                  <a:gd name="connsiteY2" fmla="*/ 115139 h 115050"/>
                  <a:gd name="connsiteX3" fmla="*/ 59 w 115050"/>
                  <a:gd name="connsiteY3" fmla="*/ 88 h 115050"/>
                  <a:gd name="connsiteX4" fmla="*/ 115110 w 115050"/>
                  <a:gd name="connsiteY4" fmla="*/ 88 h 115050"/>
                  <a:gd name="connsiteX5" fmla="*/ 115110 w 115050"/>
                  <a:gd name="connsiteY5" fmla="*/ 906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10" y="90690"/>
                    </a:moveTo>
                    <a:cubicBezTo>
                      <a:pt x="115110" y="104193"/>
                      <a:pt x="104164" y="115139"/>
                      <a:pt x="90662" y="115139"/>
                    </a:cubicBezTo>
                    <a:lnTo>
                      <a:pt x="59" y="115139"/>
                    </a:lnTo>
                    <a:lnTo>
                      <a:pt x="59" y="88"/>
                    </a:lnTo>
                    <a:lnTo>
                      <a:pt x="115110" y="88"/>
                    </a:lnTo>
                    <a:lnTo>
                      <a:pt x="115110" y="906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3" name="Полилиния 882">
                <a:extLst>
                  <a:ext uri="{FF2B5EF4-FFF2-40B4-BE49-F238E27FC236}">
                    <a16:creationId xmlns:a16="http://schemas.microsoft.com/office/drawing/2014/main" id="{DF259D16-004B-4855-9589-F7595E0703FD}"/>
                  </a:ext>
                </a:extLst>
              </p:cNvPr>
              <p:cNvSpPr/>
              <p:nvPr/>
            </p:nvSpPr>
            <p:spPr>
              <a:xfrm>
                <a:off x="3126730" y="6015936"/>
                <a:ext cx="24448" cy="24448"/>
              </a:xfrm>
              <a:custGeom>
                <a:avLst/>
                <a:gdLst>
                  <a:gd name="connsiteX0" fmla="*/ 24511 w 24448"/>
                  <a:gd name="connsiteY0" fmla="*/ 88 h 24448"/>
                  <a:gd name="connsiteX1" fmla="*/ 63 w 24448"/>
                  <a:gd name="connsiteY1" fmla="*/ 88 h 24448"/>
                  <a:gd name="connsiteX2" fmla="*/ 63 w 24448"/>
                  <a:gd name="connsiteY2" fmla="*/ 24537 h 24448"/>
                  <a:gd name="connsiteX3" fmla="*/ 24511 w 24448"/>
                  <a:gd name="connsiteY3" fmla="*/ 88 h 2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448" h="24448">
                    <a:moveTo>
                      <a:pt x="24511" y="88"/>
                    </a:moveTo>
                    <a:lnTo>
                      <a:pt x="63" y="88"/>
                    </a:lnTo>
                    <a:lnTo>
                      <a:pt x="63" y="24537"/>
                    </a:lnTo>
                    <a:cubicBezTo>
                      <a:pt x="63" y="11034"/>
                      <a:pt x="11009" y="88"/>
                      <a:pt x="24511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4" name="Полилиния 883">
                <a:extLst>
                  <a:ext uri="{FF2B5EF4-FFF2-40B4-BE49-F238E27FC236}">
                    <a16:creationId xmlns:a16="http://schemas.microsoft.com/office/drawing/2014/main" id="{B775F18A-E2B9-498B-B295-AAE15BCC305C}"/>
                  </a:ext>
                </a:extLst>
              </p:cNvPr>
              <p:cNvSpPr/>
              <p:nvPr/>
            </p:nvSpPr>
            <p:spPr>
              <a:xfrm>
                <a:off x="3356831" y="6015936"/>
                <a:ext cx="115050" cy="115050"/>
              </a:xfrm>
              <a:custGeom>
                <a:avLst/>
                <a:gdLst>
                  <a:gd name="connsiteX0" fmla="*/ 90670 w 115050"/>
                  <a:gd name="connsiteY0" fmla="*/ 88 h 115050"/>
                  <a:gd name="connsiteX1" fmla="*/ 115119 w 115050"/>
                  <a:gd name="connsiteY1" fmla="*/ 88 h 115050"/>
                  <a:gd name="connsiteX2" fmla="*/ 115119 w 115050"/>
                  <a:gd name="connsiteY2" fmla="*/ 115139 h 115050"/>
                  <a:gd name="connsiteX3" fmla="*/ 90670 w 115050"/>
                  <a:gd name="connsiteY3" fmla="*/ 115139 h 115050"/>
                  <a:gd name="connsiteX4" fmla="*/ 24516 w 115050"/>
                  <a:gd name="connsiteY4" fmla="*/ 115139 h 115050"/>
                  <a:gd name="connsiteX5" fmla="*/ 24516 w 115050"/>
                  <a:gd name="connsiteY5" fmla="*/ 88 h 115050"/>
                  <a:gd name="connsiteX6" fmla="*/ 68 w 115050"/>
                  <a:gd name="connsiteY6" fmla="*/ 88 h 115050"/>
                  <a:gd name="connsiteX7" fmla="*/ 24516 w 115050"/>
                  <a:gd name="connsiteY7" fmla="*/ 88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050" h="115050">
                    <a:moveTo>
                      <a:pt x="90670" y="88"/>
                    </a:moveTo>
                    <a:cubicBezTo>
                      <a:pt x="104173" y="88"/>
                      <a:pt x="115119" y="88"/>
                      <a:pt x="115119" y="88"/>
                    </a:cubicBezTo>
                    <a:lnTo>
                      <a:pt x="115119" y="115139"/>
                    </a:lnTo>
                    <a:cubicBezTo>
                      <a:pt x="115119" y="115139"/>
                      <a:pt x="104173" y="115139"/>
                      <a:pt x="90670" y="115139"/>
                    </a:cubicBezTo>
                    <a:lnTo>
                      <a:pt x="24516" y="115139"/>
                    </a:lnTo>
                    <a:lnTo>
                      <a:pt x="24516" y="88"/>
                    </a:lnTo>
                    <a:cubicBezTo>
                      <a:pt x="11014" y="88"/>
                      <a:pt x="68" y="88"/>
                      <a:pt x="68" y="88"/>
                    </a:cubicBezTo>
                    <a:cubicBezTo>
                      <a:pt x="68" y="88"/>
                      <a:pt x="11014" y="88"/>
                      <a:pt x="24516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5" name="Полилиния 884">
                <a:extLst>
                  <a:ext uri="{FF2B5EF4-FFF2-40B4-BE49-F238E27FC236}">
                    <a16:creationId xmlns:a16="http://schemas.microsoft.com/office/drawing/2014/main" id="{1E095C9E-7DF9-4691-8BF1-05506531E62A}"/>
                  </a:ext>
                </a:extLst>
              </p:cNvPr>
              <p:cNvSpPr/>
              <p:nvPr/>
            </p:nvSpPr>
            <p:spPr>
              <a:xfrm>
                <a:off x="3586933" y="6015936"/>
                <a:ext cx="115050" cy="115050"/>
              </a:xfrm>
              <a:custGeom>
                <a:avLst/>
                <a:gdLst>
                  <a:gd name="connsiteX0" fmla="*/ 74 w 115050"/>
                  <a:gd name="connsiteY0" fmla="*/ 90690 h 115050"/>
                  <a:gd name="connsiteX1" fmla="*/ 24522 w 115050"/>
                  <a:gd name="connsiteY1" fmla="*/ 115139 h 115050"/>
                  <a:gd name="connsiteX2" fmla="*/ 115124 w 115050"/>
                  <a:gd name="connsiteY2" fmla="*/ 115139 h 115050"/>
                  <a:gd name="connsiteX3" fmla="*/ 115124 w 115050"/>
                  <a:gd name="connsiteY3" fmla="*/ 88 h 115050"/>
                  <a:gd name="connsiteX4" fmla="*/ 74 w 115050"/>
                  <a:gd name="connsiteY4" fmla="*/ 88 h 115050"/>
                  <a:gd name="connsiteX5" fmla="*/ 74 w 115050"/>
                  <a:gd name="connsiteY5" fmla="*/ 906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74" y="90690"/>
                    </a:moveTo>
                    <a:cubicBezTo>
                      <a:pt x="74" y="104193"/>
                      <a:pt x="11019" y="115139"/>
                      <a:pt x="24522" y="115139"/>
                    </a:cubicBezTo>
                    <a:lnTo>
                      <a:pt x="115124" y="115139"/>
                    </a:lnTo>
                    <a:lnTo>
                      <a:pt x="115124" y="88"/>
                    </a:lnTo>
                    <a:lnTo>
                      <a:pt x="74" y="88"/>
                    </a:lnTo>
                    <a:lnTo>
                      <a:pt x="74" y="906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6" name="Полилиния 885">
                <a:extLst>
                  <a:ext uri="{FF2B5EF4-FFF2-40B4-BE49-F238E27FC236}">
                    <a16:creationId xmlns:a16="http://schemas.microsoft.com/office/drawing/2014/main" id="{CB3608A2-D15E-4535-A5D2-0CD469B73046}"/>
                  </a:ext>
                </a:extLst>
              </p:cNvPr>
              <p:cNvSpPr/>
              <p:nvPr/>
            </p:nvSpPr>
            <p:spPr>
              <a:xfrm>
                <a:off x="3701983" y="6015936"/>
                <a:ext cx="115050" cy="115050"/>
              </a:xfrm>
              <a:custGeom>
                <a:avLst/>
                <a:gdLst>
                  <a:gd name="connsiteX0" fmla="*/ 76 w 115050"/>
                  <a:gd name="connsiteY0" fmla="*/ 88 h 115050"/>
                  <a:gd name="connsiteX1" fmla="*/ 115127 w 115050"/>
                  <a:gd name="connsiteY1" fmla="*/ 88 h 115050"/>
                  <a:gd name="connsiteX2" fmla="*/ 115127 w 115050"/>
                  <a:gd name="connsiteY2" fmla="*/ 115139 h 115050"/>
                  <a:gd name="connsiteX3" fmla="*/ 76 w 115050"/>
                  <a:gd name="connsiteY3" fmla="*/ 115139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50" h="115050">
                    <a:moveTo>
                      <a:pt x="76" y="88"/>
                    </a:moveTo>
                    <a:lnTo>
                      <a:pt x="115127" y="88"/>
                    </a:lnTo>
                    <a:lnTo>
                      <a:pt x="115127" y="115139"/>
                    </a:lnTo>
                    <a:lnTo>
                      <a:pt x="76" y="115139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7" name="Полилиния 886">
                <a:extLst>
                  <a:ext uri="{FF2B5EF4-FFF2-40B4-BE49-F238E27FC236}">
                    <a16:creationId xmlns:a16="http://schemas.microsoft.com/office/drawing/2014/main" id="{E7A75DC5-5D56-49CB-8DF6-0C8B8ADB8EA6}"/>
                  </a:ext>
                </a:extLst>
              </p:cNvPr>
              <p:cNvSpPr/>
              <p:nvPr/>
            </p:nvSpPr>
            <p:spPr>
              <a:xfrm>
                <a:off x="3817034" y="6015936"/>
                <a:ext cx="115050" cy="115050"/>
              </a:xfrm>
              <a:custGeom>
                <a:avLst/>
                <a:gdLst>
                  <a:gd name="connsiteX0" fmla="*/ 115130 w 115050"/>
                  <a:gd name="connsiteY0" fmla="*/ 90690 h 115050"/>
                  <a:gd name="connsiteX1" fmla="*/ 90682 w 115050"/>
                  <a:gd name="connsiteY1" fmla="*/ 115139 h 115050"/>
                  <a:gd name="connsiteX2" fmla="*/ 79 w 115050"/>
                  <a:gd name="connsiteY2" fmla="*/ 115139 h 115050"/>
                  <a:gd name="connsiteX3" fmla="*/ 79 w 115050"/>
                  <a:gd name="connsiteY3" fmla="*/ 88 h 115050"/>
                  <a:gd name="connsiteX4" fmla="*/ 115130 w 115050"/>
                  <a:gd name="connsiteY4" fmla="*/ 88 h 115050"/>
                  <a:gd name="connsiteX5" fmla="*/ 115130 w 115050"/>
                  <a:gd name="connsiteY5" fmla="*/ 90690 h 11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5050" h="115050">
                    <a:moveTo>
                      <a:pt x="115130" y="90690"/>
                    </a:moveTo>
                    <a:cubicBezTo>
                      <a:pt x="115130" y="104193"/>
                      <a:pt x="104184" y="115139"/>
                      <a:pt x="90682" y="115139"/>
                    </a:cubicBezTo>
                    <a:lnTo>
                      <a:pt x="79" y="115139"/>
                    </a:lnTo>
                    <a:lnTo>
                      <a:pt x="79" y="88"/>
                    </a:lnTo>
                    <a:lnTo>
                      <a:pt x="115130" y="88"/>
                    </a:lnTo>
                    <a:lnTo>
                      <a:pt x="115130" y="90690"/>
                    </a:lnTo>
                    <a:close/>
                  </a:path>
                </a:pathLst>
              </a:custGeom>
              <a:solidFill>
                <a:srgbClr val="47BDEF"/>
              </a:solidFill>
              <a:ln w="287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8" name="Полилиния 887">
                <a:extLst>
                  <a:ext uri="{FF2B5EF4-FFF2-40B4-BE49-F238E27FC236}">
                    <a16:creationId xmlns:a16="http://schemas.microsoft.com/office/drawing/2014/main" id="{C3650991-5718-4EB2-BCFE-6A696B9EE1A8}"/>
                  </a:ext>
                </a:extLst>
              </p:cNvPr>
              <p:cNvSpPr/>
              <p:nvPr/>
            </p:nvSpPr>
            <p:spPr>
              <a:xfrm>
                <a:off x="940766" y="2794517"/>
                <a:ext cx="805355" cy="805355"/>
              </a:xfrm>
              <a:custGeom>
                <a:avLst/>
                <a:gdLst>
                  <a:gd name="connsiteX0" fmla="*/ 76863 w 805355"/>
                  <a:gd name="connsiteY0" fmla="*/ 727819 h 805355"/>
                  <a:gd name="connsiteX1" fmla="*/ -331 w 805355"/>
                  <a:gd name="connsiteY1" fmla="*/ 542100 h 805355"/>
                  <a:gd name="connsiteX2" fmla="*/ -331 w 805355"/>
                  <a:gd name="connsiteY2" fmla="*/ 262592 h 805355"/>
                  <a:gd name="connsiteX3" fmla="*/ 76869 w 805355"/>
                  <a:gd name="connsiteY3" fmla="*/ 76864 h 805355"/>
                  <a:gd name="connsiteX4" fmla="*/ 262589 w 805355"/>
                  <a:gd name="connsiteY4" fmla="*/ -331 h 805355"/>
                  <a:gd name="connsiteX5" fmla="*/ 805024 w 805355"/>
                  <a:gd name="connsiteY5" fmla="*/ -331 h 805355"/>
                  <a:gd name="connsiteX6" fmla="*/ 805024 w 805355"/>
                  <a:gd name="connsiteY6" fmla="*/ 542100 h 805355"/>
                  <a:gd name="connsiteX7" fmla="*/ 727830 w 805355"/>
                  <a:gd name="connsiteY7" fmla="*/ 727822 h 805355"/>
                  <a:gd name="connsiteX8" fmla="*/ 542103 w 805355"/>
                  <a:gd name="connsiteY8" fmla="*/ 805024 h 805355"/>
                  <a:gd name="connsiteX9" fmla="*/ 262589 w 805355"/>
                  <a:gd name="connsiteY9" fmla="*/ 805024 h 805355"/>
                  <a:gd name="connsiteX10" fmla="*/ 76863 w 805355"/>
                  <a:gd name="connsiteY10" fmla="*/ 727819 h 805355"/>
                  <a:gd name="connsiteX11" fmla="*/ 274910 w 805355"/>
                  <a:gd name="connsiteY11" fmla="*/ 114717 h 805355"/>
                  <a:gd name="connsiteX12" fmla="*/ 114720 w 805355"/>
                  <a:gd name="connsiteY12" fmla="*/ 274909 h 805355"/>
                  <a:gd name="connsiteX13" fmla="*/ 114720 w 805355"/>
                  <a:gd name="connsiteY13" fmla="*/ 529774 h 805355"/>
                  <a:gd name="connsiteX14" fmla="*/ 274910 w 805355"/>
                  <a:gd name="connsiteY14" fmla="*/ 689962 h 805355"/>
                  <a:gd name="connsiteX15" fmla="*/ 529783 w 805355"/>
                  <a:gd name="connsiteY15" fmla="*/ 689962 h 805355"/>
                  <a:gd name="connsiteX16" fmla="*/ 689970 w 805355"/>
                  <a:gd name="connsiteY16" fmla="*/ 529774 h 805355"/>
                  <a:gd name="connsiteX17" fmla="*/ 689970 w 805355"/>
                  <a:gd name="connsiteY17" fmla="*/ 114717 h 805355"/>
                  <a:gd name="connsiteX18" fmla="*/ 274910 w 805355"/>
                  <a:gd name="connsiteY18" fmla="*/ 114717 h 805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05355" h="805355">
                    <a:moveTo>
                      <a:pt x="76863" y="727819"/>
                    </a:moveTo>
                    <a:cubicBezTo>
                      <a:pt x="27083" y="678034"/>
                      <a:pt x="-331" y="612078"/>
                      <a:pt x="-331" y="542100"/>
                    </a:cubicBezTo>
                    <a:lnTo>
                      <a:pt x="-331" y="262592"/>
                    </a:lnTo>
                    <a:cubicBezTo>
                      <a:pt x="-331" y="192604"/>
                      <a:pt x="27083" y="126644"/>
                      <a:pt x="76869" y="76864"/>
                    </a:cubicBezTo>
                    <a:cubicBezTo>
                      <a:pt x="126643" y="27083"/>
                      <a:pt x="192603" y="-331"/>
                      <a:pt x="262589" y="-331"/>
                    </a:cubicBezTo>
                    <a:lnTo>
                      <a:pt x="805024" y="-331"/>
                    </a:lnTo>
                    <a:lnTo>
                      <a:pt x="805024" y="542100"/>
                    </a:lnTo>
                    <a:cubicBezTo>
                      <a:pt x="805024" y="612076"/>
                      <a:pt x="777609" y="678034"/>
                      <a:pt x="727830" y="727822"/>
                    </a:cubicBezTo>
                    <a:cubicBezTo>
                      <a:pt x="678049" y="777607"/>
                      <a:pt x="612090" y="805024"/>
                      <a:pt x="542103" y="805024"/>
                    </a:cubicBezTo>
                    <a:lnTo>
                      <a:pt x="262589" y="805024"/>
                    </a:lnTo>
                    <a:cubicBezTo>
                      <a:pt x="192603" y="805018"/>
                      <a:pt x="126645" y="777600"/>
                      <a:pt x="76863" y="727819"/>
                    </a:cubicBezTo>
                    <a:close/>
                    <a:moveTo>
                      <a:pt x="274910" y="114717"/>
                    </a:moveTo>
                    <a:cubicBezTo>
                      <a:pt x="186582" y="114717"/>
                      <a:pt x="114720" y="186580"/>
                      <a:pt x="114720" y="274909"/>
                    </a:cubicBezTo>
                    <a:lnTo>
                      <a:pt x="114720" y="529774"/>
                    </a:lnTo>
                    <a:cubicBezTo>
                      <a:pt x="114720" y="618101"/>
                      <a:pt x="186582" y="689962"/>
                      <a:pt x="274910" y="689962"/>
                    </a:cubicBezTo>
                    <a:lnTo>
                      <a:pt x="529783" y="689962"/>
                    </a:lnTo>
                    <a:cubicBezTo>
                      <a:pt x="618109" y="689962"/>
                      <a:pt x="689970" y="618099"/>
                      <a:pt x="689970" y="529774"/>
                    </a:cubicBezTo>
                    <a:lnTo>
                      <a:pt x="689970" y="114717"/>
                    </a:lnTo>
                    <a:lnTo>
                      <a:pt x="274910" y="114717"/>
                    </a:lnTo>
                    <a:close/>
                  </a:path>
                </a:pathLst>
              </a:custGeom>
              <a:solidFill>
                <a:srgbClr val="47BDEF"/>
              </a:solidFill>
              <a:ln w="11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9" name="Полилиния 888">
                <a:extLst>
                  <a:ext uri="{FF2B5EF4-FFF2-40B4-BE49-F238E27FC236}">
                    <a16:creationId xmlns:a16="http://schemas.microsoft.com/office/drawing/2014/main" id="{56F464A4-562A-433A-9BCD-FD94307BD0E7}"/>
                  </a:ext>
                </a:extLst>
              </p:cNvPr>
              <p:cNvSpPr/>
              <p:nvPr/>
            </p:nvSpPr>
            <p:spPr>
              <a:xfrm>
                <a:off x="1170868" y="3024619"/>
                <a:ext cx="345150" cy="345148"/>
              </a:xfrm>
              <a:custGeom>
                <a:avLst/>
                <a:gdLst>
                  <a:gd name="connsiteX0" fmla="*/ -331 w 345150"/>
                  <a:gd name="connsiteY0" fmla="*/ 105073 h 345148"/>
                  <a:gd name="connsiteX1" fmla="*/ 105072 w 345150"/>
                  <a:gd name="connsiteY1" fmla="*/ -331 h 345148"/>
                  <a:gd name="connsiteX2" fmla="*/ 344819 w 345150"/>
                  <a:gd name="connsiteY2" fmla="*/ -331 h 345148"/>
                  <a:gd name="connsiteX3" fmla="*/ 344819 w 345150"/>
                  <a:gd name="connsiteY3" fmla="*/ 239414 h 345148"/>
                  <a:gd name="connsiteX4" fmla="*/ 239420 w 345150"/>
                  <a:gd name="connsiteY4" fmla="*/ 344818 h 345148"/>
                  <a:gd name="connsiteX5" fmla="*/ 105073 w 345150"/>
                  <a:gd name="connsiteY5" fmla="*/ 344818 h 345148"/>
                  <a:gd name="connsiteX6" fmla="*/ -330 w 345150"/>
                  <a:gd name="connsiteY6" fmla="*/ 239414 h 345148"/>
                  <a:gd name="connsiteX7" fmla="*/ -330 w 345150"/>
                  <a:gd name="connsiteY7" fmla="*/ 105073 h 345148"/>
                  <a:gd name="connsiteX8" fmla="*/ -331 w 345150"/>
                  <a:gd name="connsiteY8" fmla="*/ 105073 h 3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5150" h="345148">
                    <a:moveTo>
                      <a:pt x="-331" y="105073"/>
                    </a:moveTo>
                    <a:cubicBezTo>
                      <a:pt x="-331" y="47105"/>
                      <a:pt x="47105" y="-331"/>
                      <a:pt x="105072" y="-331"/>
                    </a:cubicBezTo>
                    <a:lnTo>
                      <a:pt x="344819" y="-331"/>
                    </a:lnTo>
                    <a:lnTo>
                      <a:pt x="344819" y="239414"/>
                    </a:lnTo>
                    <a:cubicBezTo>
                      <a:pt x="344819" y="297384"/>
                      <a:pt x="297384" y="344818"/>
                      <a:pt x="239420" y="344818"/>
                    </a:cubicBezTo>
                    <a:lnTo>
                      <a:pt x="105073" y="344818"/>
                    </a:lnTo>
                    <a:cubicBezTo>
                      <a:pt x="47106" y="344818"/>
                      <a:pt x="-330" y="297383"/>
                      <a:pt x="-330" y="239414"/>
                    </a:cubicBezTo>
                    <a:lnTo>
                      <a:pt x="-330" y="105073"/>
                    </a:lnTo>
                    <a:lnTo>
                      <a:pt x="-331" y="105073"/>
                    </a:lnTo>
                    <a:close/>
                  </a:path>
                </a:pathLst>
              </a:custGeom>
              <a:solidFill>
                <a:srgbClr val="47BDEF"/>
              </a:solidFill>
              <a:ln w="11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30" name="Полилиния 889">
                <a:extLst>
                  <a:ext uri="{FF2B5EF4-FFF2-40B4-BE49-F238E27FC236}">
                    <a16:creationId xmlns:a16="http://schemas.microsoft.com/office/drawing/2014/main" id="{B685AEDA-F9D2-4EAF-B586-D254B35B74E5}"/>
                  </a:ext>
                </a:extLst>
              </p:cNvPr>
              <p:cNvSpPr/>
              <p:nvPr/>
            </p:nvSpPr>
            <p:spPr>
              <a:xfrm>
                <a:off x="3471882" y="2794517"/>
                <a:ext cx="805355" cy="805355"/>
              </a:xfrm>
              <a:custGeom>
                <a:avLst/>
                <a:gdLst>
                  <a:gd name="connsiteX0" fmla="*/ 76926 w 805355"/>
                  <a:gd name="connsiteY0" fmla="*/ 727819 h 805355"/>
                  <a:gd name="connsiteX1" fmla="*/ -269 w 805355"/>
                  <a:gd name="connsiteY1" fmla="*/ 542100 h 805355"/>
                  <a:gd name="connsiteX2" fmla="*/ -269 w 805355"/>
                  <a:gd name="connsiteY2" fmla="*/ 262592 h 805355"/>
                  <a:gd name="connsiteX3" fmla="*/ 76932 w 805355"/>
                  <a:gd name="connsiteY3" fmla="*/ 76864 h 805355"/>
                  <a:gd name="connsiteX4" fmla="*/ 262652 w 805355"/>
                  <a:gd name="connsiteY4" fmla="*/ -331 h 805355"/>
                  <a:gd name="connsiteX5" fmla="*/ 805087 w 805355"/>
                  <a:gd name="connsiteY5" fmla="*/ -331 h 805355"/>
                  <a:gd name="connsiteX6" fmla="*/ 805087 w 805355"/>
                  <a:gd name="connsiteY6" fmla="*/ 542100 h 805355"/>
                  <a:gd name="connsiteX7" fmla="*/ 727893 w 805355"/>
                  <a:gd name="connsiteY7" fmla="*/ 727822 h 805355"/>
                  <a:gd name="connsiteX8" fmla="*/ 542166 w 805355"/>
                  <a:gd name="connsiteY8" fmla="*/ 805024 h 805355"/>
                  <a:gd name="connsiteX9" fmla="*/ 262652 w 805355"/>
                  <a:gd name="connsiteY9" fmla="*/ 805024 h 805355"/>
                  <a:gd name="connsiteX10" fmla="*/ 76926 w 805355"/>
                  <a:gd name="connsiteY10" fmla="*/ 727819 h 805355"/>
                  <a:gd name="connsiteX11" fmla="*/ 274973 w 805355"/>
                  <a:gd name="connsiteY11" fmla="*/ 114717 h 805355"/>
                  <a:gd name="connsiteX12" fmla="*/ 114783 w 805355"/>
                  <a:gd name="connsiteY12" fmla="*/ 274909 h 805355"/>
                  <a:gd name="connsiteX13" fmla="*/ 114783 w 805355"/>
                  <a:gd name="connsiteY13" fmla="*/ 529774 h 805355"/>
                  <a:gd name="connsiteX14" fmla="*/ 274973 w 805355"/>
                  <a:gd name="connsiteY14" fmla="*/ 689962 h 805355"/>
                  <a:gd name="connsiteX15" fmla="*/ 529846 w 805355"/>
                  <a:gd name="connsiteY15" fmla="*/ 689962 h 805355"/>
                  <a:gd name="connsiteX16" fmla="*/ 690033 w 805355"/>
                  <a:gd name="connsiteY16" fmla="*/ 529774 h 805355"/>
                  <a:gd name="connsiteX17" fmla="*/ 690033 w 805355"/>
                  <a:gd name="connsiteY17" fmla="*/ 114717 h 805355"/>
                  <a:gd name="connsiteX18" fmla="*/ 274973 w 805355"/>
                  <a:gd name="connsiteY18" fmla="*/ 114717 h 805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05355" h="805355">
                    <a:moveTo>
                      <a:pt x="76926" y="727819"/>
                    </a:moveTo>
                    <a:cubicBezTo>
                      <a:pt x="27146" y="678034"/>
                      <a:pt x="-269" y="612078"/>
                      <a:pt x="-269" y="542100"/>
                    </a:cubicBezTo>
                    <a:lnTo>
                      <a:pt x="-269" y="262592"/>
                    </a:lnTo>
                    <a:cubicBezTo>
                      <a:pt x="-269" y="192604"/>
                      <a:pt x="27146" y="126644"/>
                      <a:pt x="76932" y="76864"/>
                    </a:cubicBezTo>
                    <a:cubicBezTo>
                      <a:pt x="126706" y="27083"/>
                      <a:pt x="192666" y="-331"/>
                      <a:pt x="262652" y="-331"/>
                    </a:cubicBezTo>
                    <a:lnTo>
                      <a:pt x="805087" y="-331"/>
                    </a:lnTo>
                    <a:lnTo>
                      <a:pt x="805087" y="542100"/>
                    </a:lnTo>
                    <a:cubicBezTo>
                      <a:pt x="805087" y="612076"/>
                      <a:pt x="777672" y="678034"/>
                      <a:pt x="727893" y="727822"/>
                    </a:cubicBezTo>
                    <a:cubicBezTo>
                      <a:pt x="678112" y="777607"/>
                      <a:pt x="612152" y="805024"/>
                      <a:pt x="542166" y="805024"/>
                    </a:cubicBezTo>
                    <a:lnTo>
                      <a:pt x="262652" y="805024"/>
                    </a:lnTo>
                    <a:cubicBezTo>
                      <a:pt x="192666" y="805018"/>
                      <a:pt x="126708" y="777600"/>
                      <a:pt x="76926" y="727819"/>
                    </a:cubicBezTo>
                    <a:close/>
                    <a:moveTo>
                      <a:pt x="274973" y="114717"/>
                    </a:moveTo>
                    <a:cubicBezTo>
                      <a:pt x="186645" y="114717"/>
                      <a:pt x="114783" y="186580"/>
                      <a:pt x="114783" y="274909"/>
                    </a:cubicBezTo>
                    <a:lnTo>
                      <a:pt x="114783" y="529774"/>
                    </a:lnTo>
                    <a:cubicBezTo>
                      <a:pt x="114783" y="618101"/>
                      <a:pt x="186645" y="689962"/>
                      <a:pt x="274973" y="689962"/>
                    </a:cubicBezTo>
                    <a:lnTo>
                      <a:pt x="529846" y="689962"/>
                    </a:lnTo>
                    <a:cubicBezTo>
                      <a:pt x="618172" y="689962"/>
                      <a:pt x="690033" y="618099"/>
                      <a:pt x="690033" y="529774"/>
                    </a:cubicBezTo>
                    <a:lnTo>
                      <a:pt x="690033" y="114717"/>
                    </a:lnTo>
                    <a:lnTo>
                      <a:pt x="274973" y="114717"/>
                    </a:lnTo>
                    <a:close/>
                  </a:path>
                </a:pathLst>
              </a:custGeom>
              <a:solidFill>
                <a:srgbClr val="47BDEF"/>
              </a:solidFill>
              <a:ln w="11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31" name="Полилиния 890">
                <a:extLst>
                  <a:ext uri="{FF2B5EF4-FFF2-40B4-BE49-F238E27FC236}">
                    <a16:creationId xmlns:a16="http://schemas.microsoft.com/office/drawing/2014/main" id="{D7BC6976-23B3-4939-B5BF-9287BB2D6329}"/>
                  </a:ext>
                </a:extLst>
              </p:cNvPr>
              <p:cNvSpPr/>
              <p:nvPr/>
            </p:nvSpPr>
            <p:spPr>
              <a:xfrm>
                <a:off x="3701984" y="3024619"/>
                <a:ext cx="345150" cy="345148"/>
              </a:xfrm>
              <a:custGeom>
                <a:avLst/>
                <a:gdLst>
                  <a:gd name="connsiteX0" fmla="*/ -269 w 345150"/>
                  <a:gd name="connsiteY0" fmla="*/ 105073 h 345148"/>
                  <a:gd name="connsiteX1" fmla="*/ 105135 w 345150"/>
                  <a:gd name="connsiteY1" fmla="*/ -331 h 345148"/>
                  <a:gd name="connsiteX2" fmla="*/ 344881 w 345150"/>
                  <a:gd name="connsiteY2" fmla="*/ -331 h 345148"/>
                  <a:gd name="connsiteX3" fmla="*/ 344881 w 345150"/>
                  <a:gd name="connsiteY3" fmla="*/ 239414 h 345148"/>
                  <a:gd name="connsiteX4" fmla="*/ 239483 w 345150"/>
                  <a:gd name="connsiteY4" fmla="*/ 344818 h 345148"/>
                  <a:gd name="connsiteX5" fmla="*/ 105136 w 345150"/>
                  <a:gd name="connsiteY5" fmla="*/ 344818 h 345148"/>
                  <a:gd name="connsiteX6" fmla="*/ -268 w 345150"/>
                  <a:gd name="connsiteY6" fmla="*/ 239414 h 345148"/>
                  <a:gd name="connsiteX7" fmla="*/ -268 w 345150"/>
                  <a:gd name="connsiteY7" fmla="*/ 105073 h 345148"/>
                  <a:gd name="connsiteX8" fmla="*/ -269 w 345150"/>
                  <a:gd name="connsiteY8" fmla="*/ 105073 h 3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5150" h="345148">
                    <a:moveTo>
                      <a:pt x="-269" y="105073"/>
                    </a:moveTo>
                    <a:cubicBezTo>
                      <a:pt x="-269" y="47105"/>
                      <a:pt x="47168" y="-331"/>
                      <a:pt x="105135" y="-331"/>
                    </a:cubicBezTo>
                    <a:lnTo>
                      <a:pt x="344881" y="-331"/>
                    </a:lnTo>
                    <a:lnTo>
                      <a:pt x="344881" y="239414"/>
                    </a:lnTo>
                    <a:cubicBezTo>
                      <a:pt x="344881" y="297384"/>
                      <a:pt x="297446" y="344818"/>
                      <a:pt x="239483" y="344818"/>
                    </a:cubicBezTo>
                    <a:lnTo>
                      <a:pt x="105136" y="344818"/>
                    </a:lnTo>
                    <a:cubicBezTo>
                      <a:pt x="47169" y="344818"/>
                      <a:pt x="-268" y="297383"/>
                      <a:pt x="-268" y="239414"/>
                    </a:cubicBezTo>
                    <a:lnTo>
                      <a:pt x="-268" y="105073"/>
                    </a:lnTo>
                    <a:lnTo>
                      <a:pt x="-269" y="105073"/>
                    </a:lnTo>
                    <a:close/>
                  </a:path>
                </a:pathLst>
              </a:custGeom>
              <a:solidFill>
                <a:srgbClr val="47BDEF"/>
              </a:solidFill>
              <a:ln w="11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32" name="Полилиния 891">
                <a:extLst>
                  <a:ext uri="{FF2B5EF4-FFF2-40B4-BE49-F238E27FC236}">
                    <a16:creationId xmlns:a16="http://schemas.microsoft.com/office/drawing/2014/main" id="{66DAED12-5F15-42A9-AC4A-D4FE2296EC0B}"/>
                  </a:ext>
                </a:extLst>
              </p:cNvPr>
              <p:cNvSpPr/>
              <p:nvPr/>
            </p:nvSpPr>
            <p:spPr>
              <a:xfrm>
                <a:off x="940766" y="5325633"/>
                <a:ext cx="805355" cy="805355"/>
              </a:xfrm>
              <a:custGeom>
                <a:avLst/>
                <a:gdLst>
                  <a:gd name="connsiteX0" fmla="*/ 76863 w 805355"/>
                  <a:gd name="connsiteY0" fmla="*/ 727882 h 805355"/>
                  <a:gd name="connsiteX1" fmla="*/ -331 w 805355"/>
                  <a:gd name="connsiteY1" fmla="*/ 542162 h 805355"/>
                  <a:gd name="connsiteX2" fmla="*/ -331 w 805355"/>
                  <a:gd name="connsiteY2" fmla="*/ 262654 h 805355"/>
                  <a:gd name="connsiteX3" fmla="*/ 76869 w 805355"/>
                  <a:gd name="connsiteY3" fmla="*/ 76927 h 805355"/>
                  <a:gd name="connsiteX4" fmla="*/ 262589 w 805355"/>
                  <a:gd name="connsiteY4" fmla="*/ -269 h 805355"/>
                  <a:gd name="connsiteX5" fmla="*/ 805024 w 805355"/>
                  <a:gd name="connsiteY5" fmla="*/ -269 h 805355"/>
                  <a:gd name="connsiteX6" fmla="*/ 805024 w 805355"/>
                  <a:gd name="connsiteY6" fmla="*/ 542162 h 805355"/>
                  <a:gd name="connsiteX7" fmla="*/ 727830 w 805355"/>
                  <a:gd name="connsiteY7" fmla="*/ 727885 h 805355"/>
                  <a:gd name="connsiteX8" fmla="*/ 542103 w 805355"/>
                  <a:gd name="connsiteY8" fmla="*/ 805087 h 805355"/>
                  <a:gd name="connsiteX9" fmla="*/ 262589 w 805355"/>
                  <a:gd name="connsiteY9" fmla="*/ 805087 h 805355"/>
                  <a:gd name="connsiteX10" fmla="*/ 76863 w 805355"/>
                  <a:gd name="connsiteY10" fmla="*/ 727882 h 805355"/>
                  <a:gd name="connsiteX11" fmla="*/ 274910 w 805355"/>
                  <a:gd name="connsiteY11" fmla="*/ 114779 h 805355"/>
                  <a:gd name="connsiteX12" fmla="*/ 114720 w 805355"/>
                  <a:gd name="connsiteY12" fmla="*/ 274972 h 805355"/>
                  <a:gd name="connsiteX13" fmla="*/ 114720 w 805355"/>
                  <a:gd name="connsiteY13" fmla="*/ 529837 h 805355"/>
                  <a:gd name="connsiteX14" fmla="*/ 274910 w 805355"/>
                  <a:gd name="connsiteY14" fmla="*/ 690025 h 805355"/>
                  <a:gd name="connsiteX15" fmla="*/ 529783 w 805355"/>
                  <a:gd name="connsiteY15" fmla="*/ 690025 h 805355"/>
                  <a:gd name="connsiteX16" fmla="*/ 689970 w 805355"/>
                  <a:gd name="connsiteY16" fmla="*/ 529837 h 805355"/>
                  <a:gd name="connsiteX17" fmla="*/ 689970 w 805355"/>
                  <a:gd name="connsiteY17" fmla="*/ 114779 h 805355"/>
                  <a:gd name="connsiteX18" fmla="*/ 274910 w 805355"/>
                  <a:gd name="connsiteY18" fmla="*/ 114779 h 805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05355" h="805355">
                    <a:moveTo>
                      <a:pt x="76863" y="727882"/>
                    </a:moveTo>
                    <a:cubicBezTo>
                      <a:pt x="27083" y="678097"/>
                      <a:pt x="-331" y="612141"/>
                      <a:pt x="-331" y="542162"/>
                    </a:cubicBezTo>
                    <a:lnTo>
                      <a:pt x="-331" y="262654"/>
                    </a:lnTo>
                    <a:cubicBezTo>
                      <a:pt x="-331" y="192667"/>
                      <a:pt x="27083" y="126707"/>
                      <a:pt x="76869" y="76927"/>
                    </a:cubicBezTo>
                    <a:cubicBezTo>
                      <a:pt x="126643" y="27146"/>
                      <a:pt x="192603" y="-269"/>
                      <a:pt x="262589" y="-269"/>
                    </a:cubicBezTo>
                    <a:lnTo>
                      <a:pt x="805024" y="-269"/>
                    </a:lnTo>
                    <a:lnTo>
                      <a:pt x="805024" y="542162"/>
                    </a:lnTo>
                    <a:cubicBezTo>
                      <a:pt x="805024" y="612139"/>
                      <a:pt x="777609" y="678097"/>
                      <a:pt x="727830" y="727885"/>
                    </a:cubicBezTo>
                    <a:cubicBezTo>
                      <a:pt x="678049" y="777669"/>
                      <a:pt x="612090" y="805087"/>
                      <a:pt x="542103" y="805087"/>
                    </a:cubicBezTo>
                    <a:lnTo>
                      <a:pt x="262589" y="805087"/>
                    </a:lnTo>
                    <a:cubicBezTo>
                      <a:pt x="192603" y="805081"/>
                      <a:pt x="126645" y="777663"/>
                      <a:pt x="76863" y="727882"/>
                    </a:cubicBezTo>
                    <a:close/>
                    <a:moveTo>
                      <a:pt x="274910" y="114779"/>
                    </a:moveTo>
                    <a:cubicBezTo>
                      <a:pt x="186582" y="114779"/>
                      <a:pt x="114720" y="186643"/>
                      <a:pt x="114720" y="274972"/>
                    </a:cubicBezTo>
                    <a:lnTo>
                      <a:pt x="114720" y="529837"/>
                    </a:lnTo>
                    <a:cubicBezTo>
                      <a:pt x="114720" y="618164"/>
                      <a:pt x="186582" y="690025"/>
                      <a:pt x="274910" y="690025"/>
                    </a:cubicBezTo>
                    <a:lnTo>
                      <a:pt x="529783" y="690025"/>
                    </a:lnTo>
                    <a:cubicBezTo>
                      <a:pt x="618109" y="690025"/>
                      <a:pt x="689970" y="618162"/>
                      <a:pt x="689970" y="529837"/>
                    </a:cubicBezTo>
                    <a:lnTo>
                      <a:pt x="689970" y="114779"/>
                    </a:lnTo>
                    <a:lnTo>
                      <a:pt x="274910" y="114779"/>
                    </a:lnTo>
                    <a:close/>
                  </a:path>
                </a:pathLst>
              </a:custGeom>
              <a:solidFill>
                <a:srgbClr val="47BDEF"/>
              </a:solidFill>
              <a:ln w="11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33" name="Полилиния 892">
                <a:extLst>
                  <a:ext uri="{FF2B5EF4-FFF2-40B4-BE49-F238E27FC236}">
                    <a16:creationId xmlns:a16="http://schemas.microsoft.com/office/drawing/2014/main" id="{0302DC66-0D92-4ED2-A9E7-963FD8D6286D}"/>
                  </a:ext>
                </a:extLst>
              </p:cNvPr>
              <p:cNvSpPr/>
              <p:nvPr/>
            </p:nvSpPr>
            <p:spPr>
              <a:xfrm>
                <a:off x="1170868" y="5555735"/>
                <a:ext cx="345150" cy="345148"/>
              </a:xfrm>
              <a:custGeom>
                <a:avLst/>
                <a:gdLst>
                  <a:gd name="connsiteX0" fmla="*/ -331 w 345150"/>
                  <a:gd name="connsiteY0" fmla="*/ 105136 h 345148"/>
                  <a:gd name="connsiteX1" fmla="*/ 105072 w 345150"/>
                  <a:gd name="connsiteY1" fmla="*/ -269 h 345148"/>
                  <a:gd name="connsiteX2" fmla="*/ 344819 w 345150"/>
                  <a:gd name="connsiteY2" fmla="*/ -269 h 345148"/>
                  <a:gd name="connsiteX3" fmla="*/ 344819 w 345150"/>
                  <a:gd name="connsiteY3" fmla="*/ 239477 h 345148"/>
                  <a:gd name="connsiteX4" fmla="*/ 239420 w 345150"/>
                  <a:gd name="connsiteY4" fmla="*/ 344880 h 345148"/>
                  <a:gd name="connsiteX5" fmla="*/ 105073 w 345150"/>
                  <a:gd name="connsiteY5" fmla="*/ 344880 h 345148"/>
                  <a:gd name="connsiteX6" fmla="*/ -330 w 345150"/>
                  <a:gd name="connsiteY6" fmla="*/ 239477 h 345148"/>
                  <a:gd name="connsiteX7" fmla="*/ -330 w 345150"/>
                  <a:gd name="connsiteY7" fmla="*/ 105136 h 345148"/>
                  <a:gd name="connsiteX8" fmla="*/ -331 w 345150"/>
                  <a:gd name="connsiteY8" fmla="*/ 105136 h 345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5150" h="345148">
                    <a:moveTo>
                      <a:pt x="-331" y="105136"/>
                    </a:moveTo>
                    <a:cubicBezTo>
                      <a:pt x="-331" y="47168"/>
                      <a:pt x="47105" y="-269"/>
                      <a:pt x="105072" y="-269"/>
                    </a:cubicBezTo>
                    <a:lnTo>
                      <a:pt x="344819" y="-269"/>
                    </a:lnTo>
                    <a:lnTo>
                      <a:pt x="344819" y="239477"/>
                    </a:lnTo>
                    <a:cubicBezTo>
                      <a:pt x="344819" y="297446"/>
                      <a:pt x="297384" y="344880"/>
                      <a:pt x="239420" y="344880"/>
                    </a:cubicBezTo>
                    <a:lnTo>
                      <a:pt x="105073" y="344880"/>
                    </a:lnTo>
                    <a:cubicBezTo>
                      <a:pt x="47106" y="344880"/>
                      <a:pt x="-330" y="297445"/>
                      <a:pt x="-330" y="239477"/>
                    </a:cubicBezTo>
                    <a:lnTo>
                      <a:pt x="-330" y="105136"/>
                    </a:lnTo>
                    <a:lnTo>
                      <a:pt x="-331" y="105136"/>
                    </a:lnTo>
                    <a:close/>
                  </a:path>
                </a:pathLst>
              </a:custGeom>
              <a:solidFill>
                <a:srgbClr val="47BDEF"/>
              </a:solidFill>
              <a:ln w="11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309" name="Рисунок 470">
              <a:extLst>
                <a:ext uri="{FF2B5EF4-FFF2-40B4-BE49-F238E27FC236}">
                  <a16:creationId xmlns:a16="http://schemas.microsoft.com/office/drawing/2014/main" id="{FB0B1D4C-6B18-46FA-9C60-C39232C81D6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56899" y="2976282"/>
              <a:ext cx="812746" cy="867600"/>
              <a:chOff x="8311578" y="3064929"/>
              <a:chExt cx="1222032" cy="1304509"/>
            </a:xfrm>
            <a:solidFill>
              <a:srgbClr val="FFFFFF"/>
            </a:solidFill>
          </p:grpSpPr>
          <p:sp>
            <p:nvSpPr>
              <p:cNvPr id="1311" name="Полилиния 470">
                <a:extLst>
                  <a:ext uri="{FF2B5EF4-FFF2-40B4-BE49-F238E27FC236}">
                    <a16:creationId xmlns:a16="http://schemas.microsoft.com/office/drawing/2014/main" id="{B3E6622D-2873-450E-8828-A3BC138B9EE6}"/>
                  </a:ext>
                </a:extLst>
              </p:cNvPr>
              <p:cNvSpPr/>
              <p:nvPr/>
            </p:nvSpPr>
            <p:spPr>
              <a:xfrm>
                <a:off x="8311578" y="3064929"/>
                <a:ext cx="1222032" cy="1304509"/>
              </a:xfrm>
              <a:custGeom>
                <a:avLst/>
                <a:gdLst>
                  <a:gd name="connsiteX0" fmla="*/ 1220248 w 1222032"/>
                  <a:gd name="connsiteY0" fmla="*/ 462491 h 1304509"/>
                  <a:gd name="connsiteX1" fmla="*/ 1069848 w 1222032"/>
                  <a:gd name="connsiteY1" fmla="*/ 358886 h 1304509"/>
                  <a:gd name="connsiteX2" fmla="*/ 883825 w 1222032"/>
                  <a:gd name="connsiteY2" fmla="*/ 320970 h 1304509"/>
                  <a:gd name="connsiteX3" fmla="*/ 858298 w 1222032"/>
                  <a:gd name="connsiteY3" fmla="*/ 323245 h 1304509"/>
                  <a:gd name="connsiteX4" fmla="*/ 753523 w 1222032"/>
                  <a:gd name="connsiteY4" fmla="*/ 380119 h 1304509"/>
                  <a:gd name="connsiteX5" fmla="*/ 781050 w 1222032"/>
                  <a:gd name="connsiteY5" fmla="*/ 308647 h 1304509"/>
                  <a:gd name="connsiteX6" fmla="*/ 737235 w 1222032"/>
                  <a:gd name="connsiteY6" fmla="*/ 140111 h 1304509"/>
                  <a:gd name="connsiteX7" fmla="*/ 621887 w 1222032"/>
                  <a:gd name="connsiteY7" fmla="*/ 106 h 1304509"/>
                  <a:gd name="connsiteX8" fmla="*/ 615506 w 1222032"/>
                  <a:gd name="connsiteY8" fmla="*/ 106 h 1304509"/>
                  <a:gd name="connsiteX9" fmla="*/ 478155 w 1222032"/>
                  <a:gd name="connsiteY9" fmla="*/ 115181 h 1304509"/>
                  <a:gd name="connsiteX10" fmla="*/ 401288 w 1222032"/>
                  <a:gd name="connsiteY10" fmla="*/ 268457 h 1304509"/>
                  <a:gd name="connsiteX11" fmla="*/ 401288 w 1222032"/>
                  <a:gd name="connsiteY11" fmla="*/ 283433 h 1304509"/>
                  <a:gd name="connsiteX12" fmla="*/ 134969 w 1222032"/>
                  <a:gd name="connsiteY12" fmla="*/ 283433 h 1304509"/>
                  <a:gd name="connsiteX13" fmla="*/ 0 w 1222032"/>
                  <a:gd name="connsiteY13" fmla="*/ 417845 h 1304509"/>
                  <a:gd name="connsiteX14" fmla="*/ 0 w 1222032"/>
                  <a:gd name="connsiteY14" fmla="*/ 1170193 h 1304509"/>
                  <a:gd name="connsiteX15" fmla="*/ 134969 w 1222032"/>
                  <a:gd name="connsiteY15" fmla="*/ 1304510 h 1304509"/>
                  <a:gd name="connsiteX16" fmla="*/ 890969 w 1222032"/>
                  <a:gd name="connsiteY16" fmla="*/ 1304510 h 1304509"/>
                  <a:gd name="connsiteX17" fmla="*/ 1026033 w 1222032"/>
                  <a:gd name="connsiteY17" fmla="*/ 1170193 h 1304509"/>
                  <a:gd name="connsiteX18" fmla="*/ 1026033 w 1222032"/>
                  <a:gd name="connsiteY18" fmla="*/ 695011 h 1304509"/>
                  <a:gd name="connsiteX19" fmla="*/ 1110901 w 1222032"/>
                  <a:gd name="connsiteY19" fmla="*/ 630175 h 1304509"/>
                  <a:gd name="connsiteX20" fmla="*/ 1220248 w 1222032"/>
                  <a:gd name="connsiteY20" fmla="*/ 462491 h 1304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22032" h="1304509">
                    <a:moveTo>
                      <a:pt x="1220248" y="462491"/>
                    </a:moveTo>
                    <a:cubicBezTo>
                      <a:pt x="1215009" y="437656"/>
                      <a:pt x="1193673" y="399835"/>
                      <a:pt x="1069848" y="358886"/>
                    </a:cubicBezTo>
                    <a:cubicBezTo>
                      <a:pt x="1002030" y="336421"/>
                      <a:pt x="926973" y="320970"/>
                      <a:pt x="883825" y="320970"/>
                    </a:cubicBezTo>
                    <a:cubicBezTo>
                      <a:pt x="875260" y="320852"/>
                      <a:pt x="866705" y="321614"/>
                      <a:pt x="858298" y="323245"/>
                    </a:cubicBezTo>
                    <a:cubicBezTo>
                      <a:pt x="833819" y="328459"/>
                      <a:pt x="794766" y="350829"/>
                      <a:pt x="753523" y="380119"/>
                    </a:cubicBezTo>
                    <a:cubicBezTo>
                      <a:pt x="766651" y="357995"/>
                      <a:pt x="775956" y="333836"/>
                      <a:pt x="781050" y="308647"/>
                    </a:cubicBezTo>
                    <a:cubicBezTo>
                      <a:pt x="785146" y="269878"/>
                      <a:pt x="760000" y="193573"/>
                      <a:pt x="737235" y="140111"/>
                    </a:cubicBezTo>
                    <a:cubicBezTo>
                      <a:pt x="680180" y="6552"/>
                      <a:pt x="638175" y="2097"/>
                      <a:pt x="621887" y="106"/>
                    </a:cubicBezTo>
                    <a:cubicBezTo>
                      <a:pt x="619762" y="-35"/>
                      <a:pt x="617631" y="-35"/>
                      <a:pt x="615506" y="106"/>
                    </a:cubicBezTo>
                    <a:cubicBezTo>
                      <a:pt x="601504" y="106"/>
                      <a:pt x="558356" y="106"/>
                      <a:pt x="478155" y="115181"/>
                    </a:cubicBezTo>
                    <a:cubicBezTo>
                      <a:pt x="445199" y="162102"/>
                      <a:pt x="405384" y="230446"/>
                      <a:pt x="401288" y="268457"/>
                    </a:cubicBezTo>
                    <a:cubicBezTo>
                      <a:pt x="400899" y="273442"/>
                      <a:pt x="400899" y="278448"/>
                      <a:pt x="401288" y="283433"/>
                    </a:cubicBezTo>
                    <a:lnTo>
                      <a:pt x="134969" y="283433"/>
                    </a:lnTo>
                    <a:cubicBezTo>
                      <a:pt x="60434" y="283538"/>
                      <a:pt x="52" y="343670"/>
                      <a:pt x="0" y="417845"/>
                    </a:cubicBezTo>
                    <a:lnTo>
                      <a:pt x="0" y="1170193"/>
                    </a:lnTo>
                    <a:cubicBezTo>
                      <a:pt x="105" y="1244328"/>
                      <a:pt x="60471" y="1304405"/>
                      <a:pt x="134969" y="1304510"/>
                    </a:cubicBezTo>
                    <a:lnTo>
                      <a:pt x="890969" y="1304510"/>
                    </a:lnTo>
                    <a:cubicBezTo>
                      <a:pt x="965502" y="1304453"/>
                      <a:pt x="1025928" y="1244366"/>
                      <a:pt x="1026033" y="1170193"/>
                    </a:cubicBezTo>
                    <a:lnTo>
                      <a:pt x="1026033" y="695011"/>
                    </a:lnTo>
                    <a:cubicBezTo>
                      <a:pt x="1055570" y="675061"/>
                      <a:pt x="1083907" y="653412"/>
                      <a:pt x="1110901" y="630175"/>
                    </a:cubicBezTo>
                    <a:cubicBezTo>
                      <a:pt x="1233392" y="524200"/>
                      <a:pt x="1223867" y="479364"/>
                      <a:pt x="1220248" y="462491"/>
                    </a:cubicBezTo>
                    <a:close/>
                  </a:path>
                </a:pathLst>
              </a:custGeom>
              <a:solidFill>
                <a:srgbClr val="47BD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2" name="Полилиния 471">
                <a:extLst>
                  <a:ext uri="{FF2B5EF4-FFF2-40B4-BE49-F238E27FC236}">
                    <a16:creationId xmlns:a16="http://schemas.microsoft.com/office/drawing/2014/main" id="{37FF45A8-A3C8-45F4-A3B3-5804BBE864EF}"/>
                  </a:ext>
                </a:extLst>
              </p:cNvPr>
              <p:cNvSpPr/>
              <p:nvPr/>
            </p:nvSpPr>
            <p:spPr>
              <a:xfrm>
                <a:off x="8866197" y="3722210"/>
                <a:ext cx="396416" cy="566754"/>
              </a:xfrm>
              <a:custGeom>
                <a:avLst/>
                <a:gdLst>
                  <a:gd name="connsiteX0" fmla="*/ 366451 w 396416"/>
                  <a:gd name="connsiteY0" fmla="*/ 186928 h 566754"/>
                  <a:gd name="connsiteX1" fmla="*/ 36695 w 396416"/>
                  <a:gd name="connsiteY1" fmla="*/ 4268 h 566754"/>
                  <a:gd name="connsiteX2" fmla="*/ 29837 w 396416"/>
                  <a:gd name="connsiteY2" fmla="*/ 379826 h 566754"/>
                  <a:gd name="connsiteX3" fmla="*/ 359783 w 396416"/>
                  <a:gd name="connsiteY3" fmla="*/ 562486 h 566754"/>
                  <a:gd name="connsiteX4" fmla="*/ 366451 w 396416"/>
                  <a:gd name="connsiteY4" fmla="*/ 186928 h 566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6416" h="566754">
                    <a:moveTo>
                      <a:pt x="366451" y="186928"/>
                    </a:moveTo>
                    <a:cubicBezTo>
                      <a:pt x="334161" y="131097"/>
                      <a:pt x="93083" y="-27960"/>
                      <a:pt x="36695" y="4268"/>
                    </a:cubicBezTo>
                    <a:cubicBezTo>
                      <a:pt x="-19693" y="36497"/>
                      <a:pt x="-2167" y="323995"/>
                      <a:pt x="29837" y="379826"/>
                    </a:cubicBezTo>
                    <a:cubicBezTo>
                      <a:pt x="61841" y="435657"/>
                      <a:pt x="303586" y="594714"/>
                      <a:pt x="359783" y="562486"/>
                    </a:cubicBezTo>
                    <a:cubicBezTo>
                      <a:pt x="415981" y="530257"/>
                      <a:pt x="398740" y="242760"/>
                      <a:pt x="366451" y="1869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3" name="Полилиния 472">
                <a:extLst>
                  <a:ext uri="{FF2B5EF4-FFF2-40B4-BE49-F238E27FC236}">
                    <a16:creationId xmlns:a16="http://schemas.microsoft.com/office/drawing/2014/main" id="{3241A5A8-A0F8-4ACB-A155-5ABEB808E04C}"/>
                  </a:ext>
                </a:extLst>
              </p:cNvPr>
              <p:cNvSpPr/>
              <p:nvPr/>
            </p:nvSpPr>
            <p:spPr>
              <a:xfrm>
                <a:off x="8403928" y="3424174"/>
                <a:ext cx="406330" cy="258393"/>
              </a:xfrm>
              <a:custGeom>
                <a:avLst/>
                <a:gdLst>
                  <a:gd name="connsiteX0" fmla="*/ 149206 w 406330"/>
                  <a:gd name="connsiteY0" fmla="*/ 249506 h 258393"/>
                  <a:gd name="connsiteX1" fmla="*/ 404571 w 406330"/>
                  <a:gd name="connsiteY1" fmla="*/ 218700 h 258393"/>
                  <a:gd name="connsiteX2" fmla="*/ 257124 w 406330"/>
                  <a:gd name="connsiteY2" fmla="*/ 8930 h 258393"/>
                  <a:gd name="connsiteX3" fmla="*/ 1759 w 406330"/>
                  <a:gd name="connsiteY3" fmla="*/ 39736 h 258393"/>
                  <a:gd name="connsiteX4" fmla="*/ 149206 w 406330"/>
                  <a:gd name="connsiteY4" fmla="*/ 249506 h 258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6330" h="258393">
                    <a:moveTo>
                      <a:pt x="149206" y="249506"/>
                    </a:moveTo>
                    <a:cubicBezTo>
                      <a:pt x="189497" y="267327"/>
                      <a:pt x="386569" y="258985"/>
                      <a:pt x="404571" y="218700"/>
                    </a:cubicBezTo>
                    <a:cubicBezTo>
                      <a:pt x="422574" y="178414"/>
                      <a:pt x="297415" y="26845"/>
                      <a:pt x="257124" y="8930"/>
                    </a:cubicBezTo>
                    <a:cubicBezTo>
                      <a:pt x="216834" y="-8986"/>
                      <a:pt x="19761" y="-549"/>
                      <a:pt x="1759" y="39736"/>
                    </a:cubicBezTo>
                    <a:cubicBezTo>
                      <a:pt x="-16243" y="80022"/>
                      <a:pt x="108915" y="231591"/>
                      <a:pt x="149206" y="249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4" name="Полилиния 473">
                <a:extLst>
                  <a:ext uri="{FF2B5EF4-FFF2-40B4-BE49-F238E27FC236}">
                    <a16:creationId xmlns:a16="http://schemas.microsoft.com/office/drawing/2014/main" id="{A5FDA101-723E-4897-B392-7BFC14E0B34D}"/>
                  </a:ext>
                </a:extLst>
              </p:cNvPr>
              <p:cNvSpPr/>
              <p:nvPr/>
            </p:nvSpPr>
            <p:spPr>
              <a:xfrm>
                <a:off x="8752901" y="3105305"/>
                <a:ext cx="299601" cy="496346"/>
              </a:xfrm>
              <a:custGeom>
                <a:avLst/>
                <a:gdLst>
                  <a:gd name="connsiteX0" fmla="*/ 258 w 299601"/>
                  <a:gd name="connsiteY0" fmla="*/ 232345 h 496346"/>
                  <a:gd name="connsiteX1" fmla="*/ 123321 w 299601"/>
                  <a:gd name="connsiteY1" fmla="*/ 496240 h 496346"/>
                  <a:gd name="connsiteX2" fmla="*/ 299343 w 299601"/>
                  <a:gd name="connsiteY2" fmla="*/ 264005 h 496346"/>
                  <a:gd name="connsiteX3" fmla="*/ 176280 w 299601"/>
                  <a:gd name="connsiteY3" fmla="*/ 110 h 496346"/>
                  <a:gd name="connsiteX4" fmla="*/ 258 w 299601"/>
                  <a:gd name="connsiteY4" fmla="*/ 232345 h 496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9601" h="496346">
                    <a:moveTo>
                      <a:pt x="258" y="232345"/>
                    </a:moveTo>
                    <a:cubicBezTo>
                      <a:pt x="-5076" y="282015"/>
                      <a:pt x="73505" y="491027"/>
                      <a:pt x="123321" y="496240"/>
                    </a:cubicBezTo>
                    <a:cubicBezTo>
                      <a:pt x="173137" y="501454"/>
                      <a:pt x="294009" y="313580"/>
                      <a:pt x="299343" y="264005"/>
                    </a:cubicBezTo>
                    <a:cubicBezTo>
                      <a:pt x="304677" y="214430"/>
                      <a:pt x="226096" y="5418"/>
                      <a:pt x="176280" y="110"/>
                    </a:cubicBezTo>
                    <a:cubicBezTo>
                      <a:pt x="126464" y="-5198"/>
                      <a:pt x="5497" y="182770"/>
                      <a:pt x="258" y="2323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5" name="Полилиния 474">
                <a:extLst>
                  <a:ext uri="{FF2B5EF4-FFF2-40B4-BE49-F238E27FC236}">
                    <a16:creationId xmlns:a16="http://schemas.microsoft.com/office/drawing/2014/main" id="{08D97582-8A82-4100-9E63-95EF5A3823C1}"/>
                  </a:ext>
                </a:extLst>
              </p:cNvPr>
              <p:cNvSpPr/>
              <p:nvPr/>
            </p:nvSpPr>
            <p:spPr>
              <a:xfrm>
                <a:off x="8934393" y="3426576"/>
                <a:ext cx="558753" cy="335334"/>
              </a:xfrm>
              <a:custGeom>
                <a:avLst/>
                <a:gdLst>
                  <a:gd name="connsiteX0" fmla="*/ 243962 w 558753"/>
                  <a:gd name="connsiteY0" fmla="*/ 1409 h 335334"/>
                  <a:gd name="connsiteX1" fmla="*/ 503 w 558753"/>
                  <a:gd name="connsiteY1" fmla="*/ 226155 h 335334"/>
                  <a:gd name="connsiteX2" fmla="*/ 314828 w 558753"/>
                  <a:gd name="connsiteY2" fmla="*/ 333931 h 335334"/>
                  <a:gd name="connsiteX3" fmla="*/ 558287 w 558753"/>
                  <a:gd name="connsiteY3" fmla="*/ 109185 h 335334"/>
                  <a:gd name="connsiteX4" fmla="*/ 243962 w 558753"/>
                  <a:gd name="connsiteY4" fmla="*/ 1409 h 33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753" h="335334">
                    <a:moveTo>
                      <a:pt x="243962" y="1409"/>
                    </a:moveTo>
                    <a:cubicBezTo>
                      <a:pt x="188146" y="13162"/>
                      <a:pt x="-11308" y="170988"/>
                      <a:pt x="503" y="226155"/>
                    </a:cubicBezTo>
                    <a:cubicBezTo>
                      <a:pt x="12314" y="281323"/>
                      <a:pt x="258821" y="345685"/>
                      <a:pt x="314828" y="333931"/>
                    </a:cubicBezTo>
                    <a:cubicBezTo>
                      <a:pt x="370835" y="322177"/>
                      <a:pt x="569622" y="164637"/>
                      <a:pt x="558287" y="109185"/>
                    </a:cubicBezTo>
                    <a:cubicBezTo>
                      <a:pt x="546953" y="53733"/>
                      <a:pt x="299588" y="-10345"/>
                      <a:pt x="243962" y="14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6" name="Полилиния 475">
                <a:extLst>
                  <a:ext uri="{FF2B5EF4-FFF2-40B4-BE49-F238E27FC236}">
                    <a16:creationId xmlns:a16="http://schemas.microsoft.com/office/drawing/2014/main" id="{ED3B10C8-658F-49F9-A9A4-E90A6ADAA435}"/>
                  </a:ext>
                </a:extLst>
              </p:cNvPr>
              <p:cNvSpPr/>
              <p:nvPr/>
            </p:nvSpPr>
            <p:spPr>
              <a:xfrm>
                <a:off x="8554806" y="3712035"/>
                <a:ext cx="278349" cy="299043"/>
              </a:xfrm>
              <a:custGeom>
                <a:avLst/>
                <a:gdLst>
                  <a:gd name="connsiteX0" fmla="*/ 225595 w 278349"/>
                  <a:gd name="connsiteY0" fmla="*/ 227152 h 299043"/>
                  <a:gd name="connsiteX1" fmla="*/ 269220 w 278349"/>
                  <a:gd name="connsiteY1" fmla="*/ 6102 h 299043"/>
                  <a:gd name="connsiteX2" fmla="*/ 52716 w 278349"/>
                  <a:gd name="connsiteY2" fmla="*/ 71886 h 299043"/>
                  <a:gd name="connsiteX3" fmla="*/ 9092 w 278349"/>
                  <a:gd name="connsiteY3" fmla="*/ 292936 h 299043"/>
                  <a:gd name="connsiteX4" fmla="*/ 225595 w 278349"/>
                  <a:gd name="connsiteY4" fmla="*/ 227152 h 299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8349" h="299043">
                    <a:moveTo>
                      <a:pt x="225595" y="227152"/>
                    </a:moveTo>
                    <a:cubicBezTo>
                      <a:pt x="251598" y="198715"/>
                      <a:pt x="298080" y="31979"/>
                      <a:pt x="269220" y="6102"/>
                    </a:cubicBezTo>
                    <a:cubicBezTo>
                      <a:pt x="240359" y="-19776"/>
                      <a:pt x="78720" y="43259"/>
                      <a:pt x="52716" y="71886"/>
                    </a:cubicBezTo>
                    <a:cubicBezTo>
                      <a:pt x="26713" y="100512"/>
                      <a:pt x="-19674" y="267058"/>
                      <a:pt x="9092" y="292936"/>
                    </a:cubicBezTo>
                    <a:cubicBezTo>
                      <a:pt x="37857" y="318813"/>
                      <a:pt x="199687" y="255873"/>
                      <a:pt x="225595" y="2271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7" name="Полилиния 476">
                <a:extLst>
                  <a:ext uri="{FF2B5EF4-FFF2-40B4-BE49-F238E27FC236}">
                    <a16:creationId xmlns:a16="http://schemas.microsoft.com/office/drawing/2014/main" id="{AEEBE2E8-D41A-4348-8531-DFE0D3C51567}"/>
                  </a:ext>
                </a:extLst>
              </p:cNvPr>
              <p:cNvSpPr/>
              <p:nvPr/>
            </p:nvSpPr>
            <p:spPr>
              <a:xfrm>
                <a:off x="8381346" y="4211490"/>
                <a:ext cx="68162" cy="94106"/>
              </a:xfrm>
              <a:custGeom>
                <a:avLst/>
                <a:gdLst>
                  <a:gd name="connsiteX0" fmla="*/ 60822 w 68162"/>
                  <a:gd name="connsiteY0" fmla="*/ 19459 h 94106"/>
                  <a:gd name="connsiteX1" fmla="*/ 59679 w 68162"/>
                  <a:gd name="connsiteY1" fmla="*/ 20502 h 94106"/>
                  <a:gd name="connsiteX2" fmla="*/ 40629 w 68162"/>
                  <a:gd name="connsiteY2" fmla="*/ 21829 h 94106"/>
                  <a:gd name="connsiteX3" fmla="*/ 33200 w 68162"/>
                  <a:gd name="connsiteY3" fmla="*/ 20028 h 94106"/>
                  <a:gd name="connsiteX4" fmla="*/ 26532 w 68162"/>
                  <a:gd name="connsiteY4" fmla="*/ 21640 h 94106"/>
                  <a:gd name="connsiteX5" fmla="*/ 24151 w 68162"/>
                  <a:gd name="connsiteY5" fmla="*/ 25716 h 94106"/>
                  <a:gd name="connsiteX6" fmla="*/ 25675 w 68162"/>
                  <a:gd name="connsiteY6" fmla="*/ 29033 h 94106"/>
                  <a:gd name="connsiteX7" fmla="*/ 33200 w 68162"/>
                  <a:gd name="connsiteY7" fmla="*/ 33204 h 94106"/>
                  <a:gd name="connsiteX8" fmla="*/ 33200 w 68162"/>
                  <a:gd name="connsiteY8" fmla="*/ 33204 h 94106"/>
                  <a:gd name="connsiteX9" fmla="*/ 53202 w 68162"/>
                  <a:gd name="connsiteY9" fmla="*/ 42683 h 94106"/>
                  <a:gd name="connsiteX10" fmla="*/ 62727 w 68162"/>
                  <a:gd name="connsiteY10" fmla="*/ 50266 h 94106"/>
                  <a:gd name="connsiteX11" fmla="*/ 68157 w 68162"/>
                  <a:gd name="connsiteY11" fmla="*/ 66001 h 94106"/>
                  <a:gd name="connsiteX12" fmla="*/ 58632 w 68162"/>
                  <a:gd name="connsiteY12" fmla="*/ 86002 h 94106"/>
                  <a:gd name="connsiteX13" fmla="*/ 32343 w 68162"/>
                  <a:gd name="connsiteY13" fmla="*/ 94059 h 94106"/>
                  <a:gd name="connsiteX14" fmla="*/ 2244 w 68162"/>
                  <a:gd name="connsiteY14" fmla="*/ 83727 h 94106"/>
                  <a:gd name="connsiteX15" fmla="*/ 2244 w 68162"/>
                  <a:gd name="connsiteY15" fmla="*/ 73395 h 94106"/>
                  <a:gd name="connsiteX16" fmla="*/ 3768 w 68162"/>
                  <a:gd name="connsiteY16" fmla="*/ 71878 h 94106"/>
                  <a:gd name="connsiteX17" fmla="*/ 18722 w 68162"/>
                  <a:gd name="connsiteY17" fmla="*/ 69129 h 94106"/>
                  <a:gd name="connsiteX18" fmla="*/ 22722 w 68162"/>
                  <a:gd name="connsiteY18" fmla="*/ 71025 h 94106"/>
                  <a:gd name="connsiteX19" fmla="*/ 33295 w 68162"/>
                  <a:gd name="connsiteY19" fmla="*/ 73869 h 94106"/>
                  <a:gd name="connsiteX20" fmla="*/ 41296 w 68162"/>
                  <a:gd name="connsiteY20" fmla="*/ 71689 h 94106"/>
                  <a:gd name="connsiteX21" fmla="*/ 44535 w 68162"/>
                  <a:gd name="connsiteY21" fmla="*/ 66854 h 94106"/>
                  <a:gd name="connsiteX22" fmla="*/ 33581 w 68162"/>
                  <a:gd name="connsiteY22" fmla="*/ 56712 h 94106"/>
                  <a:gd name="connsiteX23" fmla="*/ 33581 w 68162"/>
                  <a:gd name="connsiteY23" fmla="*/ 56712 h 94106"/>
                  <a:gd name="connsiteX24" fmla="*/ 14055 w 68162"/>
                  <a:gd name="connsiteY24" fmla="*/ 47233 h 94106"/>
                  <a:gd name="connsiteX25" fmla="*/ 720 w 68162"/>
                  <a:gd name="connsiteY25" fmla="*/ 25810 h 94106"/>
                  <a:gd name="connsiteX26" fmla="*/ 10245 w 68162"/>
                  <a:gd name="connsiteY26" fmla="*/ 7611 h 94106"/>
                  <a:gd name="connsiteX27" fmla="*/ 33676 w 68162"/>
                  <a:gd name="connsiteY27" fmla="*/ 27 h 94106"/>
                  <a:gd name="connsiteX28" fmla="*/ 52059 w 68162"/>
                  <a:gd name="connsiteY28" fmla="*/ 3914 h 94106"/>
                  <a:gd name="connsiteX29" fmla="*/ 60060 w 68162"/>
                  <a:gd name="connsiteY29" fmla="*/ 8559 h 94106"/>
                  <a:gd name="connsiteX30" fmla="*/ 61539 w 68162"/>
                  <a:gd name="connsiteY30" fmla="*/ 18644 h 94106"/>
                  <a:gd name="connsiteX31" fmla="*/ 60822 w 68162"/>
                  <a:gd name="connsiteY31" fmla="*/ 19459 h 94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8162" h="94106">
                    <a:moveTo>
                      <a:pt x="60822" y="19459"/>
                    </a:moveTo>
                    <a:lnTo>
                      <a:pt x="59679" y="20502"/>
                    </a:lnTo>
                    <a:cubicBezTo>
                      <a:pt x="54168" y="24701"/>
                      <a:pt x="46674" y="25223"/>
                      <a:pt x="40629" y="21829"/>
                    </a:cubicBezTo>
                    <a:cubicBezTo>
                      <a:pt x="38318" y="20692"/>
                      <a:pt x="35780" y="20076"/>
                      <a:pt x="33200" y="20028"/>
                    </a:cubicBezTo>
                    <a:cubicBezTo>
                      <a:pt x="30868" y="19914"/>
                      <a:pt x="28552" y="20474"/>
                      <a:pt x="26532" y="21640"/>
                    </a:cubicBezTo>
                    <a:cubicBezTo>
                      <a:pt x="25108" y="22521"/>
                      <a:pt x="24215" y="24047"/>
                      <a:pt x="24151" y="25716"/>
                    </a:cubicBezTo>
                    <a:cubicBezTo>
                      <a:pt x="24204" y="26976"/>
                      <a:pt x="24751" y="28171"/>
                      <a:pt x="25675" y="29033"/>
                    </a:cubicBezTo>
                    <a:cubicBezTo>
                      <a:pt x="27970" y="30777"/>
                      <a:pt x="30503" y="32180"/>
                      <a:pt x="33200" y="33204"/>
                    </a:cubicBezTo>
                    <a:lnTo>
                      <a:pt x="33200" y="33204"/>
                    </a:lnTo>
                    <a:cubicBezTo>
                      <a:pt x="40038" y="35991"/>
                      <a:pt x="46716" y="39157"/>
                      <a:pt x="53202" y="42683"/>
                    </a:cubicBezTo>
                    <a:cubicBezTo>
                      <a:pt x="56781" y="44664"/>
                      <a:pt x="60000" y="47223"/>
                      <a:pt x="62727" y="50266"/>
                    </a:cubicBezTo>
                    <a:cubicBezTo>
                      <a:pt x="66336" y="54712"/>
                      <a:pt x="68259" y="60285"/>
                      <a:pt x="68157" y="66001"/>
                    </a:cubicBezTo>
                    <a:cubicBezTo>
                      <a:pt x="68322" y="73793"/>
                      <a:pt x="64793" y="81196"/>
                      <a:pt x="58632" y="86002"/>
                    </a:cubicBezTo>
                    <a:cubicBezTo>
                      <a:pt x="51082" y="91661"/>
                      <a:pt x="41782" y="94514"/>
                      <a:pt x="32343" y="94059"/>
                    </a:cubicBezTo>
                    <a:cubicBezTo>
                      <a:pt x="21386" y="94343"/>
                      <a:pt x="10696" y="90675"/>
                      <a:pt x="2244" y="83727"/>
                    </a:cubicBezTo>
                    <a:cubicBezTo>
                      <a:pt x="-2805" y="79461"/>
                      <a:pt x="2244" y="73395"/>
                      <a:pt x="2244" y="73395"/>
                    </a:cubicBezTo>
                    <a:lnTo>
                      <a:pt x="3768" y="71878"/>
                    </a:lnTo>
                    <a:cubicBezTo>
                      <a:pt x="7396" y="67433"/>
                      <a:pt x="13736" y="66267"/>
                      <a:pt x="18722" y="69129"/>
                    </a:cubicBezTo>
                    <a:lnTo>
                      <a:pt x="22722" y="71025"/>
                    </a:lnTo>
                    <a:cubicBezTo>
                      <a:pt x="25995" y="72731"/>
                      <a:pt x="29604" y="73698"/>
                      <a:pt x="33295" y="73869"/>
                    </a:cubicBezTo>
                    <a:cubicBezTo>
                      <a:pt x="36126" y="73992"/>
                      <a:pt x="38924" y="73234"/>
                      <a:pt x="41296" y="71689"/>
                    </a:cubicBezTo>
                    <a:cubicBezTo>
                      <a:pt x="43156" y="70760"/>
                      <a:pt x="44387" y="68921"/>
                      <a:pt x="44535" y="66854"/>
                    </a:cubicBezTo>
                    <a:cubicBezTo>
                      <a:pt x="44535" y="63347"/>
                      <a:pt x="40915" y="59935"/>
                      <a:pt x="33581" y="56712"/>
                    </a:cubicBezTo>
                    <a:lnTo>
                      <a:pt x="33581" y="56712"/>
                    </a:lnTo>
                    <a:cubicBezTo>
                      <a:pt x="26872" y="53982"/>
                      <a:pt x="20348" y="50816"/>
                      <a:pt x="14055" y="47233"/>
                    </a:cubicBezTo>
                    <a:cubicBezTo>
                      <a:pt x="6499" y="42550"/>
                      <a:pt x="1569" y="34626"/>
                      <a:pt x="720" y="25810"/>
                    </a:cubicBezTo>
                    <a:cubicBezTo>
                      <a:pt x="715" y="18559"/>
                      <a:pt x="4271" y="11763"/>
                      <a:pt x="10245" y="7611"/>
                    </a:cubicBezTo>
                    <a:cubicBezTo>
                      <a:pt x="16896" y="2378"/>
                      <a:pt x="25207" y="-304"/>
                      <a:pt x="33676" y="27"/>
                    </a:cubicBezTo>
                    <a:cubicBezTo>
                      <a:pt x="40018" y="-48"/>
                      <a:pt x="46297" y="1279"/>
                      <a:pt x="52059" y="3914"/>
                    </a:cubicBezTo>
                    <a:cubicBezTo>
                      <a:pt x="54902" y="5146"/>
                      <a:pt x="57588" y="6701"/>
                      <a:pt x="60060" y="8559"/>
                    </a:cubicBezTo>
                    <a:cubicBezTo>
                      <a:pt x="63266" y="10938"/>
                      <a:pt x="63928" y="15450"/>
                      <a:pt x="61539" y="18644"/>
                    </a:cubicBezTo>
                    <a:cubicBezTo>
                      <a:pt x="61322" y="18929"/>
                      <a:pt x="61081" y="19203"/>
                      <a:pt x="60822" y="194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8" name="Полилиния 477">
                <a:extLst>
                  <a:ext uri="{FF2B5EF4-FFF2-40B4-BE49-F238E27FC236}">
                    <a16:creationId xmlns:a16="http://schemas.microsoft.com/office/drawing/2014/main" id="{FF7091DB-6774-4EB8-B347-57C08DADAA40}"/>
                  </a:ext>
                </a:extLst>
              </p:cNvPr>
              <p:cNvSpPr/>
              <p:nvPr/>
            </p:nvSpPr>
            <p:spPr>
              <a:xfrm>
                <a:off x="8844693" y="4210948"/>
                <a:ext cx="105105" cy="94612"/>
              </a:xfrm>
              <a:custGeom>
                <a:avLst/>
                <a:gdLst>
                  <a:gd name="connsiteX0" fmla="*/ 51818 w 105105"/>
                  <a:gd name="connsiteY0" fmla="*/ 1 h 94612"/>
                  <a:gd name="connsiteX1" fmla="*/ 78488 w 105105"/>
                  <a:gd name="connsiteY1" fmla="*/ 6352 h 94612"/>
                  <a:gd name="connsiteX2" fmla="*/ 98014 w 105105"/>
                  <a:gd name="connsiteY2" fmla="*/ 23604 h 94612"/>
                  <a:gd name="connsiteX3" fmla="*/ 98014 w 105105"/>
                  <a:gd name="connsiteY3" fmla="*/ 70999 h 94612"/>
                  <a:gd name="connsiteX4" fmla="*/ 78964 w 105105"/>
                  <a:gd name="connsiteY4" fmla="*/ 88345 h 94612"/>
                  <a:gd name="connsiteX5" fmla="*/ 52104 w 105105"/>
                  <a:gd name="connsiteY5" fmla="*/ 94601 h 94612"/>
                  <a:gd name="connsiteX6" fmla="*/ 15242 w 105105"/>
                  <a:gd name="connsiteY6" fmla="*/ 80762 h 94612"/>
                  <a:gd name="connsiteX7" fmla="*/ 11065 w 105105"/>
                  <a:gd name="connsiteY7" fmla="*/ 18030 h 94612"/>
                  <a:gd name="connsiteX8" fmla="*/ 17242 w 105105"/>
                  <a:gd name="connsiteY8" fmla="*/ 12229 h 94612"/>
                  <a:gd name="connsiteX9" fmla="*/ 51818 w 105105"/>
                  <a:gd name="connsiteY9" fmla="*/ 1 h 94612"/>
                  <a:gd name="connsiteX10" fmla="*/ 51818 w 105105"/>
                  <a:gd name="connsiteY10" fmla="*/ 21234 h 94612"/>
                  <a:gd name="connsiteX11" fmla="*/ 32292 w 105105"/>
                  <a:gd name="connsiteY11" fmla="*/ 28533 h 94612"/>
                  <a:gd name="connsiteX12" fmla="*/ 24481 w 105105"/>
                  <a:gd name="connsiteY12" fmla="*/ 47491 h 94612"/>
                  <a:gd name="connsiteX13" fmla="*/ 32196 w 105105"/>
                  <a:gd name="connsiteY13" fmla="*/ 66449 h 94612"/>
                  <a:gd name="connsiteX14" fmla="*/ 51246 w 105105"/>
                  <a:gd name="connsiteY14" fmla="*/ 73748 h 94612"/>
                  <a:gd name="connsiteX15" fmla="*/ 70963 w 105105"/>
                  <a:gd name="connsiteY15" fmla="*/ 66449 h 94612"/>
                  <a:gd name="connsiteX16" fmla="*/ 70963 w 105105"/>
                  <a:gd name="connsiteY16" fmla="*/ 28533 h 94612"/>
                  <a:gd name="connsiteX17" fmla="*/ 52199 w 105105"/>
                  <a:gd name="connsiteY17" fmla="*/ 21234 h 94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5105" h="94612">
                    <a:moveTo>
                      <a:pt x="51818" y="1"/>
                    </a:moveTo>
                    <a:cubicBezTo>
                      <a:pt x="61091" y="-46"/>
                      <a:pt x="70241" y="2134"/>
                      <a:pt x="78488" y="6352"/>
                    </a:cubicBezTo>
                    <a:cubicBezTo>
                      <a:pt x="86415" y="10286"/>
                      <a:pt x="93152" y="16239"/>
                      <a:pt x="98014" y="23604"/>
                    </a:cubicBezTo>
                    <a:cubicBezTo>
                      <a:pt x="107469" y="38003"/>
                      <a:pt x="107469" y="56600"/>
                      <a:pt x="98014" y="70999"/>
                    </a:cubicBezTo>
                    <a:cubicBezTo>
                      <a:pt x="93391" y="78421"/>
                      <a:pt x="86798" y="84421"/>
                      <a:pt x="78964" y="88345"/>
                    </a:cubicBezTo>
                    <a:cubicBezTo>
                      <a:pt x="70658" y="92582"/>
                      <a:pt x="61436" y="94734"/>
                      <a:pt x="52104" y="94601"/>
                    </a:cubicBezTo>
                    <a:cubicBezTo>
                      <a:pt x="38485" y="94876"/>
                      <a:pt x="25283" y="89919"/>
                      <a:pt x="15242" y="80762"/>
                    </a:cubicBezTo>
                    <a:cubicBezTo>
                      <a:pt x="-3319" y="64591"/>
                      <a:pt x="-5188" y="36495"/>
                      <a:pt x="11065" y="18030"/>
                    </a:cubicBezTo>
                    <a:cubicBezTo>
                      <a:pt x="12935" y="15907"/>
                      <a:pt x="15003" y="13964"/>
                      <a:pt x="17242" y="12229"/>
                    </a:cubicBezTo>
                    <a:cubicBezTo>
                      <a:pt x="26968" y="4238"/>
                      <a:pt x="39208" y="-84"/>
                      <a:pt x="51818" y="1"/>
                    </a:cubicBezTo>
                    <a:close/>
                    <a:moveTo>
                      <a:pt x="51818" y="21234"/>
                    </a:moveTo>
                    <a:cubicBezTo>
                      <a:pt x="44597" y="21016"/>
                      <a:pt x="37581" y="23632"/>
                      <a:pt x="32292" y="28533"/>
                    </a:cubicBezTo>
                    <a:cubicBezTo>
                      <a:pt x="27047" y="33424"/>
                      <a:pt x="24196" y="40344"/>
                      <a:pt x="24481" y="47491"/>
                    </a:cubicBezTo>
                    <a:cubicBezTo>
                      <a:pt x="24210" y="54619"/>
                      <a:pt x="27019" y="61520"/>
                      <a:pt x="32196" y="66449"/>
                    </a:cubicBezTo>
                    <a:cubicBezTo>
                      <a:pt x="37356" y="71245"/>
                      <a:pt x="44186" y="73862"/>
                      <a:pt x="51246" y="73748"/>
                    </a:cubicBezTo>
                    <a:cubicBezTo>
                      <a:pt x="58523" y="73966"/>
                      <a:pt x="65600" y="71350"/>
                      <a:pt x="70963" y="66449"/>
                    </a:cubicBezTo>
                    <a:cubicBezTo>
                      <a:pt x="81372" y="55937"/>
                      <a:pt x="81372" y="39045"/>
                      <a:pt x="70963" y="28533"/>
                    </a:cubicBezTo>
                    <a:cubicBezTo>
                      <a:pt x="65840" y="23860"/>
                      <a:pt x="59148" y="21253"/>
                      <a:pt x="52199" y="212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9" name="Полилиния 478">
                <a:extLst>
                  <a:ext uri="{FF2B5EF4-FFF2-40B4-BE49-F238E27FC236}">
                    <a16:creationId xmlns:a16="http://schemas.microsoft.com/office/drawing/2014/main" id="{07C2A5B4-BC96-40D9-9229-032708A308BF}"/>
                  </a:ext>
                </a:extLst>
              </p:cNvPr>
              <p:cNvSpPr/>
              <p:nvPr/>
            </p:nvSpPr>
            <p:spPr>
              <a:xfrm>
                <a:off x="8669625" y="4180522"/>
                <a:ext cx="61055" cy="121236"/>
              </a:xfrm>
              <a:custGeom>
                <a:avLst/>
                <a:gdLst>
                  <a:gd name="connsiteX0" fmla="*/ 47911 w 61055"/>
                  <a:gd name="connsiteY0" fmla="*/ 32702 h 121236"/>
                  <a:gd name="connsiteX1" fmla="*/ 40957 w 61055"/>
                  <a:gd name="connsiteY1" fmla="*/ 32702 h 121236"/>
                  <a:gd name="connsiteX2" fmla="*/ 40957 w 61055"/>
                  <a:gd name="connsiteY2" fmla="*/ 12512 h 121236"/>
                  <a:gd name="connsiteX3" fmla="*/ 28384 w 61055"/>
                  <a:gd name="connsiteY3" fmla="*/ 0 h 121236"/>
                  <a:gd name="connsiteX4" fmla="*/ 15811 w 61055"/>
                  <a:gd name="connsiteY4" fmla="*/ 12512 h 121236"/>
                  <a:gd name="connsiteX5" fmla="*/ 15811 w 61055"/>
                  <a:gd name="connsiteY5" fmla="*/ 32323 h 121236"/>
                  <a:gd name="connsiteX6" fmla="*/ 13430 w 61055"/>
                  <a:gd name="connsiteY6" fmla="*/ 32323 h 121236"/>
                  <a:gd name="connsiteX7" fmla="*/ 0 w 61055"/>
                  <a:gd name="connsiteY7" fmla="*/ 41802 h 121236"/>
                  <a:gd name="connsiteX8" fmla="*/ 13430 w 61055"/>
                  <a:gd name="connsiteY8" fmla="*/ 51281 h 121236"/>
                  <a:gd name="connsiteX9" fmla="*/ 15621 w 61055"/>
                  <a:gd name="connsiteY9" fmla="*/ 51281 h 121236"/>
                  <a:gd name="connsiteX10" fmla="*/ 15621 w 61055"/>
                  <a:gd name="connsiteY10" fmla="*/ 108724 h 121236"/>
                  <a:gd name="connsiteX11" fmla="*/ 28194 w 61055"/>
                  <a:gd name="connsiteY11" fmla="*/ 121236 h 121236"/>
                  <a:gd name="connsiteX12" fmla="*/ 40767 w 61055"/>
                  <a:gd name="connsiteY12" fmla="*/ 108724 h 121236"/>
                  <a:gd name="connsiteX13" fmla="*/ 40767 w 61055"/>
                  <a:gd name="connsiteY13" fmla="*/ 51281 h 121236"/>
                  <a:gd name="connsiteX14" fmla="*/ 47720 w 61055"/>
                  <a:gd name="connsiteY14" fmla="*/ 51281 h 121236"/>
                  <a:gd name="connsiteX15" fmla="*/ 61055 w 61055"/>
                  <a:gd name="connsiteY15" fmla="*/ 41802 h 121236"/>
                  <a:gd name="connsiteX16" fmla="*/ 47911 w 61055"/>
                  <a:gd name="connsiteY16" fmla="*/ 32702 h 12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1055" h="121236">
                    <a:moveTo>
                      <a:pt x="47911" y="32702"/>
                    </a:moveTo>
                    <a:lnTo>
                      <a:pt x="40957" y="32702"/>
                    </a:lnTo>
                    <a:lnTo>
                      <a:pt x="40957" y="12512"/>
                    </a:lnTo>
                    <a:cubicBezTo>
                      <a:pt x="40957" y="5602"/>
                      <a:pt x="35328" y="0"/>
                      <a:pt x="28384" y="0"/>
                    </a:cubicBezTo>
                    <a:cubicBezTo>
                      <a:pt x="21441" y="0"/>
                      <a:pt x="15811" y="5602"/>
                      <a:pt x="15811" y="12512"/>
                    </a:cubicBezTo>
                    <a:lnTo>
                      <a:pt x="15811" y="32323"/>
                    </a:lnTo>
                    <a:lnTo>
                      <a:pt x="13430" y="32323"/>
                    </a:lnTo>
                    <a:cubicBezTo>
                      <a:pt x="6001" y="32323"/>
                      <a:pt x="0" y="36684"/>
                      <a:pt x="0" y="41802"/>
                    </a:cubicBezTo>
                    <a:cubicBezTo>
                      <a:pt x="0" y="46921"/>
                      <a:pt x="6001" y="51281"/>
                      <a:pt x="13430" y="51281"/>
                    </a:cubicBezTo>
                    <a:lnTo>
                      <a:pt x="15621" y="51281"/>
                    </a:lnTo>
                    <a:lnTo>
                      <a:pt x="15621" y="108724"/>
                    </a:lnTo>
                    <a:cubicBezTo>
                      <a:pt x="15621" y="115634"/>
                      <a:pt x="21250" y="121236"/>
                      <a:pt x="28194" y="121236"/>
                    </a:cubicBezTo>
                    <a:cubicBezTo>
                      <a:pt x="35138" y="121236"/>
                      <a:pt x="40767" y="115634"/>
                      <a:pt x="40767" y="108724"/>
                    </a:cubicBezTo>
                    <a:lnTo>
                      <a:pt x="40767" y="51281"/>
                    </a:lnTo>
                    <a:lnTo>
                      <a:pt x="47720" y="51281"/>
                    </a:lnTo>
                    <a:cubicBezTo>
                      <a:pt x="55054" y="51281"/>
                      <a:pt x="61055" y="47016"/>
                      <a:pt x="61055" y="41802"/>
                    </a:cubicBezTo>
                    <a:cubicBezTo>
                      <a:pt x="61055" y="36589"/>
                      <a:pt x="55245" y="32702"/>
                      <a:pt x="47911" y="327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0" name="Полилиния 479">
                <a:extLst>
                  <a:ext uri="{FF2B5EF4-FFF2-40B4-BE49-F238E27FC236}">
                    <a16:creationId xmlns:a16="http://schemas.microsoft.com/office/drawing/2014/main" id="{2BC1C091-82C4-40FD-92EE-1DED800D6798}"/>
                  </a:ext>
                </a:extLst>
              </p:cNvPr>
              <p:cNvSpPr/>
              <p:nvPr/>
            </p:nvSpPr>
            <p:spPr>
              <a:xfrm>
                <a:off x="8573920" y="4210891"/>
                <a:ext cx="88916" cy="92762"/>
              </a:xfrm>
              <a:custGeom>
                <a:avLst/>
                <a:gdLst>
                  <a:gd name="connsiteX0" fmla="*/ 85609 w 88916"/>
                  <a:gd name="connsiteY0" fmla="*/ 25083 h 92762"/>
                  <a:gd name="connsiteX1" fmla="*/ 71036 w 88916"/>
                  <a:gd name="connsiteY1" fmla="*/ 6694 h 92762"/>
                  <a:gd name="connsiteX2" fmla="*/ 44270 w 88916"/>
                  <a:gd name="connsiteY2" fmla="*/ 58 h 92762"/>
                  <a:gd name="connsiteX3" fmla="*/ 19220 w 88916"/>
                  <a:gd name="connsiteY3" fmla="*/ 5746 h 92762"/>
                  <a:gd name="connsiteX4" fmla="*/ 4361 w 88916"/>
                  <a:gd name="connsiteY4" fmla="*/ 21955 h 92762"/>
                  <a:gd name="connsiteX5" fmla="*/ 170 w 88916"/>
                  <a:gd name="connsiteY5" fmla="*/ 54183 h 92762"/>
                  <a:gd name="connsiteX6" fmla="*/ 170 w 88916"/>
                  <a:gd name="connsiteY6" fmla="*/ 82620 h 92762"/>
                  <a:gd name="connsiteX7" fmla="*/ 9695 w 88916"/>
                  <a:gd name="connsiteY7" fmla="*/ 92099 h 92762"/>
                  <a:gd name="connsiteX8" fmla="*/ 16076 w 88916"/>
                  <a:gd name="connsiteY8" fmla="*/ 92099 h 92762"/>
                  <a:gd name="connsiteX9" fmla="*/ 25601 w 88916"/>
                  <a:gd name="connsiteY9" fmla="*/ 82620 h 92762"/>
                  <a:gd name="connsiteX10" fmla="*/ 25601 w 88916"/>
                  <a:gd name="connsiteY10" fmla="*/ 48496 h 92762"/>
                  <a:gd name="connsiteX11" fmla="*/ 27125 w 88916"/>
                  <a:gd name="connsiteY11" fmla="*/ 31908 h 92762"/>
                  <a:gd name="connsiteX12" fmla="*/ 33698 w 88916"/>
                  <a:gd name="connsiteY12" fmla="*/ 24040 h 92762"/>
                  <a:gd name="connsiteX13" fmla="*/ 44366 w 88916"/>
                  <a:gd name="connsiteY13" fmla="*/ 21291 h 92762"/>
                  <a:gd name="connsiteX14" fmla="*/ 54938 w 88916"/>
                  <a:gd name="connsiteY14" fmla="*/ 24040 h 92762"/>
                  <a:gd name="connsiteX15" fmla="*/ 61225 w 88916"/>
                  <a:gd name="connsiteY15" fmla="*/ 31718 h 92762"/>
                  <a:gd name="connsiteX16" fmla="*/ 63130 w 88916"/>
                  <a:gd name="connsiteY16" fmla="*/ 49254 h 92762"/>
                  <a:gd name="connsiteX17" fmla="*/ 63130 w 88916"/>
                  <a:gd name="connsiteY17" fmla="*/ 83284 h 92762"/>
                  <a:gd name="connsiteX18" fmla="*/ 72655 w 88916"/>
                  <a:gd name="connsiteY18" fmla="*/ 92763 h 92762"/>
                  <a:gd name="connsiteX19" fmla="*/ 79322 w 88916"/>
                  <a:gd name="connsiteY19" fmla="*/ 92763 h 92762"/>
                  <a:gd name="connsiteX20" fmla="*/ 88847 w 88916"/>
                  <a:gd name="connsiteY20" fmla="*/ 83284 h 92762"/>
                  <a:gd name="connsiteX21" fmla="*/ 88847 w 88916"/>
                  <a:gd name="connsiteY21" fmla="*/ 54847 h 92762"/>
                  <a:gd name="connsiteX22" fmla="*/ 85609 w 88916"/>
                  <a:gd name="connsiteY22" fmla="*/ 25083 h 92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8916" h="92762">
                    <a:moveTo>
                      <a:pt x="85609" y="25083"/>
                    </a:moveTo>
                    <a:cubicBezTo>
                      <a:pt x="82971" y="17490"/>
                      <a:pt x="77836" y="11016"/>
                      <a:pt x="71036" y="6694"/>
                    </a:cubicBezTo>
                    <a:cubicBezTo>
                      <a:pt x="62967" y="1907"/>
                      <a:pt x="53654" y="-406"/>
                      <a:pt x="44270" y="58"/>
                    </a:cubicBezTo>
                    <a:cubicBezTo>
                      <a:pt x="35563" y="-273"/>
                      <a:pt x="26922" y="1689"/>
                      <a:pt x="19220" y="5746"/>
                    </a:cubicBezTo>
                    <a:cubicBezTo>
                      <a:pt x="12685" y="9471"/>
                      <a:pt x="7489" y="15140"/>
                      <a:pt x="4361" y="21955"/>
                    </a:cubicBezTo>
                    <a:cubicBezTo>
                      <a:pt x="901" y="32334"/>
                      <a:pt x="-521" y="43273"/>
                      <a:pt x="170" y="54183"/>
                    </a:cubicBezTo>
                    <a:lnTo>
                      <a:pt x="170" y="82620"/>
                    </a:lnTo>
                    <a:cubicBezTo>
                      <a:pt x="170" y="87853"/>
                      <a:pt x="4434" y="92099"/>
                      <a:pt x="9695" y="92099"/>
                    </a:cubicBezTo>
                    <a:lnTo>
                      <a:pt x="16076" y="92099"/>
                    </a:lnTo>
                    <a:cubicBezTo>
                      <a:pt x="21337" y="92099"/>
                      <a:pt x="25601" y="87853"/>
                      <a:pt x="25601" y="82620"/>
                    </a:cubicBezTo>
                    <a:lnTo>
                      <a:pt x="25601" y="48496"/>
                    </a:lnTo>
                    <a:cubicBezTo>
                      <a:pt x="25263" y="42922"/>
                      <a:pt x="25777" y="37330"/>
                      <a:pt x="27125" y="31908"/>
                    </a:cubicBezTo>
                    <a:cubicBezTo>
                      <a:pt x="28381" y="28638"/>
                      <a:pt x="30692" y="25870"/>
                      <a:pt x="33698" y="24040"/>
                    </a:cubicBezTo>
                    <a:cubicBezTo>
                      <a:pt x="36925" y="22144"/>
                      <a:pt x="40621" y="21197"/>
                      <a:pt x="44366" y="21291"/>
                    </a:cubicBezTo>
                    <a:cubicBezTo>
                      <a:pt x="48084" y="21159"/>
                      <a:pt x="51760" y="22116"/>
                      <a:pt x="54938" y="24040"/>
                    </a:cubicBezTo>
                    <a:cubicBezTo>
                      <a:pt x="57810" y="25860"/>
                      <a:pt x="60014" y="28552"/>
                      <a:pt x="61225" y="31718"/>
                    </a:cubicBezTo>
                    <a:cubicBezTo>
                      <a:pt x="62783" y="37425"/>
                      <a:pt x="63426" y="43349"/>
                      <a:pt x="63130" y="49254"/>
                    </a:cubicBezTo>
                    <a:lnTo>
                      <a:pt x="63130" y="83284"/>
                    </a:lnTo>
                    <a:cubicBezTo>
                      <a:pt x="63130" y="88516"/>
                      <a:pt x="67394" y="92763"/>
                      <a:pt x="72655" y="92763"/>
                    </a:cubicBezTo>
                    <a:lnTo>
                      <a:pt x="79322" y="92763"/>
                    </a:lnTo>
                    <a:cubicBezTo>
                      <a:pt x="84583" y="92763"/>
                      <a:pt x="88847" y="88516"/>
                      <a:pt x="88847" y="83284"/>
                    </a:cubicBezTo>
                    <a:lnTo>
                      <a:pt x="88847" y="54847"/>
                    </a:lnTo>
                    <a:cubicBezTo>
                      <a:pt x="89212" y="44818"/>
                      <a:pt x="88122" y="34799"/>
                      <a:pt x="85609" y="250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1" name="Полилиния 480">
                <a:extLst>
                  <a:ext uri="{FF2B5EF4-FFF2-40B4-BE49-F238E27FC236}">
                    <a16:creationId xmlns:a16="http://schemas.microsoft.com/office/drawing/2014/main" id="{03228342-01C0-4C44-8F99-D14321FDBB25}"/>
                  </a:ext>
                </a:extLst>
              </p:cNvPr>
              <p:cNvSpPr/>
              <p:nvPr/>
            </p:nvSpPr>
            <p:spPr>
              <a:xfrm>
                <a:off x="8457044" y="4210340"/>
                <a:ext cx="104117" cy="96393"/>
              </a:xfrm>
              <a:custGeom>
                <a:avLst/>
                <a:gdLst>
                  <a:gd name="connsiteX0" fmla="*/ 103806 w 104117"/>
                  <a:gd name="connsiteY0" fmla="*/ 37387 h 96393"/>
                  <a:gd name="connsiteX1" fmla="*/ 84756 w 104117"/>
                  <a:gd name="connsiteY1" fmla="*/ 8950 h 96393"/>
                  <a:gd name="connsiteX2" fmla="*/ 46656 w 104117"/>
                  <a:gd name="connsiteY2" fmla="*/ 609 h 96393"/>
                  <a:gd name="connsiteX3" fmla="*/ 45037 w 104117"/>
                  <a:gd name="connsiteY3" fmla="*/ 1651 h 96393"/>
                  <a:gd name="connsiteX4" fmla="*/ 10175 w 104117"/>
                  <a:gd name="connsiteY4" fmla="*/ 20609 h 96393"/>
                  <a:gd name="connsiteX5" fmla="*/ 650 w 104117"/>
                  <a:gd name="connsiteY5" fmla="*/ 56535 h 96393"/>
                  <a:gd name="connsiteX6" fmla="*/ 19700 w 104117"/>
                  <a:gd name="connsiteY6" fmla="*/ 87531 h 96393"/>
                  <a:gd name="connsiteX7" fmla="*/ 59610 w 104117"/>
                  <a:gd name="connsiteY7" fmla="*/ 95493 h 96393"/>
                  <a:gd name="connsiteX8" fmla="*/ 60086 w 104117"/>
                  <a:gd name="connsiteY8" fmla="*/ 95493 h 96393"/>
                  <a:gd name="connsiteX9" fmla="*/ 85042 w 104117"/>
                  <a:gd name="connsiteY9" fmla="*/ 87152 h 96393"/>
                  <a:gd name="connsiteX10" fmla="*/ 94567 w 104117"/>
                  <a:gd name="connsiteY10" fmla="*/ 79379 h 96393"/>
                  <a:gd name="connsiteX11" fmla="*/ 94136 w 104117"/>
                  <a:gd name="connsiteY11" fmla="*/ 68526 h 96393"/>
                  <a:gd name="connsiteX12" fmla="*/ 90090 w 104117"/>
                  <a:gd name="connsiteY12" fmla="*/ 66582 h 96393"/>
                  <a:gd name="connsiteX13" fmla="*/ 86756 w 104117"/>
                  <a:gd name="connsiteY13" fmla="*/ 65729 h 96393"/>
                  <a:gd name="connsiteX14" fmla="*/ 73421 w 104117"/>
                  <a:gd name="connsiteY14" fmla="*/ 69426 h 96393"/>
                  <a:gd name="connsiteX15" fmla="*/ 57324 w 104117"/>
                  <a:gd name="connsiteY15" fmla="*/ 75777 h 96393"/>
                  <a:gd name="connsiteX16" fmla="*/ 56657 w 104117"/>
                  <a:gd name="connsiteY16" fmla="*/ 75777 h 96393"/>
                  <a:gd name="connsiteX17" fmla="*/ 36655 w 104117"/>
                  <a:gd name="connsiteY17" fmla="*/ 72838 h 96393"/>
                  <a:gd name="connsiteX18" fmla="*/ 25225 w 104117"/>
                  <a:gd name="connsiteY18" fmla="*/ 58999 h 96393"/>
                  <a:gd name="connsiteX19" fmla="*/ 23891 w 104117"/>
                  <a:gd name="connsiteY19" fmla="*/ 41274 h 96393"/>
                  <a:gd name="connsiteX20" fmla="*/ 31416 w 104117"/>
                  <a:gd name="connsiteY20" fmla="*/ 28477 h 96393"/>
                  <a:gd name="connsiteX21" fmla="*/ 48942 w 104117"/>
                  <a:gd name="connsiteY21" fmla="*/ 20609 h 96393"/>
                  <a:gd name="connsiteX22" fmla="*/ 66468 w 104117"/>
                  <a:gd name="connsiteY22" fmla="*/ 22979 h 96393"/>
                  <a:gd name="connsiteX23" fmla="*/ 77993 w 104117"/>
                  <a:gd name="connsiteY23" fmla="*/ 33690 h 96393"/>
                  <a:gd name="connsiteX24" fmla="*/ 40465 w 104117"/>
                  <a:gd name="connsiteY24" fmla="*/ 38904 h 96393"/>
                  <a:gd name="connsiteX25" fmla="*/ 40465 w 104117"/>
                  <a:gd name="connsiteY25" fmla="*/ 38904 h 96393"/>
                  <a:gd name="connsiteX26" fmla="*/ 32892 w 104117"/>
                  <a:gd name="connsiteY26" fmla="*/ 48904 h 96393"/>
                  <a:gd name="connsiteX27" fmla="*/ 42941 w 104117"/>
                  <a:gd name="connsiteY27" fmla="*/ 56440 h 96393"/>
                  <a:gd name="connsiteX28" fmla="*/ 51704 w 104117"/>
                  <a:gd name="connsiteY28" fmla="*/ 55208 h 96393"/>
                  <a:gd name="connsiteX29" fmla="*/ 93424 w 104117"/>
                  <a:gd name="connsiteY29" fmla="*/ 49425 h 96393"/>
                  <a:gd name="connsiteX30" fmla="*/ 103806 w 104117"/>
                  <a:gd name="connsiteY30" fmla="*/ 37387 h 9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4117" h="96393">
                    <a:moveTo>
                      <a:pt x="103806" y="37387"/>
                    </a:moveTo>
                    <a:cubicBezTo>
                      <a:pt x="101391" y="25813"/>
                      <a:pt x="94564" y="15623"/>
                      <a:pt x="84756" y="8950"/>
                    </a:cubicBezTo>
                    <a:cubicBezTo>
                      <a:pt x="73530" y="1576"/>
                      <a:pt x="59956" y="-1391"/>
                      <a:pt x="46656" y="609"/>
                    </a:cubicBezTo>
                    <a:lnTo>
                      <a:pt x="45037" y="1651"/>
                    </a:lnTo>
                    <a:cubicBezTo>
                      <a:pt x="31372" y="3187"/>
                      <a:pt x="18857" y="9993"/>
                      <a:pt x="10175" y="20609"/>
                    </a:cubicBezTo>
                    <a:cubicBezTo>
                      <a:pt x="1918" y="30648"/>
                      <a:pt x="-1558" y="43748"/>
                      <a:pt x="650" y="56535"/>
                    </a:cubicBezTo>
                    <a:cubicBezTo>
                      <a:pt x="2065" y="69170"/>
                      <a:pt x="9044" y="80526"/>
                      <a:pt x="19700" y="87531"/>
                    </a:cubicBezTo>
                    <a:cubicBezTo>
                      <a:pt x="31489" y="95171"/>
                      <a:pt x="45773" y="98024"/>
                      <a:pt x="59610" y="95493"/>
                    </a:cubicBezTo>
                    <a:lnTo>
                      <a:pt x="60086" y="95493"/>
                    </a:lnTo>
                    <a:cubicBezTo>
                      <a:pt x="68890" y="94441"/>
                      <a:pt x="77383" y="91597"/>
                      <a:pt x="85042" y="87152"/>
                    </a:cubicBezTo>
                    <a:cubicBezTo>
                      <a:pt x="88625" y="85104"/>
                      <a:pt x="91843" y="82479"/>
                      <a:pt x="94567" y="79379"/>
                    </a:cubicBezTo>
                    <a:cubicBezTo>
                      <a:pt x="97458" y="76260"/>
                      <a:pt x="97265" y="71407"/>
                      <a:pt x="94136" y="68526"/>
                    </a:cubicBezTo>
                    <a:cubicBezTo>
                      <a:pt x="93011" y="67492"/>
                      <a:pt x="91602" y="66819"/>
                      <a:pt x="90090" y="66582"/>
                    </a:cubicBezTo>
                    <a:lnTo>
                      <a:pt x="86756" y="65729"/>
                    </a:lnTo>
                    <a:cubicBezTo>
                      <a:pt x="86756" y="65729"/>
                      <a:pt x="81898" y="63928"/>
                      <a:pt x="73421" y="69426"/>
                    </a:cubicBezTo>
                    <a:cubicBezTo>
                      <a:pt x="68577" y="72668"/>
                      <a:pt x="63086" y="74839"/>
                      <a:pt x="57324" y="75777"/>
                    </a:cubicBezTo>
                    <a:lnTo>
                      <a:pt x="56657" y="75777"/>
                    </a:lnTo>
                    <a:cubicBezTo>
                      <a:pt x="49846" y="76990"/>
                      <a:pt x="42824" y="75957"/>
                      <a:pt x="36655" y="72838"/>
                    </a:cubicBezTo>
                    <a:cubicBezTo>
                      <a:pt x="31165" y="69900"/>
                      <a:pt x="27059" y="64924"/>
                      <a:pt x="25225" y="58999"/>
                    </a:cubicBezTo>
                    <a:cubicBezTo>
                      <a:pt x="23056" y="53350"/>
                      <a:pt x="22593" y="47188"/>
                      <a:pt x="23891" y="41274"/>
                    </a:cubicBezTo>
                    <a:cubicBezTo>
                      <a:pt x="25282" y="36449"/>
                      <a:pt x="27870" y="32050"/>
                      <a:pt x="31416" y="28477"/>
                    </a:cubicBezTo>
                    <a:cubicBezTo>
                      <a:pt x="36333" y="24164"/>
                      <a:pt x="42439" y="21425"/>
                      <a:pt x="48942" y="20609"/>
                    </a:cubicBezTo>
                    <a:cubicBezTo>
                      <a:pt x="54891" y="19671"/>
                      <a:pt x="60985" y="20496"/>
                      <a:pt x="66468" y="22979"/>
                    </a:cubicBezTo>
                    <a:cubicBezTo>
                      <a:pt x="71469" y="25064"/>
                      <a:pt x="75557" y="28866"/>
                      <a:pt x="77993" y="33690"/>
                    </a:cubicBezTo>
                    <a:lnTo>
                      <a:pt x="40465" y="38904"/>
                    </a:lnTo>
                    <a:lnTo>
                      <a:pt x="40465" y="38904"/>
                    </a:lnTo>
                    <a:cubicBezTo>
                      <a:pt x="35598" y="39586"/>
                      <a:pt x="32208" y="44060"/>
                      <a:pt x="32892" y="48904"/>
                    </a:cubicBezTo>
                    <a:cubicBezTo>
                      <a:pt x="33576" y="53748"/>
                      <a:pt x="38075" y="57122"/>
                      <a:pt x="42941" y="56440"/>
                    </a:cubicBezTo>
                    <a:lnTo>
                      <a:pt x="51704" y="55208"/>
                    </a:lnTo>
                    <a:lnTo>
                      <a:pt x="93424" y="49425"/>
                    </a:lnTo>
                    <a:cubicBezTo>
                      <a:pt x="99901" y="47814"/>
                      <a:pt x="105520" y="44781"/>
                      <a:pt x="103806" y="37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2" name="Полилиния 481">
                <a:extLst>
                  <a:ext uri="{FF2B5EF4-FFF2-40B4-BE49-F238E27FC236}">
                    <a16:creationId xmlns:a16="http://schemas.microsoft.com/office/drawing/2014/main" id="{6B944BE2-BD21-41C7-81D9-16FEE9D22F97}"/>
                  </a:ext>
                </a:extLst>
              </p:cNvPr>
              <p:cNvSpPr/>
              <p:nvPr/>
            </p:nvSpPr>
            <p:spPr>
              <a:xfrm>
                <a:off x="8729173" y="4210340"/>
                <a:ext cx="104307" cy="95350"/>
              </a:xfrm>
              <a:custGeom>
                <a:avLst/>
                <a:gdLst>
                  <a:gd name="connsiteX0" fmla="*/ 103996 w 104307"/>
                  <a:gd name="connsiteY0" fmla="*/ 37387 h 95350"/>
                  <a:gd name="connsiteX1" fmla="*/ 84946 w 104307"/>
                  <a:gd name="connsiteY1" fmla="*/ 8950 h 95350"/>
                  <a:gd name="connsiteX2" fmla="*/ 46846 w 104307"/>
                  <a:gd name="connsiteY2" fmla="*/ 609 h 95350"/>
                  <a:gd name="connsiteX3" fmla="*/ 45037 w 104307"/>
                  <a:gd name="connsiteY3" fmla="*/ 609 h 95350"/>
                  <a:gd name="connsiteX4" fmla="*/ 10175 w 104307"/>
                  <a:gd name="connsiteY4" fmla="*/ 19567 h 95350"/>
                  <a:gd name="connsiteX5" fmla="*/ 650 w 104307"/>
                  <a:gd name="connsiteY5" fmla="*/ 55492 h 95350"/>
                  <a:gd name="connsiteX6" fmla="*/ 19700 w 104307"/>
                  <a:gd name="connsiteY6" fmla="*/ 86488 h 95350"/>
                  <a:gd name="connsiteX7" fmla="*/ 59610 w 104307"/>
                  <a:gd name="connsiteY7" fmla="*/ 94451 h 95350"/>
                  <a:gd name="connsiteX8" fmla="*/ 59610 w 104307"/>
                  <a:gd name="connsiteY8" fmla="*/ 94451 h 95350"/>
                  <a:gd name="connsiteX9" fmla="*/ 84565 w 104307"/>
                  <a:gd name="connsiteY9" fmla="*/ 86109 h 95350"/>
                  <a:gd name="connsiteX10" fmla="*/ 94090 w 104307"/>
                  <a:gd name="connsiteY10" fmla="*/ 78336 h 95350"/>
                  <a:gd name="connsiteX11" fmla="*/ 93660 w 104307"/>
                  <a:gd name="connsiteY11" fmla="*/ 67483 h 95350"/>
                  <a:gd name="connsiteX12" fmla="*/ 89614 w 104307"/>
                  <a:gd name="connsiteY12" fmla="*/ 65540 h 95350"/>
                  <a:gd name="connsiteX13" fmla="*/ 86280 w 104307"/>
                  <a:gd name="connsiteY13" fmla="*/ 64687 h 95350"/>
                  <a:gd name="connsiteX14" fmla="*/ 72945 w 104307"/>
                  <a:gd name="connsiteY14" fmla="*/ 68383 h 95350"/>
                  <a:gd name="connsiteX15" fmla="*/ 56848 w 104307"/>
                  <a:gd name="connsiteY15" fmla="*/ 74734 h 95350"/>
                  <a:gd name="connsiteX16" fmla="*/ 56752 w 104307"/>
                  <a:gd name="connsiteY16" fmla="*/ 74734 h 95350"/>
                  <a:gd name="connsiteX17" fmla="*/ 36750 w 104307"/>
                  <a:gd name="connsiteY17" fmla="*/ 71796 h 95350"/>
                  <a:gd name="connsiteX18" fmla="*/ 25320 w 104307"/>
                  <a:gd name="connsiteY18" fmla="*/ 58525 h 95350"/>
                  <a:gd name="connsiteX19" fmla="*/ 23986 w 104307"/>
                  <a:gd name="connsiteY19" fmla="*/ 40800 h 95350"/>
                  <a:gd name="connsiteX20" fmla="*/ 31511 w 104307"/>
                  <a:gd name="connsiteY20" fmla="*/ 28003 h 95350"/>
                  <a:gd name="connsiteX21" fmla="*/ 49037 w 104307"/>
                  <a:gd name="connsiteY21" fmla="*/ 20135 h 95350"/>
                  <a:gd name="connsiteX22" fmla="*/ 66563 w 104307"/>
                  <a:gd name="connsiteY22" fmla="*/ 22505 h 95350"/>
                  <a:gd name="connsiteX23" fmla="*/ 77707 w 104307"/>
                  <a:gd name="connsiteY23" fmla="*/ 32932 h 95350"/>
                  <a:gd name="connsiteX24" fmla="*/ 40179 w 104307"/>
                  <a:gd name="connsiteY24" fmla="*/ 38145 h 95350"/>
                  <a:gd name="connsiteX25" fmla="*/ 40179 w 104307"/>
                  <a:gd name="connsiteY25" fmla="*/ 38145 h 95350"/>
                  <a:gd name="connsiteX26" fmla="*/ 32606 w 104307"/>
                  <a:gd name="connsiteY26" fmla="*/ 48146 h 95350"/>
                  <a:gd name="connsiteX27" fmla="*/ 42655 w 104307"/>
                  <a:gd name="connsiteY27" fmla="*/ 55682 h 95350"/>
                  <a:gd name="connsiteX28" fmla="*/ 51418 w 104307"/>
                  <a:gd name="connsiteY28" fmla="*/ 54449 h 95350"/>
                  <a:gd name="connsiteX29" fmla="*/ 93138 w 104307"/>
                  <a:gd name="connsiteY29" fmla="*/ 48667 h 95350"/>
                  <a:gd name="connsiteX30" fmla="*/ 103996 w 104307"/>
                  <a:gd name="connsiteY30" fmla="*/ 37387 h 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4307" h="95350">
                    <a:moveTo>
                      <a:pt x="103996" y="37387"/>
                    </a:moveTo>
                    <a:cubicBezTo>
                      <a:pt x="101582" y="25813"/>
                      <a:pt x="94754" y="15623"/>
                      <a:pt x="84946" y="8950"/>
                    </a:cubicBezTo>
                    <a:cubicBezTo>
                      <a:pt x="73720" y="1576"/>
                      <a:pt x="60146" y="-1391"/>
                      <a:pt x="46846" y="609"/>
                    </a:cubicBezTo>
                    <a:lnTo>
                      <a:pt x="45037" y="609"/>
                    </a:lnTo>
                    <a:cubicBezTo>
                      <a:pt x="31372" y="2144"/>
                      <a:pt x="18857" y="8950"/>
                      <a:pt x="10175" y="19567"/>
                    </a:cubicBezTo>
                    <a:cubicBezTo>
                      <a:pt x="1918" y="29605"/>
                      <a:pt x="-1558" y="42705"/>
                      <a:pt x="650" y="55492"/>
                    </a:cubicBezTo>
                    <a:cubicBezTo>
                      <a:pt x="2104" y="68109"/>
                      <a:pt x="9073" y="79455"/>
                      <a:pt x="19700" y="86488"/>
                    </a:cubicBezTo>
                    <a:cubicBezTo>
                      <a:pt x="31489" y="94128"/>
                      <a:pt x="45773" y="96982"/>
                      <a:pt x="59610" y="94451"/>
                    </a:cubicBezTo>
                    <a:lnTo>
                      <a:pt x="59610" y="94451"/>
                    </a:lnTo>
                    <a:cubicBezTo>
                      <a:pt x="68414" y="93398"/>
                      <a:pt x="76907" y="90555"/>
                      <a:pt x="84565" y="86109"/>
                    </a:cubicBezTo>
                    <a:cubicBezTo>
                      <a:pt x="88149" y="84062"/>
                      <a:pt x="91367" y="81436"/>
                      <a:pt x="94090" y="78336"/>
                    </a:cubicBezTo>
                    <a:cubicBezTo>
                      <a:pt x="96982" y="75218"/>
                      <a:pt x="96789" y="70364"/>
                      <a:pt x="93660" y="67483"/>
                    </a:cubicBezTo>
                    <a:cubicBezTo>
                      <a:pt x="92535" y="66450"/>
                      <a:pt x="91126" y="65777"/>
                      <a:pt x="89614" y="65540"/>
                    </a:cubicBezTo>
                    <a:lnTo>
                      <a:pt x="86280" y="64687"/>
                    </a:lnTo>
                    <a:cubicBezTo>
                      <a:pt x="86280" y="64687"/>
                      <a:pt x="81422" y="62886"/>
                      <a:pt x="72945" y="68383"/>
                    </a:cubicBezTo>
                    <a:cubicBezTo>
                      <a:pt x="68100" y="71625"/>
                      <a:pt x="62610" y="73796"/>
                      <a:pt x="56848" y="74734"/>
                    </a:cubicBezTo>
                    <a:lnTo>
                      <a:pt x="56752" y="74734"/>
                    </a:lnTo>
                    <a:cubicBezTo>
                      <a:pt x="49941" y="75948"/>
                      <a:pt x="42919" y="74914"/>
                      <a:pt x="36750" y="71796"/>
                    </a:cubicBezTo>
                    <a:cubicBezTo>
                      <a:pt x="31374" y="68990"/>
                      <a:pt x="27283" y="64241"/>
                      <a:pt x="25320" y="58525"/>
                    </a:cubicBezTo>
                    <a:cubicBezTo>
                      <a:pt x="23151" y="52876"/>
                      <a:pt x="22688" y="46714"/>
                      <a:pt x="23986" y="40800"/>
                    </a:cubicBezTo>
                    <a:cubicBezTo>
                      <a:pt x="25377" y="35975"/>
                      <a:pt x="27965" y="31576"/>
                      <a:pt x="31511" y="28003"/>
                    </a:cubicBezTo>
                    <a:cubicBezTo>
                      <a:pt x="36428" y="23690"/>
                      <a:pt x="42534" y="20951"/>
                      <a:pt x="49037" y="20135"/>
                    </a:cubicBezTo>
                    <a:cubicBezTo>
                      <a:pt x="54986" y="19197"/>
                      <a:pt x="61080" y="20022"/>
                      <a:pt x="66563" y="22505"/>
                    </a:cubicBezTo>
                    <a:cubicBezTo>
                      <a:pt x="71375" y="24600"/>
                      <a:pt x="75312" y="28278"/>
                      <a:pt x="77707" y="32932"/>
                    </a:cubicBezTo>
                    <a:lnTo>
                      <a:pt x="40179" y="38145"/>
                    </a:lnTo>
                    <a:lnTo>
                      <a:pt x="40179" y="38145"/>
                    </a:lnTo>
                    <a:cubicBezTo>
                      <a:pt x="35312" y="38828"/>
                      <a:pt x="31923" y="43302"/>
                      <a:pt x="32606" y="48146"/>
                    </a:cubicBezTo>
                    <a:cubicBezTo>
                      <a:pt x="33290" y="52990"/>
                      <a:pt x="37789" y="56364"/>
                      <a:pt x="42655" y="55682"/>
                    </a:cubicBezTo>
                    <a:lnTo>
                      <a:pt x="51418" y="54449"/>
                    </a:lnTo>
                    <a:lnTo>
                      <a:pt x="93138" y="48667"/>
                    </a:lnTo>
                    <a:cubicBezTo>
                      <a:pt x="100091" y="47814"/>
                      <a:pt x="105711" y="44781"/>
                      <a:pt x="103996" y="37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310" name="Прямоугольник 1309">
              <a:extLst>
                <a:ext uri="{FF2B5EF4-FFF2-40B4-BE49-F238E27FC236}">
                  <a16:creationId xmlns:a16="http://schemas.microsoft.com/office/drawing/2014/main" id="{5FA1CC75-1D93-41FC-B820-32517ECB05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68498" y="1809000"/>
              <a:ext cx="3240000" cy="324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734" name="Рисунок 1733">
            <a:extLst>
              <a:ext uri="{FF2B5EF4-FFF2-40B4-BE49-F238E27FC236}">
                <a16:creationId xmlns:a16="http://schemas.microsoft.com/office/drawing/2014/main" id="{1E3B57FE-148D-4D4C-88FC-480FA58C33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1" r="31"/>
          <a:stretch>
            <a:fillRect/>
          </a:stretch>
        </p:blipFill>
        <p:spPr bwMode="auto">
          <a:xfrm>
            <a:off x="1846285" y="2289844"/>
            <a:ext cx="2192399" cy="2192400"/>
          </a:xfrm>
          <a:prstGeom prst="ellipse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859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EX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AFD442B-DDBB-4B9E-9B11-943004DC4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E4196DA2-982F-5945-B263-58FDFD6BE6F0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FC5F653-B6F0-4962-BE53-45CACE3611C6}"/>
              </a:ext>
            </a:extLst>
          </p:cNvPr>
          <p:cNvCxnSpPr>
            <a:cxnSpLocks/>
          </p:cNvCxnSpPr>
          <p:nvPr userDrawn="1"/>
        </p:nvCxnSpPr>
        <p:spPr>
          <a:xfrm>
            <a:off x="8485010" y="2261863"/>
            <a:ext cx="0" cy="2271971"/>
          </a:xfrm>
          <a:prstGeom prst="line">
            <a:avLst/>
          </a:prstGeom>
          <a:ln w="22225">
            <a:solidFill>
              <a:srgbClr val="27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1" name="Текст 14">
            <a:extLst>
              <a:ext uri="{FF2B5EF4-FFF2-40B4-BE49-F238E27FC236}">
                <a16:creationId xmlns:a16="http://schemas.microsoft.com/office/drawing/2014/main" id="{1071C12B-D559-4172-8F70-136641206B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15561" y="2624173"/>
            <a:ext cx="3783325" cy="269498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1"/>
                </a:solidFill>
              </a:defRPr>
            </a:lvl1pPr>
            <a:lvl2pPr marL="485550" indent="0" algn="ctr">
              <a:buFont typeface="Arial" panose="020B0604020202020204" pitchFamily="34" charset="0"/>
              <a:buNone/>
              <a:defRPr b="1"/>
            </a:lvl2pPr>
            <a:lvl3pPr marL="942750" indent="0" algn="ctr">
              <a:buFont typeface="Arial" panose="020B0604020202020204" pitchFamily="34" charset="0"/>
              <a:buNone/>
              <a:defRPr b="1"/>
            </a:lvl3pPr>
            <a:lvl4pPr marL="1344613" indent="0" algn="ctr">
              <a:buFont typeface="Arial" panose="020B0604020202020204" pitchFamily="34" charset="0"/>
              <a:buNone/>
              <a:defRPr b="1"/>
            </a:lvl4pPr>
            <a:lvl5pPr marL="1793875" indent="0" algn="ctr">
              <a:buFont typeface="Arial" panose="020B0604020202020204" pitchFamily="34" charset="0"/>
              <a:buNone/>
              <a:defRPr b="1"/>
            </a:lvl5pPr>
          </a:lstStyle>
          <a:p>
            <a:pPr lvl="0"/>
            <a:r>
              <a:rPr lang="en-US"/>
              <a:t>Alexey </a:t>
            </a:r>
            <a:r>
              <a:rPr lang="en-US" err="1"/>
              <a:t>Veretenov</a:t>
            </a:r>
            <a:endParaRPr lang="ru-RU"/>
          </a:p>
        </p:txBody>
      </p:sp>
      <p:sp>
        <p:nvSpPr>
          <p:cNvPr id="452" name="Текст 10">
            <a:extLst>
              <a:ext uri="{FF2B5EF4-FFF2-40B4-BE49-F238E27FC236}">
                <a16:creationId xmlns:a16="http://schemas.microsoft.com/office/drawing/2014/main" id="{242DD1D0-0B06-4F5B-A9B3-353B1045D2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5562" y="3106464"/>
            <a:ext cx="3783324" cy="2664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800" kern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454" name="Текст 10">
            <a:extLst>
              <a:ext uri="{FF2B5EF4-FFF2-40B4-BE49-F238E27FC236}">
                <a16:creationId xmlns:a16="http://schemas.microsoft.com/office/drawing/2014/main" id="{86289981-105D-4A81-B0AD-BF1074B35C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15562" y="3850336"/>
            <a:ext cx="3783316" cy="3145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4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+7 (903) 284-68-34</a:t>
            </a:r>
            <a:endParaRPr lang="ru-RU"/>
          </a:p>
        </p:txBody>
      </p:sp>
      <p:sp>
        <p:nvSpPr>
          <p:cNvPr id="455" name="Текст 10">
            <a:extLst>
              <a:ext uri="{FF2B5EF4-FFF2-40B4-BE49-F238E27FC236}">
                <a16:creationId xmlns:a16="http://schemas.microsoft.com/office/drawing/2014/main" id="{955CB688-8307-42D9-90E5-40DA5F8BB6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5562" y="3491713"/>
            <a:ext cx="3783322" cy="3145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4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alexey.veretenov@senteo.net</a:t>
            </a:r>
            <a:endParaRPr lang="ru-RU"/>
          </a:p>
        </p:txBody>
      </p:sp>
      <p:pic>
        <p:nvPicPr>
          <p:cNvPr id="457" name="Рисунок 456">
            <a:extLst>
              <a:ext uri="{FF2B5EF4-FFF2-40B4-BE49-F238E27FC236}">
                <a16:creationId xmlns:a16="http://schemas.microsoft.com/office/drawing/2014/main" id="{7B5324D8-077A-4A53-AEFC-BC407EDAD7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8243" y="2288407"/>
            <a:ext cx="2192153" cy="2192153"/>
          </a:xfrm>
          <a:prstGeom prst="ellipse">
            <a:avLst/>
          </a:prstGeom>
          <a:ln w="76200">
            <a:solidFill>
              <a:schemeClr val="accent1"/>
            </a:solidFill>
          </a:ln>
        </p:spPr>
      </p:pic>
      <p:grpSp>
        <p:nvGrpSpPr>
          <p:cNvPr id="896" name="Группа 895">
            <a:extLst>
              <a:ext uri="{FF2B5EF4-FFF2-40B4-BE49-F238E27FC236}">
                <a16:creationId xmlns:a16="http://schemas.microsoft.com/office/drawing/2014/main" id="{BA139B92-937C-4CCC-95D9-F160C7C23220}"/>
              </a:ext>
            </a:extLst>
          </p:cNvPr>
          <p:cNvGrpSpPr/>
          <p:nvPr userDrawn="1"/>
        </p:nvGrpSpPr>
        <p:grpSpPr>
          <a:xfrm>
            <a:off x="8708908" y="2252648"/>
            <a:ext cx="2271845" cy="2271845"/>
            <a:chOff x="7068498" y="1809000"/>
            <a:chExt cx="3240000" cy="3240000"/>
          </a:xfrm>
        </p:grpSpPr>
        <p:grpSp>
          <p:nvGrpSpPr>
            <p:cNvPr id="897" name="Рисунок 15">
              <a:extLst>
                <a:ext uri="{FF2B5EF4-FFF2-40B4-BE49-F238E27FC236}">
                  <a16:creationId xmlns:a16="http://schemas.microsoft.com/office/drawing/2014/main" id="{E8E93D3B-13DA-4229-9EBD-0D8C8E100F2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51005" y="1996769"/>
              <a:ext cx="2854799" cy="2854800"/>
              <a:chOff x="3449120" y="5007758"/>
              <a:chExt cx="2773648" cy="2773649"/>
            </a:xfrm>
            <a:solidFill>
              <a:srgbClr val="FFFFFF"/>
            </a:solidFill>
          </p:grpSpPr>
          <p:sp>
            <p:nvSpPr>
              <p:cNvPr id="912" name="Полилиния 31">
                <a:extLst>
                  <a:ext uri="{FF2B5EF4-FFF2-40B4-BE49-F238E27FC236}">
                    <a16:creationId xmlns:a16="http://schemas.microsoft.com/office/drawing/2014/main" id="{A1093452-16B9-4AB8-8A32-217A22B55C67}"/>
                  </a:ext>
                </a:extLst>
              </p:cNvPr>
              <p:cNvSpPr/>
              <p:nvPr/>
            </p:nvSpPr>
            <p:spPr>
              <a:xfrm>
                <a:off x="4289583" y="5083077"/>
                <a:ext cx="20324" cy="20324"/>
              </a:xfrm>
              <a:custGeom>
                <a:avLst/>
                <a:gdLst>
                  <a:gd name="connsiteX0" fmla="*/ 30 w 20324"/>
                  <a:gd name="connsiteY0" fmla="*/ 20332 h 20324"/>
                  <a:gd name="connsiteX1" fmla="*/ 20355 w 20324"/>
                  <a:gd name="connsiteY1" fmla="*/ 8 h 20324"/>
                  <a:gd name="connsiteX2" fmla="*/ 20355 w 20324"/>
                  <a:gd name="connsiteY2" fmla="*/ 2033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0" y="20332"/>
                    </a:moveTo>
                    <a:cubicBezTo>
                      <a:pt x="11255" y="20332"/>
                      <a:pt x="20355" y="11232"/>
                      <a:pt x="20355" y="8"/>
                    </a:cubicBezTo>
                    <a:lnTo>
                      <a:pt x="20355" y="2033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3" name="Полилиния 32">
                <a:extLst>
                  <a:ext uri="{FF2B5EF4-FFF2-40B4-BE49-F238E27FC236}">
                    <a16:creationId xmlns:a16="http://schemas.microsoft.com/office/drawing/2014/main" id="{E417D4CC-6FDA-42EB-B2C8-71D755B87552}"/>
                  </a:ext>
                </a:extLst>
              </p:cNvPr>
              <p:cNvSpPr/>
              <p:nvPr/>
            </p:nvSpPr>
            <p:spPr>
              <a:xfrm>
                <a:off x="4309907" y="5007758"/>
                <a:ext cx="95643" cy="95643"/>
              </a:xfrm>
              <a:custGeom>
                <a:avLst/>
                <a:gdLst>
                  <a:gd name="connsiteX0" fmla="*/ 95677 w 95643"/>
                  <a:gd name="connsiteY0" fmla="*/ 75327 h 95643"/>
                  <a:gd name="connsiteX1" fmla="*/ 95677 w 95643"/>
                  <a:gd name="connsiteY1" fmla="*/ 20332 h 95643"/>
                  <a:gd name="connsiteX2" fmla="*/ 75353 w 95643"/>
                  <a:gd name="connsiteY2" fmla="*/ 8 h 95643"/>
                  <a:gd name="connsiteX3" fmla="*/ 20358 w 95643"/>
                  <a:gd name="connsiteY3" fmla="*/ 8 h 95643"/>
                  <a:gd name="connsiteX4" fmla="*/ 34 w 95643"/>
                  <a:gd name="connsiteY4" fmla="*/ 20332 h 95643"/>
                  <a:gd name="connsiteX5" fmla="*/ 34 w 95643"/>
                  <a:gd name="connsiteY5" fmla="*/ 95651 h 95643"/>
                  <a:gd name="connsiteX6" fmla="*/ 95677 w 95643"/>
                  <a:gd name="connsiteY6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77" y="75327"/>
                    </a:moveTo>
                    <a:lnTo>
                      <a:pt x="95677" y="20332"/>
                    </a:lnTo>
                    <a:cubicBezTo>
                      <a:pt x="95677" y="9108"/>
                      <a:pt x="86577" y="8"/>
                      <a:pt x="75353" y="8"/>
                    </a:cubicBezTo>
                    <a:lnTo>
                      <a:pt x="20358" y="8"/>
                    </a:lnTo>
                    <a:cubicBezTo>
                      <a:pt x="9133" y="8"/>
                      <a:pt x="34" y="9108"/>
                      <a:pt x="34" y="20332"/>
                    </a:cubicBezTo>
                    <a:lnTo>
                      <a:pt x="34" y="95651"/>
                    </a:lnTo>
                    <a:lnTo>
                      <a:pt x="95677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4" name="Полилиния 33">
                <a:extLst>
                  <a:ext uri="{FF2B5EF4-FFF2-40B4-BE49-F238E27FC236}">
                    <a16:creationId xmlns:a16="http://schemas.microsoft.com/office/drawing/2014/main" id="{DE6FD4B6-1BCF-47B1-A531-2546B52D92C6}"/>
                  </a:ext>
                </a:extLst>
              </p:cNvPr>
              <p:cNvSpPr/>
              <p:nvPr/>
            </p:nvSpPr>
            <p:spPr>
              <a:xfrm>
                <a:off x="4501194" y="5007758"/>
                <a:ext cx="95643" cy="95643"/>
              </a:xfrm>
              <a:custGeom>
                <a:avLst/>
                <a:gdLst>
                  <a:gd name="connsiteX0" fmla="*/ 95682 w 95643"/>
                  <a:gd name="connsiteY0" fmla="*/ 75327 h 95643"/>
                  <a:gd name="connsiteX1" fmla="*/ 95682 w 95643"/>
                  <a:gd name="connsiteY1" fmla="*/ 20332 h 95643"/>
                  <a:gd name="connsiteX2" fmla="*/ 75358 w 95643"/>
                  <a:gd name="connsiteY2" fmla="*/ 8 h 95643"/>
                  <a:gd name="connsiteX3" fmla="*/ 20364 w 95643"/>
                  <a:gd name="connsiteY3" fmla="*/ 8 h 95643"/>
                  <a:gd name="connsiteX4" fmla="*/ 39 w 95643"/>
                  <a:gd name="connsiteY4" fmla="*/ 20332 h 95643"/>
                  <a:gd name="connsiteX5" fmla="*/ 39 w 95643"/>
                  <a:gd name="connsiteY5" fmla="*/ 95651 h 95643"/>
                  <a:gd name="connsiteX6" fmla="*/ 95682 w 95643"/>
                  <a:gd name="connsiteY6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82" y="75327"/>
                    </a:moveTo>
                    <a:lnTo>
                      <a:pt x="95682" y="20332"/>
                    </a:lnTo>
                    <a:cubicBezTo>
                      <a:pt x="95682" y="9108"/>
                      <a:pt x="86583" y="8"/>
                      <a:pt x="75358" y="8"/>
                    </a:cubicBezTo>
                    <a:lnTo>
                      <a:pt x="20364" y="8"/>
                    </a:lnTo>
                    <a:cubicBezTo>
                      <a:pt x="9139" y="8"/>
                      <a:pt x="39" y="9108"/>
                      <a:pt x="39" y="20332"/>
                    </a:cubicBezTo>
                    <a:lnTo>
                      <a:pt x="39" y="95651"/>
                    </a:lnTo>
                    <a:lnTo>
                      <a:pt x="95682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5" name="Полилиния 34">
                <a:extLst>
                  <a:ext uri="{FF2B5EF4-FFF2-40B4-BE49-F238E27FC236}">
                    <a16:creationId xmlns:a16="http://schemas.microsoft.com/office/drawing/2014/main" id="{705BC180-7CCD-46C6-9A86-9A148A0ADB7E}"/>
                  </a:ext>
                </a:extLst>
              </p:cNvPr>
              <p:cNvSpPr/>
              <p:nvPr/>
            </p:nvSpPr>
            <p:spPr>
              <a:xfrm>
                <a:off x="4883766" y="5007758"/>
                <a:ext cx="95643" cy="95643"/>
              </a:xfrm>
              <a:custGeom>
                <a:avLst/>
                <a:gdLst>
                  <a:gd name="connsiteX0" fmla="*/ 20375 w 95643"/>
                  <a:gd name="connsiteY0" fmla="*/ 8 h 95643"/>
                  <a:gd name="connsiteX1" fmla="*/ 51 w 95643"/>
                  <a:gd name="connsiteY1" fmla="*/ 20332 h 95643"/>
                  <a:gd name="connsiteX2" fmla="*/ 51 w 95643"/>
                  <a:gd name="connsiteY2" fmla="*/ 95651 h 95643"/>
                  <a:gd name="connsiteX3" fmla="*/ 95694 w 95643"/>
                  <a:gd name="connsiteY3" fmla="*/ 95651 h 95643"/>
                  <a:gd name="connsiteX4" fmla="*/ 95694 w 95643"/>
                  <a:gd name="connsiteY4" fmla="*/ 8 h 95643"/>
                  <a:gd name="connsiteX5" fmla="*/ 20375 w 95643"/>
                  <a:gd name="connsiteY5" fmla="*/ 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75" y="8"/>
                    </a:moveTo>
                    <a:cubicBezTo>
                      <a:pt x="9150" y="8"/>
                      <a:pt x="51" y="9108"/>
                      <a:pt x="51" y="20332"/>
                    </a:cubicBezTo>
                    <a:lnTo>
                      <a:pt x="51" y="95651"/>
                    </a:lnTo>
                    <a:lnTo>
                      <a:pt x="95694" y="95651"/>
                    </a:lnTo>
                    <a:lnTo>
                      <a:pt x="95694" y="8"/>
                    </a:lnTo>
                    <a:lnTo>
                      <a:pt x="20375" y="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6" name="Полилиния 35">
                <a:extLst>
                  <a:ext uri="{FF2B5EF4-FFF2-40B4-BE49-F238E27FC236}">
                    <a16:creationId xmlns:a16="http://schemas.microsoft.com/office/drawing/2014/main" id="{47A293F5-1681-4E37-8B1F-91DC1D929CAF}"/>
                  </a:ext>
                </a:extLst>
              </p:cNvPr>
              <p:cNvSpPr/>
              <p:nvPr/>
            </p:nvSpPr>
            <p:spPr>
              <a:xfrm>
                <a:off x="4979409" y="5007758"/>
                <a:ext cx="95643" cy="95643"/>
              </a:xfrm>
              <a:custGeom>
                <a:avLst/>
                <a:gdLst>
                  <a:gd name="connsiteX0" fmla="*/ 20378 w 95643"/>
                  <a:gd name="connsiteY0" fmla="*/ 95651 h 95643"/>
                  <a:gd name="connsiteX1" fmla="*/ 75373 w 95643"/>
                  <a:gd name="connsiteY1" fmla="*/ 95651 h 95643"/>
                  <a:gd name="connsiteX2" fmla="*/ 95697 w 95643"/>
                  <a:gd name="connsiteY2" fmla="*/ 75327 h 95643"/>
                  <a:gd name="connsiteX3" fmla="*/ 95697 w 95643"/>
                  <a:gd name="connsiteY3" fmla="*/ 20332 h 95643"/>
                  <a:gd name="connsiteX4" fmla="*/ 75373 w 95643"/>
                  <a:gd name="connsiteY4" fmla="*/ 8 h 95643"/>
                  <a:gd name="connsiteX5" fmla="*/ 54 w 95643"/>
                  <a:gd name="connsiteY5" fmla="*/ 8 h 95643"/>
                  <a:gd name="connsiteX6" fmla="*/ 54 w 95643"/>
                  <a:gd name="connsiteY6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78" y="95651"/>
                    </a:moveTo>
                    <a:lnTo>
                      <a:pt x="75373" y="95651"/>
                    </a:lnTo>
                    <a:cubicBezTo>
                      <a:pt x="86597" y="95651"/>
                      <a:pt x="95697" y="86552"/>
                      <a:pt x="95697" y="75327"/>
                    </a:cubicBezTo>
                    <a:lnTo>
                      <a:pt x="95697" y="20332"/>
                    </a:lnTo>
                    <a:cubicBezTo>
                      <a:pt x="95697" y="9108"/>
                      <a:pt x="86597" y="8"/>
                      <a:pt x="75373" y="8"/>
                    </a:cubicBezTo>
                    <a:lnTo>
                      <a:pt x="54" y="8"/>
                    </a:lnTo>
                    <a:lnTo>
                      <a:pt x="54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7" name="Полилиния 36">
                <a:extLst>
                  <a:ext uri="{FF2B5EF4-FFF2-40B4-BE49-F238E27FC236}">
                    <a16:creationId xmlns:a16="http://schemas.microsoft.com/office/drawing/2014/main" id="{75BE01F0-AAEE-4FDD-8B9D-C013BDA546B6}"/>
                  </a:ext>
                </a:extLst>
              </p:cNvPr>
              <p:cNvSpPr/>
              <p:nvPr/>
            </p:nvSpPr>
            <p:spPr>
              <a:xfrm>
                <a:off x="5170695" y="5007758"/>
                <a:ext cx="95643" cy="95643"/>
              </a:xfrm>
              <a:custGeom>
                <a:avLst/>
                <a:gdLst>
                  <a:gd name="connsiteX0" fmla="*/ 75378 w 95643"/>
                  <a:gd name="connsiteY0" fmla="*/ 8 h 95643"/>
                  <a:gd name="connsiteX1" fmla="*/ 20384 w 95643"/>
                  <a:gd name="connsiteY1" fmla="*/ 8 h 95643"/>
                  <a:gd name="connsiteX2" fmla="*/ 59 w 95643"/>
                  <a:gd name="connsiteY2" fmla="*/ 20332 h 95643"/>
                  <a:gd name="connsiteX3" fmla="*/ 59 w 95643"/>
                  <a:gd name="connsiteY3" fmla="*/ 75327 h 95643"/>
                  <a:gd name="connsiteX4" fmla="*/ 20384 w 95643"/>
                  <a:gd name="connsiteY4" fmla="*/ 95651 h 95643"/>
                  <a:gd name="connsiteX5" fmla="*/ 95702 w 95643"/>
                  <a:gd name="connsiteY5" fmla="*/ 95651 h 95643"/>
                  <a:gd name="connsiteX6" fmla="*/ 95702 w 95643"/>
                  <a:gd name="connsiteY6" fmla="*/ 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78" y="8"/>
                    </a:moveTo>
                    <a:lnTo>
                      <a:pt x="20384" y="8"/>
                    </a:lnTo>
                    <a:cubicBezTo>
                      <a:pt x="9159" y="8"/>
                      <a:pt x="59" y="9108"/>
                      <a:pt x="59" y="20332"/>
                    </a:cubicBezTo>
                    <a:lnTo>
                      <a:pt x="59" y="75327"/>
                    </a:lnTo>
                    <a:cubicBezTo>
                      <a:pt x="59" y="86552"/>
                      <a:pt x="9159" y="95651"/>
                      <a:pt x="20384" y="95651"/>
                    </a:cubicBezTo>
                    <a:lnTo>
                      <a:pt x="95702" y="95651"/>
                    </a:lnTo>
                    <a:lnTo>
                      <a:pt x="95702" y="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8" name="Полилиния 37">
                <a:extLst>
                  <a:ext uri="{FF2B5EF4-FFF2-40B4-BE49-F238E27FC236}">
                    <a16:creationId xmlns:a16="http://schemas.microsoft.com/office/drawing/2014/main" id="{47184CBE-9BCA-421E-A139-415A63543845}"/>
                  </a:ext>
                </a:extLst>
              </p:cNvPr>
              <p:cNvSpPr/>
              <p:nvPr/>
            </p:nvSpPr>
            <p:spPr>
              <a:xfrm>
                <a:off x="5266338" y="5007758"/>
                <a:ext cx="95643" cy="95643"/>
              </a:xfrm>
              <a:custGeom>
                <a:avLst/>
                <a:gdLst>
                  <a:gd name="connsiteX0" fmla="*/ 62 w 95643"/>
                  <a:gd name="connsiteY0" fmla="*/ 8 h 95643"/>
                  <a:gd name="connsiteX1" fmla="*/ 95705 w 95643"/>
                  <a:gd name="connsiteY1" fmla="*/ 8 h 95643"/>
                  <a:gd name="connsiteX2" fmla="*/ 95705 w 95643"/>
                  <a:gd name="connsiteY2" fmla="*/ 95651 h 95643"/>
                  <a:gd name="connsiteX3" fmla="*/ 62 w 95643"/>
                  <a:gd name="connsiteY3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8"/>
                    </a:moveTo>
                    <a:lnTo>
                      <a:pt x="95705" y="8"/>
                    </a:lnTo>
                    <a:lnTo>
                      <a:pt x="95705" y="95651"/>
                    </a:lnTo>
                    <a:lnTo>
                      <a:pt x="62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9" name="Полилиния 38">
                <a:extLst>
                  <a:ext uri="{FF2B5EF4-FFF2-40B4-BE49-F238E27FC236}">
                    <a16:creationId xmlns:a16="http://schemas.microsoft.com/office/drawing/2014/main" id="{73A38FC3-570A-4738-81DD-18926F85AFDA}"/>
                  </a:ext>
                </a:extLst>
              </p:cNvPr>
              <p:cNvSpPr/>
              <p:nvPr/>
            </p:nvSpPr>
            <p:spPr>
              <a:xfrm>
                <a:off x="5361981" y="5007758"/>
                <a:ext cx="95643" cy="95643"/>
              </a:xfrm>
              <a:custGeom>
                <a:avLst/>
                <a:gdLst>
                  <a:gd name="connsiteX0" fmla="*/ 20389 w 95643"/>
                  <a:gd name="connsiteY0" fmla="*/ 95651 h 95643"/>
                  <a:gd name="connsiteX1" fmla="*/ 75384 w 95643"/>
                  <a:gd name="connsiteY1" fmla="*/ 95651 h 95643"/>
                  <a:gd name="connsiteX2" fmla="*/ 95708 w 95643"/>
                  <a:gd name="connsiteY2" fmla="*/ 75327 h 95643"/>
                  <a:gd name="connsiteX3" fmla="*/ 95708 w 95643"/>
                  <a:gd name="connsiteY3" fmla="*/ 20332 h 95643"/>
                  <a:gd name="connsiteX4" fmla="*/ 75384 w 95643"/>
                  <a:gd name="connsiteY4" fmla="*/ 8 h 95643"/>
                  <a:gd name="connsiteX5" fmla="*/ 65 w 95643"/>
                  <a:gd name="connsiteY5" fmla="*/ 8 h 95643"/>
                  <a:gd name="connsiteX6" fmla="*/ 65 w 95643"/>
                  <a:gd name="connsiteY6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89" y="95651"/>
                    </a:moveTo>
                    <a:lnTo>
                      <a:pt x="75384" y="95651"/>
                    </a:lnTo>
                    <a:cubicBezTo>
                      <a:pt x="86609" y="95651"/>
                      <a:pt x="95708" y="86552"/>
                      <a:pt x="95708" y="75327"/>
                    </a:cubicBezTo>
                    <a:lnTo>
                      <a:pt x="95708" y="20332"/>
                    </a:lnTo>
                    <a:cubicBezTo>
                      <a:pt x="95708" y="9108"/>
                      <a:pt x="86609" y="8"/>
                      <a:pt x="75384" y="8"/>
                    </a:cubicBezTo>
                    <a:lnTo>
                      <a:pt x="65" y="8"/>
                    </a:lnTo>
                    <a:lnTo>
                      <a:pt x="65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0" name="Полилиния 39">
                <a:extLst>
                  <a:ext uri="{FF2B5EF4-FFF2-40B4-BE49-F238E27FC236}">
                    <a16:creationId xmlns:a16="http://schemas.microsoft.com/office/drawing/2014/main" id="{6B906786-BB7B-439A-9F67-87B20F44F621}"/>
                  </a:ext>
                </a:extLst>
              </p:cNvPr>
              <p:cNvSpPr/>
              <p:nvPr/>
            </p:nvSpPr>
            <p:spPr>
              <a:xfrm>
                <a:off x="4214264" y="5103401"/>
                <a:ext cx="95643" cy="95643"/>
              </a:xfrm>
              <a:custGeom>
                <a:avLst/>
                <a:gdLst>
                  <a:gd name="connsiteX0" fmla="*/ 75350 w 95643"/>
                  <a:gd name="connsiteY0" fmla="*/ 11 h 95643"/>
                  <a:gd name="connsiteX1" fmla="*/ 20355 w 95643"/>
                  <a:gd name="connsiteY1" fmla="*/ 11 h 95643"/>
                  <a:gd name="connsiteX2" fmla="*/ 31 w 95643"/>
                  <a:gd name="connsiteY2" fmla="*/ 20335 h 95643"/>
                  <a:gd name="connsiteX3" fmla="*/ 31 w 95643"/>
                  <a:gd name="connsiteY3" fmla="*/ 75330 h 95643"/>
                  <a:gd name="connsiteX4" fmla="*/ 20355 w 95643"/>
                  <a:gd name="connsiteY4" fmla="*/ 95654 h 95643"/>
                  <a:gd name="connsiteX5" fmla="*/ 95674 w 95643"/>
                  <a:gd name="connsiteY5" fmla="*/ 95654 h 95643"/>
                  <a:gd name="connsiteX6" fmla="*/ 95674 w 95643"/>
                  <a:gd name="connsiteY6" fmla="*/ 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50" y="11"/>
                    </a:moveTo>
                    <a:lnTo>
                      <a:pt x="20355" y="11"/>
                    </a:lnTo>
                    <a:cubicBezTo>
                      <a:pt x="9130" y="11"/>
                      <a:pt x="31" y="9110"/>
                      <a:pt x="31" y="20335"/>
                    </a:cubicBezTo>
                    <a:lnTo>
                      <a:pt x="31" y="75330"/>
                    </a:lnTo>
                    <a:cubicBezTo>
                      <a:pt x="31" y="86554"/>
                      <a:pt x="9130" y="95654"/>
                      <a:pt x="20355" y="95654"/>
                    </a:cubicBezTo>
                    <a:lnTo>
                      <a:pt x="95674" y="95654"/>
                    </a:lnTo>
                    <a:lnTo>
                      <a:pt x="95674" y="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1" name="Полилиния 40">
                <a:extLst>
                  <a:ext uri="{FF2B5EF4-FFF2-40B4-BE49-F238E27FC236}">
                    <a16:creationId xmlns:a16="http://schemas.microsoft.com/office/drawing/2014/main" id="{EDBB52BB-B3E4-4F3D-99DF-C62552E564E4}"/>
                  </a:ext>
                </a:extLst>
              </p:cNvPr>
              <p:cNvSpPr/>
              <p:nvPr/>
            </p:nvSpPr>
            <p:spPr>
              <a:xfrm>
                <a:off x="4309907" y="5103401"/>
                <a:ext cx="95643" cy="95643"/>
              </a:xfrm>
              <a:custGeom>
                <a:avLst/>
                <a:gdLst>
                  <a:gd name="connsiteX0" fmla="*/ 34 w 95643"/>
                  <a:gd name="connsiteY0" fmla="*/ 11 h 95643"/>
                  <a:gd name="connsiteX1" fmla="*/ 95677 w 95643"/>
                  <a:gd name="connsiteY1" fmla="*/ 11 h 95643"/>
                  <a:gd name="connsiteX2" fmla="*/ 95677 w 95643"/>
                  <a:gd name="connsiteY2" fmla="*/ 95654 h 95643"/>
                  <a:gd name="connsiteX3" fmla="*/ 34 w 95643"/>
                  <a:gd name="connsiteY3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4" y="11"/>
                    </a:moveTo>
                    <a:lnTo>
                      <a:pt x="95677" y="11"/>
                    </a:lnTo>
                    <a:lnTo>
                      <a:pt x="95677" y="95654"/>
                    </a:lnTo>
                    <a:lnTo>
                      <a:pt x="34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2" name="Полилиния 41">
                <a:extLst>
                  <a:ext uri="{FF2B5EF4-FFF2-40B4-BE49-F238E27FC236}">
                    <a16:creationId xmlns:a16="http://schemas.microsoft.com/office/drawing/2014/main" id="{F278CE9C-D62B-40BC-A05C-E86A8C6670B3}"/>
                  </a:ext>
                </a:extLst>
              </p:cNvPr>
              <p:cNvSpPr/>
              <p:nvPr/>
            </p:nvSpPr>
            <p:spPr>
              <a:xfrm>
                <a:off x="4480869" y="5178720"/>
                <a:ext cx="20324" cy="20324"/>
              </a:xfrm>
              <a:custGeom>
                <a:avLst/>
                <a:gdLst>
                  <a:gd name="connsiteX0" fmla="*/ 36 w 20324"/>
                  <a:gd name="connsiteY0" fmla="*/ 20335 h 20324"/>
                  <a:gd name="connsiteX1" fmla="*/ 20360 w 20324"/>
                  <a:gd name="connsiteY1" fmla="*/ 10 h 20324"/>
                  <a:gd name="connsiteX2" fmla="*/ 20360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6" y="20335"/>
                    </a:moveTo>
                    <a:cubicBezTo>
                      <a:pt x="11261" y="20335"/>
                      <a:pt x="20360" y="11235"/>
                      <a:pt x="20360" y="10"/>
                    </a:cubicBezTo>
                    <a:lnTo>
                      <a:pt x="20360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3" name="Полилиния 42">
                <a:extLst>
                  <a:ext uri="{FF2B5EF4-FFF2-40B4-BE49-F238E27FC236}">
                    <a16:creationId xmlns:a16="http://schemas.microsoft.com/office/drawing/2014/main" id="{033BF207-0515-4555-8B21-B03B16171DB4}"/>
                  </a:ext>
                </a:extLst>
              </p:cNvPr>
              <p:cNvSpPr/>
              <p:nvPr/>
            </p:nvSpPr>
            <p:spPr>
              <a:xfrm>
                <a:off x="4405550" y="5178720"/>
                <a:ext cx="20324" cy="20324"/>
              </a:xfrm>
              <a:custGeom>
                <a:avLst/>
                <a:gdLst>
                  <a:gd name="connsiteX0" fmla="*/ 20361 w 20324"/>
                  <a:gd name="connsiteY0" fmla="*/ 20335 h 20324"/>
                  <a:gd name="connsiteX1" fmla="*/ 37 w 20324"/>
                  <a:gd name="connsiteY1" fmla="*/ 10 h 20324"/>
                  <a:gd name="connsiteX2" fmla="*/ 37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61" y="20335"/>
                    </a:moveTo>
                    <a:cubicBezTo>
                      <a:pt x="9136" y="20335"/>
                      <a:pt x="37" y="11235"/>
                      <a:pt x="37" y="10"/>
                    </a:cubicBezTo>
                    <a:lnTo>
                      <a:pt x="37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4" name="Полилиния 43">
                <a:extLst>
                  <a:ext uri="{FF2B5EF4-FFF2-40B4-BE49-F238E27FC236}">
                    <a16:creationId xmlns:a16="http://schemas.microsoft.com/office/drawing/2014/main" id="{C5E40322-A781-4EA5-827D-7ACD486B8375}"/>
                  </a:ext>
                </a:extLst>
              </p:cNvPr>
              <p:cNvSpPr/>
              <p:nvPr/>
            </p:nvSpPr>
            <p:spPr>
              <a:xfrm>
                <a:off x="4501194" y="5103401"/>
                <a:ext cx="95643" cy="95643"/>
              </a:xfrm>
              <a:custGeom>
                <a:avLst/>
                <a:gdLst>
                  <a:gd name="connsiteX0" fmla="*/ 39 w 95643"/>
                  <a:gd name="connsiteY0" fmla="*/ 11 h 95643"/>
                  <a:gd name="connsiteX1" fmla="*/ 95682 w 95643"/>
                  <a:gd name="connsiteY1" fmla="*/ 11 h 95643"/>
                  <a:gd name="connsiteX2" fmla="*/ 95682 w 95643"/>
                  <a:gd name="connsiteY2" fmla="*/ 95654 h 95643"/>
                  <a:gd name="connsiteX3" fmla="*/ 39 w 95643"/>
                  <a:gd name="connsiteY3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11"/>
                    </a:moveTo>
                    <a:lnTo>
                      <a:pt x="95682" y="11"/>
                    </a:lnTo>
                    <a:lnTo>
                      <a:pt x="95682" y="95654"/>
                    </a:lnTo>
                    <a:lnTo>
                      <a:pt x="39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5" name="Полилиния 44">
                <a:extLst>
                  <a:ext uri="{FF2B5EF4-FFF2-40B4-BE49-F238E27FC236}">
                    <a16:creationId xmlns:a16="http://schemas.microsoft.com/office/drawing/2014/main" id="{FE8E1179-D0F4-44DF-954D-3513A3A27440}"/>
                  </a:ext>
                </a:extLst>
              </p:cNvPr>
              <p:cNvSpPr/>
              <p:nvPr/>
            </p:nvSpPr>
            <p:spPr>
              <a:xfrm>
                <a:off x="4672155" y="5178720"/>
                <a:ext cx="20324" cy="20324"/>
              </a:xfrm>
              <a:custGeom>
                <a:avLst/>
                <a:gdLst>
                  <a:gd name="connsiteX0" fmla="*/ 42 w 20324"/>
                  <a:gd name="connsiteY0" fmla="*/ 20335 h 20324"/>
                  <a:gd name="connsiteX1" fmla="*/ 20366 w 20324"/>
                  <a:gd name="connsiteY1" fmla="*/ 10 h 20324"/>
                  <a:gd name="connsiteX2" fmla="*/ 20366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42" y="20335"/>
                    </a:moveTo>
                    <a:cubicBezTo>
                      <a:pt x="11266" y="20335"/>
                      <a:pt x="20366" y="11235"/>
                      <a:pt x="20366" y="10"/>
                    </a:cubicBezTo>
                    <a:lnTo>
                      <a:pt x="20366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6" name="Полилиния 45">
                <a:extLst>
                  <a:ext uri="{FF2B5EF4-FFF2-40B4-BE49-F238E27FC236}">
                    <a16:creationId xmlns:a16="http://schemas.microsoft.com/office/drawing/2014/main" id="{B48F3DB9-E519-4E79-A526-B9130E512A97}"/>
                  </a:ext>
                </a:extLst>
              </p:cNvPr>
              <p:cNvSpPr/>
              <p:nvPr/>
            </p:nvSpPr>
            <p:spPr>
              <a:xfrm>
                <a:off x="4596837" y="5178720"/>
                <a:ext cx="20324" cy="20324"/>
              </a:xfrm>
              <a:custGeom>
                <a:avLst/>
                <a:gdLst>
                  <a:gd name="connsiteX0" fmla="*/ 20367 w 20324"/>
                  <a:gd name="connsiteY0" fmla="*/ 20335 h 20324"/>
                  <a:gd name="connsiteX1" fmla="*/ 43 w 20324"/>
                  <a:gd name="connsiteY1" fmla="*/ 10 h 20324"/>
                  <a:gd name="connsiteX2" fmla="*/ 43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67" y="20335"/>
                    </a:moveTo>
                    <a:cubicBezTo>
                      <a:pt x="9142" y="20335"/>
                      <a:pt x="43" y="11235"/>
                      <a:pt x="43" y="10"/>
                    </a:cubicBezTo>
                    <a:lnTo>
                      <a:pt x="43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7" name="Полилиния 46">
                <a:extLst>
                  <a:ext uri="{FF2B5EF4-FFF2-40B4-BE49-F238E27FC236}">
                    <a16:creationId xmlns:a16="http://schemas.microsoft.com/office/drawing/2014/main" id="{E8783789-753A-4566-9DB5-D28067B3D2CC}"/>
                  </a:ext>
                </a:extLst>
              </p:cNvPr>
              <p:cNvSpPr/>
              <p:nvPr/>
            </p:nvSpPr>
            <p:spPr>
              <a:xfrm>
                <a:off x="4692480" y="5103401"/>
                <a:ext cx="95643" cy="95643"/>
              </a:xfrm>
              <a:custGeom>
                <a:avLst/>
                <a:gdLst>
                  <a:gd name="connsiteX0" fmla="*/ 95688 w 95643"/>
                  <a:gd name="connsiteY0" fmla="*/ 75330 h 95643"/>
                  <a:gd name="connsiteX1" fmla="*/ 95688 w 95643"/>
                  <a:gd name="connsiteY1" fmla="*/ 20335 h 95643"/>
                  <a:gd name="connsiteX2" fmla="*/ 75364 w 95643"/>
                  <a:gd name="connsiteY2" fmla="*/ 11 h 95643"/>
                  <a:gd name="connsiteX3" fmla="*/ 20369 w 95643"/>
                  <a:gd name="connsiteY3" fmla="*/ 11 h 95643"/>
                  <a:gd name="connsiteX4" fmla="*/ 45 w 95643"/>
                  <a:gd name="connsiteY4" fmla="*/ 20335 h 95643"/>
                  <a:gd name="connsiteX5" fmla="*/ 45 w 95643"/>
                  <a:gd name="connsiteY5" fmla="*/ 95654 h 95643"/>
                  <a:gd name="connsiteX6" fmla="*/ 95688 w 95643"/>
                  <a:gd name="connsiteY6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88" y="75330"/>
                    </a:moveTo>
                    <a:lnTo>
                      <a:pt x="95688" y="20335"/>
                    </a:lnTo>
                    <a:cubicBezTo>
                      <a:pt x="95688" y="9110"/>
                      <a:pt x="86589" y="11"/>
                      <a:pt x="75364" y="11"/>
                    </a:cubicBezTo>
                    <a:lnTo>
                      <a:pt x="20369" y="11"/>
                    </a:lnTo>
                    <a:cubicBezTo>
                      <a:pt x="9145" y="11"/>
                      <a:pt x="45" y="9110"/>
                      <a:pt x="45" y="20335"/>
                    </a:cubicBezTo>
                    <a:lnTo>
                      <a:pt x="45" y="95654"/>
                    </a:lnTo>
                    <a:lnTo>
                      <a:pt x="95688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8" name="Полилиния 47">
                <a:extLst>
                  <a:ext uri="{FF2B5EF4-FFF2-40B4-BE49-F238E27FC236}">
                    <a16:creationId xmlns:a16="http://schemas.microsoft.com/office/drawing/2014/main" id="{AF1951DD-2866-4845-B16E-7650109396D2}"/>
                  </a:ext>
                </a:extLst>
              </p:cNvPr>
              <p:cNvSpPr/>
              <p:nvPr/>
            </p:nvSpPr>
            <p:spPr>
              <a:xfrm>
                <a:off x="4883766" y="5103401"/>
                <a:ext cx="95643" cy="95643"/>
              </a:xfrm>
              <a:custGeom>
                <a:avLst/>
                <a:gdLst>
                  <a:gd name="connsiteX0" fmla="*/ 51 w 95643"/>
                  <a:gd name="connsiteY0" fmla="*/ 11 h 95643"/>
                  <a:gd name="connsiteX1" fmla="*/ 95694 w 95643"/>
                  <a:gd name="connsiteY1" fmla="*/ 11 h 95643"/>
                  <a:gd name="connsiteX2" fmla="*/ 95694 w 95643"/>
                  <a:gd name="connsiteY2" fmla="*/ 95654 h 95643"/>
                  <a:gd name="connsiteX3" fmla="*/ 51 w 95643"/>
                  <a:gd name="connsiteY3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1" y="11"/>
                    </a:moveTo>
                    <a:lnTo>
                      <a:pt x="95694" y="11"/>
                    </a:lnTo>
                    <a:lnTo>
                      <a:pt x="95694" y="95654"/>
                    </a:lnTo>
                    <a:lnTo>
                      <a:pt x="51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9" name="Полилиния 48">
                <a:extLst>
                  <a:ext uri="{FF2B5EF4-FFF2-40B4-BE49-F238E27FC236}">
                    <a16:creationId xmlns:a16="http://schemas.microsoft.com/office/drawing/2014/main" id="{0033EC5E-7B0B-47DB-AE17-CC596A92AA10}"/>
                  </a:ext>
                </a:extLst>
              </p:cNvPr>
              <p:cNvSpPr/>
              <p:nvPr/>
            </p:nvSpPr>
            <p:spPr>
              <a:xfrm>
                <a:off x="4979409" y="5103401"/>
                <a:ext cx="20324" cy="20324"/>
              </a:xfrm>
              <a:custGeom>
                <a:avLst/>
                <a:gdLst>
                  <a:gd name="connsiteX0" fmla="*/ 20378 w 20324"/>
                  <a:gd name="connsiteY0" fmla="*/ 11 h 20324"/>
                  <a:gd name="connsiteX1" fmla="*/ 54 w 20324"/>
                  <a:gd name="connsiteY1" fmla="*/ 11 h 20324"/>
                  <a:gd name="connsiteX2" fmla="*/ 54 w 20324"/>
                  <a:gd name="connsiteY2" fmla="*/ 20336 h 20324"/>
                  <a:gd name="connsiteX3" fmla="*/ 20378 w 20324"/>
                  <a:gd name="connsiteY3" fmla="*/ 1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8" y="11"/>
                    </a:moveTo>
                    <a:lnTo>
                      <a:pt x="54" y="11"/>
                    </a:lnTo>
                    <a:lnTo>
                      <a:pt x="54" y="20336"/>
                    </a:lnTo>
                    <a:cubicBezTo>
                      <a:pt x="54" y="9111"/>
                      <a:pt x="9154" y="11"/>
                      <a:pt x="20378" y="1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0" name="Полилиния 49">
                <a:extLst>
                  <a:ext uri="{FF2B5EF4-FFF2-40B4-BE49-F238E27FC236}">
                    <a16:creationId xmlns:a16="http://schemas.microsoft.com/office/drawing/2014/main" id="{C792419C-E568-463C-9BB9-EFB56931AE7B}"/>
                  </a:ext>
                </a:extLst>
              </p:cNvPr>
              <p:cNvSpPr/>
              <p:nvPr/>
            </p:nvSpPr>
            <p:spPr>
              <a:xfrm>
                <a:off x="5075052" y="5103401"/>
                <a:ext cx="95643" cy="95643"/>
              </a:xfrm>
              <a:custGeom>
                <a:avLst/>
                <a:gdLst>
                  <a:gd name="connsiteX0" fmla="*/ 95700 w 95643"/>
                  <a:gd name="connsiteY0" fmla="*/ 75330 h 95643"/>
                  <a:gd name="connsiteX1" fmla="*/ 95700 w 95643"/>
                  <a:gd name="connsiteY1" fmla="*/ 20335 h 95643"/>
                  <a:gd name="connsiteX2" fmla="*/ 75375 w 95643"/>
                  <a:gd name="connsiteY2" fmla="*/ 11 h 95643"/>
                  <a:gd name="connsiteX3" fmla="*/ 20381 w 95643"/>
                  <a:gd name="connsiteY3" fmla="*/ 11 h 95643"/>
                  <a:gd name="connsiteX4" fmla="*/ 57 w 95643"/>
                  <a:gd name="connsiteY4" fmla="*/ 20335 h 95643"/>
                  <a:gd name="connsiteX5" fmla="*/ 57 w 95643"/>
                  <a:gd name="connsiteY5" fmla="*/ 95654 h 95643"/>
                  <a:gd name="connsiteX6" fmla="*/ 95700 w 95643"/>
                  <a:gd name="connsiteY6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00" y="75330"/>
                    </a:moveTo>
                    <a:lnTo>
                      <a:pt x="95700" y="20335"/>
                    </a:lnTo>
                    <a:cubicBezTo>
                      <a:pt x="95700" y="9110"/>
                      <a:pt x="86600" y="11"/>
                      <a:pt x="75375" y="11"/>
                    </a:cubicBezTo>
                    <a:lnTo>
                      <a:pt x="20381" y="11"/>
                    </a:lnTo>
                    <a:cubicBezTo>
                      <a:pt x="9156" y="11"/>
                      <a:pt x="57" y="9110"/>
                      <a:pt x="57" y="20335"/>
                    </a:cubicBezTo>
                    <a:lnTo>
                      <a:pt x="57" y="95654"/>
                    </a:lnTo>
                    <a:lnTo>
                      <a:pt x="95700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1" name="Полилиния 50">
                <a:extLst>
                  <a:ext uri="{FF2B5EF4-FFF2-40B4-BE49-F238E27FC236}">
                    <a16:creationId xmlns:a16="http://schemas.microsoft.com/office/drawing/2014/main" id="{0A27AE29-49CF-465F-A56E-09696A4AB0E9}"/>
                  </a:ext>
                </a:extLst>
              </p:cNvPr>
              <p:cNvSpPr/>
              <p:nvPr/>
            </p:nvSpPr>
            <p:spPr>
              <a:xfrm>
                <a:off x="5170695" y="5178720"/>
                <a:ext cx="20324" cy="20324"/>
              </a:xfrm>
              <a:custGeom>
                <a:avLst/>
                <a:gdLst>
                  <a:gd name="connsiteX0" fmla="*/ 20384 w 20324"/>
                  <a:gd name="connsiteY0" fmla="*/ 20335 h 20324"/>
                  <a:gd name="connsiteX1" fmla="*/ 60 w 20324"/>
                  <a:gd name="connsiteY1" fmla="*/ 10 h 20324"/>
                  <a:gd name="connsiteX2" fmla="*/ 60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84" y="20335"/>
                    </a:moveTo>
                    <a:cubicBezTo>
                      <a:pt x="9159" y="20335"/>
                      <a:pt x="60" y="11235"/>
                      <a:pt x="60" y="10"/>
                    </a:cubicBezTo>
                    <a:lnTo>
                      <a:pt x="60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2" name="Полилиния 51">
                <a:extLst>
                  <a:ext uri="{FF2B5EF4-FFF2-40B4-BE49-F238E27FC236}">
                    <a16:creationId xmlns:a16="http://schemas.microsoft.com/office/drawing/2014/main" id="{2D536C9D-1DAA-44EE-92BF-4641F9460D91}"/>
                  </a:ext>
                </a:extLst>
              </p:cNvPr>
              <p:cNvSpPr/>
              <p:nvPr/>
            </p:nvSpPr>
            <p:spPr>
              <a:xfrm>
                <a:off x="4289583" y="5199044"/>
                <a:ext cx="20324" cy="20324"/>
              </a:xfrm>
              <a:custGeom>
                <a:avLst/>
                <a:gdLst>
                  <a:gd name="connsiteX0" fmla="*/ 20355 w 20324"/>
                  <a:gd name="connsiteY0" fmla="*/ 20338 h 20324"/>
                  <a:gd name="connsiteX1" fmla="*/ 20355 w 20324"/>
                  <a:gd name="connsiteY1" fmla="*/ 14 h 20324"/>
                  <a:gd name="connsiteX2" fmla="*/ 30 w 20324"/>
                  <a:gd name="connsiteY2" fmla="*/ 14 h 20324"/>
                  <a:gd name="connsiteX3" fmla="*/ 20355 w 20324"/>
                  <a:gd name="connsiteY3" fmla="*/ 2033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5" y="20338"/>
                    </a:moveTo>
                    <a:lnTo>
                      <a:pt x="20355" y="14"/>
                    </a:lnTo>
                    <a:lnTo>
                      <a:pt x="30" y="14"/>
                    </a:lnTo>
                    <a:cubicBezTo>
                      <a:pt x="11255" y="14"/>
                      <a:pt x="20355" y="9114"/>
                      <a:pt x="20355" y="2033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3" name="Полилиния 52">
                <a:extLst>
                  <a:ext uri="{FF2B5EF4-FFF2-40B4-BE49-F238E27FC236}">
                    <a16:creationId xmlns:a16="http://schemas.microsoft.com/office/drawing/2014/main" id="{6D1111DE-45A1-4932-ABA5-A3E029056EDE}"/>
                  </a:ext>
                </a:extLst>
              </p:cNvPr>
              <p:cNvSpPr/>
              <p:nvPr/>
            </p:nvSpPr>
            <p:spPr>
              <a:xfrm>
                <a:off x="4309907" y="5199044"/>
                <a:ext cx="95643" cy="95643"/>
              </a:xfrm>
              <a:custGeom>
                <a:avLst/>
                <a:gdLst>
                  <a:gd name="connsiteX0" fmla="*/ 34 w 95643"/>
                  <a:gd name="connsiteY0" fmla="*/ 75333 h 95643"/>
                  <a:gd name="connsiteX1" fmla="*/ 20358 w 95643"/>
                  <a:gd name="connsiteY1" fmla="*/ 95657 h 95643"/>
                  <a:gd name="connsiteX2" fmla="*/ 95677 w 95643"/>
                  <a:gd name="connsiteY2" fmla="*/ 95657 h 95643"/>
                  <a:gd name="connsiteX3" fmla="*/ 95677 w 95643"/>
                  <a:gd name="connsiteY3" fmla="*/ 14 h 95643"/>
                  <a:gd name="connsiteX4" fmla="*/ 34 w 95643"/>
                  <a:gd name="connsiteY4" fmla="*/ 14 h 95643"/>
                  <a:gd name="connsiteX5" fmla="*/ 34 w 95643"/>
                  <a:gd name="connsiteY5" fmla="*/ 7533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34" y="75333"/>
                    </a:moveTo>
                    <a:cubicBezTo>
                      <a:pt x="34" y="86557"/>
                      <a:pt x="9133" y="95657"/>
                      <a:pt x="20358" y="95657"/>
                    </a:cubicBezTo>
                    <a:lnTo>
                      <a:pt x="95677" y="95657"/>
                    </a:lnTo>
                    <a:lnTo>
                      <a:pt x="95677" y="14"/>
                    </a:lnTo>
                    <a:lnTo>
                      <a:pt x="34" y="14"/>
                    </a:lnTo>
                    <a:lnTo>
                      <a:pt x="34" y="7533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4" name="Полилиния 53">
                <a:extLst>
                  <a:ext uri="{FF2B5EF4-FFF2-40B4-BE49-F238E27FC236}">
                    <a16:creationId xmlns:a16="http://schemas.microsoft.com/office/drawing/2014/main" id="{77758CC8-8FF3-46E4-83DC-6855A914C2C6}"/>
                  </a:ext>
                </a:extLst>
              </p:cNvPr>
              <p:cNvSpPr/>
              <p:nvPr/>
            </p:nvSpPr>
            <p:spPr>
              <a:xfrm>
                <a:off x="4405550" y="5199044"/>
                <a:ext cx="95643" cy="95643"/>
              </a:xfrm>
              <a:custGeom>
                <a:avLst/>
                <a:gdLst>
                  <a:gd name="connsiteX0" fmla="*/ 37 w 95643"/>
                  <a:gd name="connsiteY0" fmla="*/ 14 h 95643"/>
                  <a:gd name="connsiteX1" fmla="*/ 95680 w 95643"/>
                  <a:gd name="connsiteY1" fmla="*/ 14 h 95643"/>
                  <a:gd name="connsiteX2" fmla="*/ 95680 w 95643"/>
                  <a:gd name="connsiteY2" fmla="*/ 95657 h 95643"/>
                  <a:gd name="connsiteX3" fmla="*/ 37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14"/>
                    </a:moveTo>
                    <a:lnTo>
                      <a:pt x="95680" y="14"/>
                    </a:lnTo>
                    <a:lnTo>
                      <a:pt x="95680" y="95657"/>
                    </a:lnTo>
                    <a:lnTo>
                      <a:pt x="37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5" name="Полилиния 54">
                <a:extLst>
                  <a:ext uri="{FF2B5EF4-FFF2-40B4-BE49-F238E27FC236}">
                    <a16:creationId xmlns:a16="http://schemas.microsoft.com/office/drawing/2014/main" id="{312398DF-935D-4B76-AE21-8EEC1C70F8B4}"/>
                  </a:ext>
                </a:extLst>
              </p:cNvPr>
              <p:cNvSpPr/>
              <p:nvPr/>
            </p:nvSpPr>
            <p:spPr>
              <a:xfrm>
                <a:off x="4501194" y="5199044"/>
                <a:ext cx="95643" cy="95643"/>
              </a:xfrm>
              <a:custGeom>
                <a:avLst/>
                <a:gdLst>
                  <a:gd name="connsiteX0" fmla="*/ 39 w 95643"/>
                  <a:gd name="connsiteY0" fmla="*/ 14 h 95643"/>
                  <a:gd name="connsiteX1" fmla="*/ 95682 w 95643"/>
                  <a:gd name="connsiteY1" fmla="*/ 14 h 95643"/>
                  <a:gd name="connsiteX2" fmla="*/ 95682 w 95643"/>
                  <a:gd name="connsiteY2" fmla="*/ 95657 h 95643"/>
                  <a:gd name="connsiteX3" fmla="*/ 39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14"/>
                    </a:moveTo>
                    <a:lnTo>
                      <a:pt x="95682" y="14"/>
                    </a:lnTo>
                    <a:lnTo>
                      <a:pt x="95682" y="95657"/>
                    </a:lnTo>
                    <a:lnTo>
                      <a:pt x="39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6" name="Полилиния 55">
                <a:extLst>
                  <a:ext uri="{FF2B5EF4-FFF2-40B4-BE49-F238E27FC236}">
                    <a16:creationId xmlns:a16="http://schemas.microsoft.com/office/drawing/2014/main" id="{CE6008D2-BB1A-427E-9D92-E58A6A89C7C5}"/>
                  </a:ext>
                </a:extLst>
              </p:cNvPr>
              <p:cNvSpPr/>
              <p:nvPr/>
            </p:nvSpPr>
            <p:spPr>
              <a:xfrm>
                <a:off x="4596837" y="5199044"/>
                <a:ext cx="95643" cy="95643"/>
              </a:xfrm>
              <a:custGeom>
                <a:avLst/>
                <a:gdLst>
                  <a:gd name="connsiteX0" fmla="*/ 42 w 95643"/>
                  <a:gd name="connsiteY0" fmla="*/ 14 h 95643"/>
                  <a:gd name="connsiteX1" fmla="*/ 95685 w 95643"/>
                  <a:gd name="connsiteY1" fmla="*/ 14 h 95643"/>
                  <a:gd name="connsiteX2" fmla="*/ 95685 w 95643"/>
                  <a:gd name="connsiteY2" fmla="*/ 95657 h 95643"/>
                  <a:gd name="connsiteX3" fmla="*/ 42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14"/>
                    </a:moveTo>
                    <a:lnTo>
                      <a:pt x="95685" y="14"/>
                    </a:lnTo>
                    <a:lnTo>
                      <a:pt x="95685" y="95657"/>
                    </a:lnTo>
                    <a:lnTo>
                      <a:pt x="42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7" name="Полилиния 56">
                <a:extLst>
                  <a:ext uri="{FF2B5EF4-FFF2-40B4-BE49-F238E27FC236}">
                    <a16:creationId xmlns:a16="http://schemas.microsoft.com/office/drawing/2014/main" id="{25D28A41-59D8-49C8-8DE5-29BB65617BFA}"/>
                  </a:ext>
                </a:extLst>
              </p:cNvPr>
              <p:cNvSpPr/>
              <p:nvPr/>
            </p:nvSpPr>
            <p:spPr>
              <a:xfrm>
                <a:off x="4692480" y="5199044"/>
                <a:ext cx="95643" cy="95643"/>
              </a:xfrm>
              <a:custGeom>
                <a:avLst/>
                <a:gdLst>
                  <a:gd name="connsiteX0" fmla="*/ 45 w 95643"/>
                  <a:gd name="connsiteY0" fmla="*/ 14 h 95643"/>
                  <a:gd name="connsiteX1" fmla="*/ 95688 w 95643"/>
                  <a:gd name="connsiteY1" fmla="*/ 14 h 95643"/>
                  <a:gd name="connsiteX2" fmla="*/ 95688 w 95643"/>
                  <a:gd name="connsiteY2" fmla="*/ 95657 h 95643"/>
                  <a:gd name="connsiteX3" fmla="*/ 45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5" y="14"/>
                    </a:moveTo>
                    <a:lnTo>
                      <a:pt x="95688" y="14"/>
                    </a:lnTo>
                    <a:lnTo>
                      <a:pt x="95688" y="95657"/>
                    </a:lnTo>
                    <a:lnTo>
                      <a:pt x="45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8" name="Полилиния 57">
                <a:extLst>
                  <a:ext uri="{FF2B5EF4-FFF2-40B4-BE49-F238E27FC236}">
                    <a16:creationId xmlns:a16="http://schemas.microsoft.com/office/drawing/2014/main" id="{FF288808-33AE-4B14-9201-56960C86BFC4}"/>
                  </a:ext>
                </a:extLst>
              </p:cNvPr>
              <p:cNvSpPr/>
              <p:nvPr/>
            </p:nvSpPr>
            <p:spPr>
              <a:xfrm>
                <a:off x="4788123" y="5274363"/>
                <a:ext cx="20324" cy="20324"/>
              </a:xfrm>
              <a:custGeom>
                <a:avLst/>
                <a:gdLst>
                  <a:gd name="connsiteX0" fmla="*/ 20373 w 20324"/>
                  <a:gd name="connsiteY0" fmla="*/ 20337 h 20324"/>
                  <a:gd name="connsiteX1" fmla="*/ 48 w 20324"/>
                  <a:gd name="connsiteY1" fmla="*/ 13 h 20324"/>
                  <a:gd name="connsiteX2" fmla="*/ 48 w 20324"/>
                  <a:gd name="connsiteY2" fmla="*/ 2033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3" y="20337"/>
                    </a:moveTo>
                    <a:cubicBezTo>
                      <a:pt x="9148" y="20337"/>
                      <a:pt x="48" y="11238"/>
                      <a:pt x="48" y="13"/>
                    </a:cubicBezTo>
                    <a:lnTo>
                      <a:pt x="48" y="2033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9" name="Полилиния 58">
                <a:extLst>
                  <a:ext uri="{FF2B5EF4-FFF2-40B4-BE49-F238E27FC236}">
                    <a16:creationId xmlns:a16="http://schemas.microsoft.com/office/drawing/2014/main" id="{1CC2B513-739E-4893-973F-265EEEB7A070}"/>
                  </a:ext>
                </a:extLst>
              </p:cNvPr>
              <p:cNvSpPr/>
              <p:nvPr/>
            </p:nvSpPr>
            <p:spPr>
              <a:xfrm>
                <a:off x="4883766" y="5199044"/>
                <a:ext cx="95643" cy="95643"/>
              </a:xfrm>
              <a:custGeom>
                <a:avLst/>
                <a:gdLst>
                  <a:gd name="connsiteX0" fmla="*/ 51 w 95643"/>
                  <a:gd name="connsiteY0" fmla="*/ 75333 h 95643"/>
                  <a:gd name="connsiteX1" fmla="*/ 20375 w 95643"/>
                  <a:gd name="connsiteY1" fmla="*/ 95657 h 95643"/>
                  <a:gd name="connsiteX2" fmla="*/ 75370 w 95643"/>
                  <a:gd name="connsiteY2" fmla="*/ 95657 h 95643"/>
                  <a:gd name="connsiteX3" fmla="*/ 95694 w 95643"/>
                  <a:gd name="connsiteY3" fmla="*/ 75333 h 95643"/>
                  <a:gd name="connsiteX4" fmla="*/ 95694 w 95643"/>
                  <a:gd name="connsiteY4" fmla="*/ 14 h 95643"/>
                  <a:gd name="connsiteX5" fmla="*/ 51 w 95643"/>
                  <a:gd name="connsiteY5" fmla="*/ 14 h 95643"/>
                  <a:gd name="connsiteX6" fmla="*/ 51 w 95643"/>
                  <a:gd name="connsiteY6" fmla="*/ 7533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51" y="75333"/>
                    </a:moveTo>
                    <a:cubicBezTo>
                      <a:pt x="51" y="86557"/>
                      <a:pt x="9150" y="95657"/>
                      <a:pt x="20375" y="95657"/>
                    </a:cubicBezTo>
                    <a:lnTo>
                      <a:pt x="75370" y="95657"/>
                    </a:lnTo>
                    <a:cubicBezTo>
                      <a:pt x="86594" y="95657"/>
                      <a:pt x="95694" y="86557"/>
                      <a:pt x="95694" y="75333"/>
                    </a:cubicBezTo>
                    <a:lnTo>
                      <a:pt x="95694" y="14"/>
                    </a:lnTo>
                    <a:lnTo>
                      <a:pt x="51" y="14"/>
                    </a:lnTo>
                    <a:lnTo>
                      <a:pt x="51" y="7533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0" name="Полилиния 59">
                <a:extLst>
                  <a:ext uri="{FF2B5EF4-FFF2-40B4-BE49-F238E27FC236}">
                    <a16:creationId xmlns:a16="http://schemas.microsoft.com/office/drawing/2014/main" id="{FC738BA6-0B58-49F2-81BE-5758DE2ED258}"/>
                  </a:ext>
                </a:extLst>
              </p:cNvPr>
              <p:cNvSpPr/>
              <p:nvPr/>
            </p:nvSpPr>
            <p:spPr>
              <a:xfrm>
                <a:off x="5075052" y="5199044"/>
                <a:ext cx="95643" cy="95643"/>
              </a:xfrm>
              <a:custGeom>
                <a:avLst/>
                <a:gdLst>
                  <a:gd name="connsiteX0" fmla="*/ 57 w 95643"/>
                  <a:gd name="connsiteY0" fmla="*/ 75333 h 95643"/>
                  <a:gd name="connsiteX1" fmla="*/ 20381 w 95643"/>
                  <a:gd name="connsiteY1" fmla="*/ 95657 h 95643"/>
                  <a:gd name="connsiteX2" fmla="*/ 95700 w 95643"/>
                  <a:gd name="connsiteY2" fmla="*/ 95657 h 95643"/>
                  <a:gd name="connsiteX3" fmla="*/ 95700 w 95643"/>
                  <a:gd name="connsiteY3" fmla="*/ 14 h 95643"/>
                  <a:gd name="connsiteX4" fmla="*/ 57 w 95643"/>
                  <a:gd name="connsiteY4" fmla="*/ 14 h 95643"/>
                  <a:gd name="connsiteX5" fmla="*/ 57 w 95643"/>
                  <a:gd name="connsiteY5" fmla="*/ 7533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57" y="75333"/>
                    </a:moveTo>
                    <a:cubicBezTo>
                      <a:pt x="57" y="86557"/>
                      <a:pt x="9156" y="95657"/>
                      <a:pt x="20381" y="95657"/>
                    </a:cubicBezTo>
                    <a:lnTo>
                      <a:pt x="95700" y="95657"/>
                    </a:lnTo>
                    <a:lnTo>
                      <a:pt x="95700" y="14"/>
                    </a:lnTo>
                    <a:lnTo>
                      <a:pt x="57" y="14"/>
                    </a:lnTo>
                    <a:lnTo>
                      <a:pt x="57" y="7533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1" name="Полилиния 60">
                <a:extLst>
                  <a:ext uri="{FF2B5EF4-FFF2-40B4-BE49-F238E27FC236}">
                    <a16:creationId xmlns:a16="http://schemas.microsoft.com/office/drawing/2014/main" id="{0E30D6E3-B849-4709-AD97-7A35D8065CF5}"/>
                  </a:ext>
                </a:extLst>
              </p:cNvPr>
              <p:cNvSpPr/>
              <p:nvPr/>
            </p:nvSpPr>
            <p:spPr>
              <a:xfrm>
                <a:off x="5170695" y="5199044"/>
                <a:ext cx="95643" cy="95643"/>
              </a:xfrm>
              <a:custGeom>
                <a:avLst/>
                <a:gdLst>
                  <a:gd name="connsiteX0" fmla="*/ 59 w 95643"/>
                  <a:gd name="connsiteY0" fmla="*/ 14 h 95643"/>
                  <a:gd name="connsiteX1" fmla="*/ 95702 w 95643"/>
                  <a:gd name="connsiteY1" fmla="*/ 14 h 95643"/>
                  <a:gd name="connsiteX2" fmla="*/ 95702 w 95643"/>
                  <a:gd name="connsiteY2" fmla="*/ 95657 h 95643"/>
                  <a:gd name="connsiteX3" fmla="*/ 59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9" y="14"/>
                    </a:moveTo>
                    <a:lnTo>
                      <a:pt x="95702" y="14"/>
                    </a:lnTo>
                    <a:lnTo>
                      <a:pt x="95702" y="95657"/>
                    </a:lnTo>
                    <a:lnTo>
                      <a:pt x="59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2" name="Полилиния 61">
                <a:extLst>
                  <a:ext uri="{FF2B5EF4-FFF2-40B4-BE49-F238E27FC236}">
                    <a16:creationId xmlns:a16="http://schemas.microsoft.com/office/drawing/2014/main" id="{42DBE224-52D9-4AF5-9743-2AEA84D8CADC}"/>
                  </a:ext>
                </a:extLst>
              </p:cNvPr>
              <p:cNvSpPr/>
              <p:nvPr/>
            </p:nvSpPr>
            <p:spPr>
              <a:xfrm>
                <a:off x="5266338" y="5199044"/>
                <a:ext cx="95643" cy="95643"/>
              </a:xfrm>
              <a:custGeom>
                <a:avLst/>
                <a:gdLst>
                  <a:gd name="connsiteX0" fmla="*/ 62 w 95643"/>
                  <a:gd name="connsiteY0" fmla="*/ 14 h 95643"/>
                  <a:gd name="connsiteX1" fmla="*/ 95705 w 95643"/>
                  <a:gd name="connsiteY1" fmla="*/ 14 h 95643"/>
                  <a:gd name="connsiteX2" fmla="*/ 95705 w 95643"/>
                  <a:gd name="connsiteY2" fmla="*/ 95657 h 95643"/>
                  <a:gd name="connsiteX3" fmla="*/ 62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14"/>
                    </a:moveTo>
                    <a:lnTo>
                      <a:pt x="95705" y="14"/>
                    </a:lnTo>
                    <a:lnTo>
                      <a:pt x="95705" y="95657"/>
                    </a:lnTo>
                    <a:lnTo>
                      <a:pt x="62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3" name="Полилиния 62">
                <a:extLst>
                  <a:ext uri="{FF2B5EF4-FFF2-40B4-BE49-F238E27FC236}">
                    <a16:creationId xmlns:a16="http://schemas.microsoft.com/office/drawing/2014/main" id="{B080DC07-8750-48E2-96DC-A72446185BA9}"/>
                  </a:ext>
                </a:extLst>
              </p:cNvPr>
              <p:cNvSpPr/>
              <p:nvPr/>
            </p:nvSpPr>
            <p:spPr>
              <a:xfrm>
                <a:off x="5361981" y="5199044"/>
                <a:ext cx="95643" cy="95643"/>
              </a:xfrm>
              <a:custGeom>
                <a:avLst/>
                <a:gdLst>
                  <a:gd name="connsiteX0" fmla="*/ 75384 w 95643"/>
                  <a:gd name="connsiteY0" fmla="*/ 14 h 95643"/>
                  <a:gd name="connsiteX1" fmla="*/ 95708 w 95643"/>
                  <a:gd name="connsiteY1" fmla="*/ 20338 h 95643"/>
                  <a:gd name="connsiteX2" fmla="*/ 95708 w 95643"/>
                  <a:gd name="connsiteY2" fmla="*/ 95657 h 95643"/>
                  <a:gd name="connsiteX3" fmla="*/ 65 w 95643"/>
                  <a:gd name="connsiteY3" fmla="*/ 95657 h 95643"/>
                  <a:gd name="connsiteX4" fmla="*/ 65 w 95643"/>
                  <a:gd name="connsiteY4" fmla="*/ 14 h 95643"/>
                  <a:gd name="connsiteX5" fmla="*/ 75384 w 95643"/>
                  <a:gd name="connsiteY5" fmla="*/ 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84" y="14"/>
                    </a:moveTo>
                    <a:cubicBezTo>
                      <a:pt x="86609" y="14"/>
                      <a:pt x="95708" y="9113"/>
                      <a:pt x="95708" y="20338"/>
                    </a:cubicBezTo>
                    <a:lnTo>
                      <a:pt x="95708" y="95657"/>
                    </a:lnTo>
                    <a:lnTo>
                      <a:pt x="65" y="95657"/>
                    </a:lnTo>
                    <a:lnTo>
                      <a:pt x="65" y="14"/>
                    </a:lnTo>
                    <a:lnTo>
                      <a:pt x="75384" y="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4" name="Полилиния 63">
                <a:extLst>
                  <a:ext uri="{FF2B5EF4-FFF2-40B4-BE49-F238E27FC236}">
                    <a16:creationId xmlns:a16="http://schemas.microsoft.com/office/drawing/2014/main" id="{65A2DCAA-48D4-4652-9579-7F44DC22FB49}"/>
                  </a:ext>
                </a:extLst>
              </p:cNvPr>
              <p:cNvSpPr/>
              <p:nvPr/>
            </p:nvSpPr>
            <p:spPr>
              <a:xfrm>
                <a:off x="4576512" y="5294687"/>
                <a:ext cx="20324" cy="20324"/>
              </a:xfrm>
              <a:custGeom>
                <a:avLst/>
                <a:gdLst>
                  <a:gd name="connsiteX0" fmla="*/ 20363 w 20324"/>
                  <a:gd name="connsiteY0" fmla="*/ 20341 h 20324"/>
                  <a:gd name="connsiteX1" fmla="*/ 20363 w 20324"/>
                  <a:gd name="connsiteY1" fmla="*/ 17 h 20324"/>
                  <a:gd name="connsiteX2" fmla="*/ 39 w 20324"/>
                  <a:gd name="connsiteY2" fmla="*/ 17 h 20324"/>
                  <a:gd name="connsiteX3" fmla="*/ 20363 w 20324"/>
                  <a:gd name="connsiteY3" fmla="*/ 2034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3" y="20341"/>
                    </a:moveTo>
                    <a:lnTo>
                      <a:pt x="20363" y="17"/>
                    </a:lnTo>
                    <a:lnTo>
                      <a:pt x="39" y="17"/>
                    </a:lnTo>
                    <a:cubicBezTo>
                      <a:pt x="11264" y="17"/>
                      <a:pt x="20363" y="9117"/>
                      <a:pt x="20363" y="2034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5" name="Полилиния 64">
                <a:extLst>
                  <a:ext uri="{FF2B5EF4-FFF2-40B4-BE49-F238E27FC236}">
                    <a16:creationId xmlns:a16="http://schemas.microsoft.com/office/drawing/2014/main" id="{703C42BD-5183-4A26-B592-32F7A41447B9}"/>
                  </a:ext>
                </a:extLst>
              </p:cNvPr>
              <p:cNvSpPr/>
              <p:nvPr/>
            </p:nvSpPr>
            <p:spPr>
              <a:xfrm>
                <a:off x="4596837" y="5294687"/>
                <a:ext cx="95643" cy="95643"/>
              </a:xfrm>
              <a:custGeom>
                <a:avLst/>
                <a:gdLst>
                  <a:gd name="connsiteX0" fmla="*/ 42 w 95643"/>
                  <a:gd name="connsiteY0" fmla="*/ 17 h 95643"/>
                  <a:gd name="connsiteX1" fmla="*/ 95685 w 95643"/>
                  <a:gd name="connsiteY1" fmla="*/ 17 h 95643"/>
                  <a:gd name="connsiteX2" fmla="*/ 95685 w 95643"/>
                  <a:gd name="connsiteY2" fmla="*/ 95660 h 95643"/>
                  <a:gd name="connsiteX3" fmla="*/ 42 w 95643"/>
                  <a:gd name="connsiteY3" fmla="*/ 9566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17"/>
                    </a:moveTo>
                    <a:lnTo>
                      <a:pt x="95685" y="17"/>
                    </a:lnTo>
                    <a:lnTo>
                      <a:pt x="95685" y="95660"/>
                    </a:lnTo>
                    <a:lnTo>
                      <a:pt x="42" y="956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6" name="Полилиния 65">
                <a:extLst>
                  <a:ext uri="{FF2B5EF4-FFF2-40B4-BE49-F238E27FC236}">
                    <a16:creationId xmlns:a16="http://schemas.microsoft.com/office/drawing/2014/main" id="{2A0A5703-31B6-4221-B7C1-71956A5EF530}"/>
                  </a:ext>
                </a:extLst>
              </p:cNvPr>
              <p:cNvSpPr/>
              <p:nvPr/>
            </p:nvSpPr>
            <p:spPr>
              <a:xfrm>
                <a:off x="4692480" y="5294687"/>
                <a:ext cx="95643" cy="95643"/>
              </a:xfrm>
              <a:custGeom>
                <a:avLst/>
                <a:gdLst>
                  <a:gd name="connsiteX0" fmla="*/ 45 w 95643"/>
                  <a:gd name="connsiteY0" fmla="*/ 17 h 95643"/>
                  <a:gd name="connsiteX1" fmla="*/ 95688 w 95643"/>
                  <a:gd name="connsiteY1" fmla="*/ 17 h 95643"/>
                  <a:gd name="connsiteX2" fmla="*/ 95688 w 95643"/>
                  <a:gd name="connsiteY2" fmla="*/ 95660 h 95643"/>
                  <a:gd name="connsiteX3" fmla="*/ 45 w 95643"/>
                  <a:gd name="connsiteY3" fmla="*/ 9566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5" y="17"/>
                    </a:moveTo>
                    <a:lnTo>
                      <a:pt x="95688" y="17"/>
                    </a:lnTo>
                    <a:lnTo>
                      <a:pt x="95688" y="95660"/>
                    </a:lnTo>
                    <a:lnTo>
                      <a:pt x="45" y="956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7" name="Полилиния 66">
                <a:extLst>
                  <a:ext uri="{FF2B5EF4-FFF2-40B4-BE49-F238E27FC236}">
                    <a16:creationId xmlns:a16="http://schemas.microsoft.com/office/drawing/2014/main" id="{D5E8A264-5CA0-4A2C-B24A-BF43A41FA287}"/>
                  </a:ext>
                </a:extLst>
              </p:cNvPr>
              <p:cNvSpPr/>
              <p:nvPr/>
            </p:nvSpPr>
            <p:spPr>
              <a:xfrm>
                <a:off x="4788123" y="5294687"/>
                <a:ext cx="95643" cy="95643"/>
              </a:xfrm>
              <a:custGeom>
                <a:avLst/>
                <a:gdLst>
                  <a:gd name="connsiteX0" fmla="*/ 75367 w 95643"/>
                  <a:gd name="connsiteY0" fmla="*/ 17 h 95643"/>
                  <a:gd name="connsiteX1" fmla="*/ 95691 w 95643"/>
                  <a:gd name="connsiteY1" fmla="*/ 20341 h 95643"/>
                  <a:gd name="connsiteX2" fmla="*/ 95691 w 95643"/>
                  <a:gd name="connsiteY2" fmla="*/ 95660 h 95643"/>
                  <a:gd name="connsiteX3" fmla="*/ 48 w 95643"/>
                  <a:gd name="connsiteY3" fmla="*/ 95660 h 95643"/>
                  <a:gd name="connsiteX4" fmla="*/ 48 w 95643"/>
                  <a:gd name="connsiteY4" fmla="*/ 17 h 95643"/>
                  <a:gd name="connsiteX5" fmla="*/ 75367 w 95643"/>
                  <a:gd name="connsiteY5" fmla="*/ 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67" y="17"/>
                    </a:moveTo>
                    <a:cubicBezTo>
                      <a:pt x="86592" y="17"/>
                      <a:pt x="95691" y="9116"/>
                      <a:pt x="95691" y="20341"/>
                    </a:cubicBezTo>
                    <a:lnTo>
                      <a:pt x="95691" y="95660"/>
                    </a:lnTo>
                    <a:lnTo>
                      <a:pt x="48" y="95660"/>
                    </a:lnTo>
                    <a:lnTo>
                      <a:pt x="48" y="17"/>
                    </a:lnTo>
                    <a:lnTo>
                      <a:pt x="75367" y="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8" name="Полилиния 67">
                <a:extLst>
                  <a:ext uri="{FF2B5EF4-FFF2-40B4-BE49-F238E27FC236}">
                    <a16:creationId xmlns:a16="http://schemas.microsoft.com/office/drawing/2014/main" id="{5A26FED0-E32D-4B15-9C17-D1AD5CDDF501}"/>
                  </a:ext>
                </a:extLst>
              </p:cNvPr>
              <p:cNvSpPr/>
              <p:nvPr/>
            </p:nvSpPr>
            <p:spPr>
              <a:xfrm>
                <a:off x="4883766" y="5370006"/>
                <a:ext cx="20324" cy="20324"/>
              </a:xfrm>
              <a:custGeom>
                <a:avLst/>
                <a:gdLst>
                  <a:gd name="connsiteX0" fmla="*/ 20375 w 20324"/>
                  <a:gd name="connsiteY0" fmla="*/ 20340 h 20324"/>
                  <a:gd name="connsiteX1" fmla="*/ 51 w 20324"/>
                  <a:gd name="connsiteY1" fmla="*/ 16 h 20324"/>
                  <a:gd name="connsiteX2" fmla="*/ 51 w 20324"/>
                  <a:gd name="connsiteY2" fmla="*/ 2034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5" y="20340"/>
                    </a:moveTo>
                    <a:cubicBezTo>
                      <a:pt x="9151" y="20340"/>
                      <a:pt x="51" y="11241"/>
                      <a:pt x="51" y="16"/>
                    </a:cubicBezTo>
                    <a:lnTo>
                      <a:pt x="51" y="2034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9" name="Полилиния 68">
                <a:extLst>
                  <a:ext uri="{FF2B5EF4-FFF2-40B4-BE49-F238E27FC236}">
                    <a16:creationId xmlns:a16="http://schemas.microsoft.com/office/drawing/2014/main" id="{E7416870-6D8E-4203-BA89-CD481B727B8B}"/>
                  </a:ext>
                </a:extLst>
              </p:cNvPr>
              <p:cNvSpPr/>
              <p:nvPr/>
            </p:nvSpPr>
            <p:spPr>
              <a:xfrm>
                <a:off x="4979409" y="5294687"/>
                <a:ext cx="95643" cy="95643"/>
              </a:xfrm>
              <a:custGeom>
                <a:avLst/>
                <a:gdLst>
                  <a:gd name="connsiteX0" fmla="*/ 75373 w 95643"/>
                  <a:gd name="connsiteY0" fmla="*/ 17 h 95643"/>
                  <a:gd name="connsiteX1" fmla="*/ 95697 w 95643"/>
                  <a:gd name="connsiteY1" fmla="*/ 17 h 95643"/>
                  <a:gd name="connsiteX2" fmla="*/ 95697 w 95643"/>
                  <a:gd name="connsiteY2" fmla="*/ 95660 h 95643"/>
                  <a:gd name="connsiteX3" fmla="*/ 75373 w 95643"/>
                  <a:gd name="connsiteY3" fmla="*/ 95660 h 95643"/>
                  <a:gd name="connsiteX4" fmla="*/ 20378 w 95643"/>
                  <a:gd name="connsiteY4" fmla="*/ 95660 h 95643"/>
                  <a:gd name="connsiteX5" fmla="*/ 20378 w 95643"/>
                  <a:gd name="connsiteY5" fmla="*/ 17 h 95643"/>
                  <a:gd name="connsiteX6" fmla="*/ 54 w 95643"/>
                  <a:gd name="connsiteY6" fmla="*/ 17 h 95643"/>
                  <a:gd name="connsiteX7" fmla="*/ 20378 w 95643"/>
                  <a:gd name="connsiteY7" fmla="*/ 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73" y="17"/>
                    </a:moveTo>
                    <a:cubicBezTo>
                      <a:pt x="86597" y="17"/>
                      <a:pt x="95697" y="17"/>
                      <a:pt x="95697" y="17"/>
                    </a:cubicBezTo>
                    <a:lnTo>
                      <a:pt x="95697" y="95660"/>
                    </a:lnTo>
                    <a:cubicBezTo>
                      <a:pt x="95697" y="95660"/>
                      <a:pt x="86597" y="95660"/>
                      <a:pt x="75373" y="95660"/>
                    </a:cubicBezTo>
                    <a:lnTo>
                      <a:pt x="20378" y="95660"/>
                    </a:lnTo>
                    <a:lnTo>
                      <a:pt x="20378" y="17"/>
                    </a:lnTo>
                    <a:cubicBezTo>
                      <a:pt x="9153" y="17"/>
                      <a:pt x="54" y="17"/>
                      <a:pt x="54" y="17"/>
                    </a:cubicBezTo>
                    <a:cubicBezTo>
                      <a:pt x="54" y="17"/>
                      <a:pt x="9153" y="17"/>
                      <a:pt x="20378" y="1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0" name="Полилиния 69">
                <a:extLst>
                  <a:ext uri="{FF2B5EF4-FFF2-40B4-BE49-F238E27FC236}">
                    <a16:creationId xmlns:a16="http://schemas.microsoft.com/office/drawing/2014/main" id="{5CE62720-0791-4D4F-BC92-D3B10DD2A070}"/>
                  </a:ext>
                </a:extLst>
              </p:cNvPr>
              <p:cNvSpPr/>
              <p:nvPr/>
            </p:nvSpPr>
            <p:spPr>
              <a:xfrm>
                <a:off x="5341656" y="5294687"/>
                <a:ext cx="20324" cy="20324"/>
              </a:xfrm>
              <a:custGeom>
                <a:avLst/>
                <a:gdLst>
                  <a:gd name="connsiteX0" fmla="*/ 20386 w 20324"/>
                  <a:gd name="connsiteY0" fmla="*/ 20341 h 20324"/>
                  <a:gd name="connsiteX1" fmla="*/ 20386 w 20324"/>
                  <a:gd name="connsiteY1" fmla="*/ 17 h 20324"/>
                  <a:gd name="connsiteX2" fmla="*/ 62 w 20324"/>
                  <a:gd name="connsiteY2" fmla="*/ 17 h 20324"/>
                  <a:gd name="connsiteX3" fmla="*/ 20386 w 20324"/>
                  <a:gd name="connsiteY3" fmla="*/ 2034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6" y="20341"/>
                    </a:moveTo>
                    <a:lnTo>
                      <a:pt x="20386" y="17"/>
                    </a:lnTo>
                    <a:lnTo>
                      <a:pt x="62" y="17"/>
                    </a:lnTo>
                    <a:cubicBezTo>
                      <a:pt x="11286" y="17"/>
                      <a:pt x="20386" y="9117"/>
                      <a:pt x="20386" y="2034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1" name="Полилиния 70">
                <a:extLst>
                  <a:ext uri="{FF2B5EF4-FFF2-40B4-BE49-F238E27FC236}">
                    <a16:creationId xmlns:a16="http://schemas.microsoft.com/office/drawing/2014/main" id="{21EA52B8-BEF4-426B-9952-08773A122A16}"/>
                  </a:ext>
                </a:extLst>
              </p:cNvPr>
              <p:cNvSpPr/>
              <p:nvPr/>
            </p:nvSpPr>
            <p:spPr>
              <a:xfrm>
                <a:off x="5341656" y="5370006"/>
                <a:ext cx="20324" cy="20324"/>
              </a:xfrm>
              <a:custGeom>
                <a:avLst/>
                <a:gdLst>
                  <a:gd name="connsiteX0" fmla="*/ 62 w 20324"/>
                  <a:gd name="connsiteY0" fmla="*/ 20340 h 20324"/>
                  <a:gd name="connsiteX1" fmla="*/ 20386 w 20324"/>
                  <a:gd name="connsiteY1" fmla="*/ 16 h 20324"/>
                  <a:gd name="connsiteX2" fmla="*/ 20386 w 20324"/>
                  <a:gd name="connsiteY2" fmla="*/ 2034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2" y="20340"/>
                    </a:moveTo>
                    <a:cubicBezTo>
                      <a:pt x="11286" y="20340"/>
                      <a:pt x="20386" y="11241"/>
                      <a:pt x="20386" y="16"/>
                    </a:cubicBezTo>
                    <a:lnTo>
                      <a:pt x="20386" y="2034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2" name="Полилиния 71">
                <a:extLst>
                  <a:ext uri="{FF2B5EF4-FFF2-40B4-BE49-F238E27FC236}">
                    <a16:creationId xmlns:a16="http://schemas.microsoft.com/office/drawing/2014/main" id="{F342EE99-9EA4-4C76-9D8F-066106A28197}"/>
                  </a:ext>
                </a:extLst>
              </p:cNvPr>
              <p:cNvSpPr/>
              <p:nvPr/>
            </p:nvSpPr>
            <p:spPr>
              <a:xfrm>
                <a:off x="5361981" y="5294687"/>
                <a:ext cx="95643" cy="95643"/>
              </a:xfrm>
              <a:custGeom>
                <a:avLst/>
                <a:gdLst>
                  <a:gd name="connsiteX0" fmla="*/ 65 w 95643"/>
                  <a:gd name="connsiteY0" fmla="*/ 17 h 95643"/>
                  <a:gd name="connsiteX1" fmla="*/ 95708 w 95643"/>
                  <a:gd name="connsiteY1" fmla="*/ 17 h 95643"/>
                  <a:gd name="connsiteX2" fmla="*/ 95708 w 95643"/>
                  <a:gd name="connsiteY2" fmla="*/ 95660 h 95643"/>
                  <a:gd name="connsiteX3" fmla="*/ 65 w 95643"/>
                  <a:gd name="connsiteY3" fmla="*/ 9566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17"/>
                    </a:moveTo>
                    <a:lnTo>
                      <a:pt x="95708" y="17"/>
                    </a:lnTo>
                    <a:lnTo>
                      <a:pt x="95708" y="95660"/>
                    </a:lnTo>
                    <a:lnTo>
                      <a:pt x="65" y="956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3" name="Полилиния 72">
                <a:extLst>
                  <a:ext uri="{FF2B5EF4-FFF2-40B4-BE49-F238E27FC236}">
                    <a16:creationId xmlns:a16="http://schemas.microsoft.com/office/drawing/2014/main" id="{98386ABF-03A5-47AB-A26B-263B9A726D88}"/>
                  </a:ext>
                </a:extLst>
              </p:cNvPr>
              <p:cNvSpPr/>
              <p:nvPr/>
            </p:nvSpPr>
            <p:spPr>
              <a:xfrm>
                <a:off x="4385226" y="5465649"/>
                <a:ext cx="20324" cy="20324"/>
              </a:xfrm>
              <a:custGeom>
                <a:avLst/>
                <a:gdLst>
                  <a:gd name="connsiteX0" fmla="*/ 33 w 20324"/>
                  <a:gd name="connsiteY0" fmla="*/ 20343 h 20324"/>
                  <a:gd name="connsiteX1" fmla="*/ 20357 w 20324"/>
                  <a:gd name="connsiteY1" fmla="*/ 19 h 20324"/>
                  <a:gd name="connsiteX2" fmla="*/ 20357 w 20324"/>
                  <a:gd name="connsiteY2" fmla="*/ 2034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3" y="20343"/>
                    </a:moveTo>
                    <a:cubicBezTo>
                      <a:pt x="11258" y="20343"/>
                      <a:pt x="20357" y="11244"/>
                      <a:pt x="20357" y="19"/>
                    </a:cubicBezTo>
                    <a:lnTo>
                      <a:pt x="20357" y="2034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4" name="Полилиния 73">
                <a:extLst>
                  <a:ext uri="{FF2B5EF4-FFF2-40B4-BE49-F238E27FC236}">
                    <a16:creationId xmlns:a16="http://schemas.microsoft.com/office/drawing/2014/main" id="{B71CB2F1-2039-4320-9FF5-FD3FFE631ECC}"/>
                  </a:ext>
                </a:extLst>
              </p:cNvPr>
              <p:cNvSpPr/>
              <p:nvPr/>
            </p:nvSpPr>
            <p:spPr>
              <a:xfrm>
                <a:off x="4405550" y="5390330"/>
                <a:ext cx="95643" cy="95643"/>
              </a:xfrm>
              <a:custGeom>
                <a:avLst/>
                <a:gdLst>
                  <a:gd name="connsiteX0" fmla="*/ 95680 w 95643"/>
                  <a:gd name="connsiteY0" fmla="*/ 75338 h 95643"/>
                  <a:gd name="connsiteX1" fmla="*/ 95680 w 95643"/>
                  <a:gd name="connsiteY1" fmla="*/ 20344 h 95643"/>
                  <a:gd name="connsiteX2" fmla="*/ 75355 w 95643"/>
                  <a:gd name="connsiteY2" fmla="*/ 19 h 95643"/>
                  <a:gd name="connsiteX3" fmla="*/ 20361 w 95643"/>
                  <a:gd name="connsiteY3" fmla="*/ 19 h 95643"/>
                  <a:gd name="connsiteX4" fmla="*/ 37 w 95643"/>
                  <a:gd name="connsiteY4" fmla="*/ 20344 h 95643"/>
                  <a:gd name="connsiteX5" fmla="*/ 37 w 95643"/>
                  <a:gd name="connsiteY5" fmla="*/ 95662 h 95643"/>
                  <a:gd name="connsiteX6" fmla="*/ 95680 w 95643"/>
                  <a:gd name="connsiteY6" fmla="*/ 956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80" y="75338"/>
                    </a:moveTo>
                    <a:lnTo>
                      <a:pt x="95680" y="20344"/>
                    </a:lnTo>
                    <a:cubicBezTo>
                      <a:pt x="95680" y="9119"/>
                      <a:pt x="86580" y="19"/>
                      <a:pt x="75355" y="19"/>
                    </a:cubicBezTo>
                    <a:lnTo>
                      <a:pt x="20361" y="19"/>
                    </a:lnTo>
                    <a:cubicBezTo>
                      <a:pt x="9136" y="19"/>
                      <a:pt x="37" y="9119"/>
                      <a:pt x="37" y="20344"/>
                    </a:cubicBezTo>
                    <a:lnTo>
                      <a:pt x="37" y="95662"/>
                    </a:lnTo>
                    <a:lnTo>
                      <a:pt x="95680" y="956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5" name="Полилиния 74">
                <a:extLst>
                  <a:ext uri="{FF2B5EF4-FFF2-40B4-BE49-F238E27FC236}">
                    <a16:creationId xmlns:a16="http://schemas.microsoft.com/office/drawing/2014/main" id="{5274F3B5-9AC5-4DC8-8CD0-2992AB37A7CC}"/>
                  </a:ext>
                </a:extLst>
              </p:cNvPr>
              <p:cNvSpPr/>
              <p:nvPr/>
            </p:nvSpPr>
            <p:spPr>
              <a:xfrm>
                <a:off x="4596837" y="5390330"/>
                <a:ext cx="95643" cy="95643"/>
              </a:xfrm>
              <a:custGeom>
                <a:avLst/>
                <a:gdLst>
                  <a:gd name="connsiteX0" fmla="*/ 42 w 95643"/>
                  <a:gd name="connsiteY0" fmla="*/ 19 h 95643"/>
                  <a:gd name="connsiteX1" fmla="*/ 95685 w 95643"/>
                  <a:gd name="connsiteY1" fmla="*/ 19 h 95643"/>
                  <a:gd name="connsiteX2" fmla="*/ 95685 w 95643"/>
                  <a:gd name="connsiteY2" fmla="*/ 95662 h 95643"/>
                  <a:gd name="connsiteX3" fmla="*/ 42 w 95643"/>
                  <a:gd name="connsiteY3" fmla="*/ 956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19"/>
                    </a:moveTo>
                    <a:lnTo>
                      <a:pt x="95685" y="19"/>
                    </a:lnTo>
                    <a:lnTo>
                      <a:pt x="95685" y="95662"/>
                    </a:lnTo>
                    <a:lnTo>
                      <a:pt x="42" y="956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6" name="Полилиния 75">
                <a:extLst>
                  <a:ext uri="{FF2B5EF4-FFF2-40B4-BE49-F238E27FC236}">
                    <a16:creationId xmlns:a16="http://schemas.microsoft.com/office/drawing/2014/main" id="{44F6CD72-7CCB-47D7-8CEF-338ADACCBECE}"/>
                  </a:ext>
                </a:extLst>
              </p:cNvPr>
              <p:cNvSpPr/>
              <p:nvPr/>
            </p:nvSpPr>
            <p:spPr>
              <a:xfrm>
                <a:off x="4692480" y="5390330"/>
                <a:ext cx="20324" cy="20324"/>
              </a:xfrm>
              <a:custGeom>
                <a:avLst/>
                <a:gdLst>
                  <a:gd name="connsiteX0" fmla="*/ 20370 w 20324"/>
                  <a:gd name="connsiteY0" fmla="*/ 20 h 20324"/>
                  <a:gd name="connsiteX1" fmla="*/ 46 w 20324"/>
                  <a:gd name="connsiteY1" fmla="*/ 20 h 20324"/>
                  <a:gd name="connsiteX2" fmla="*/ 46 w 20324"/>
                  <a:gd name="connsiteY2" fmla="*/ 20344 h 20324"/>
                  <a:gd name="connsiteX3" fmla="*/ 20370 w 20324"/>
                  <a:gd name="connsiteY3" fmla="*/ 2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0" y="20"/>
                    </a:moveTo>
                    <a:lnTo>
                      <a:pt x="46" y="20"/>
                    </a:lnTo>
                    <a:lnTo>
                      <a:pt x="46" y="20344"/>
                    </a:lnTo>
                    <a:cubicBezTo>
                      <a:pt x="46" y="9119"/>
                      <a:pt x="9145" y="20"/>
                      <a:pt x="20370" y="2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7" name="Полилиния 76">
                <a:extLst>
                  <a:ext uri="{FF2B5EF4-FFF2-40B4-BE49-F238E27FC236}">
                    <a16:creationId xmlns:a16="http://schemas.microsoft.com/office/drawing/2014/main" id="{5819B438-9A3A-4073-8669-66BC38FB73A9}"/>
                  </a:ext>
                </a:extLst>
              </p:cNvPr>
              <p:cNvSpPr/>
              <p:nvPr/>
            </p:nvSpPr>
            <p:spPr>
              <a:xfrm>
                <a:off x="4767798" y="5390330"/>
                <a:ext cx="20324" cy="20324"/>
              </a:xfrm>
              <a:custGeom>
                <a:avLst/>
                <a:gdLst>
                  <a:gd name="connsiteX0" fmla="*/ 20369 w 20324"/>
                  <a:gd name="connsiteY0" fmla="*/ 20344 h 20324"/>
                  <a:gd name="connsiteX1" fmla="*/ 20369 w 20324"/>
                  <a:gd name="connsiteY1" fmla="*/ 20 h 20324"/>
                  <a:gd name="connsiteX2" fmla="*/ 45 w 20324"/>
                  <a:gd name="connsiteY2" fmla="*/ 20 h 20324"/>
                  <a:gd name="connsiteX3" fmla="*/ 20369 w 20324"/>
                  <a:gd name="connsiteY3" fmla="*/ 2034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9" y="20344"/>
                    </a:moveTo>
                    <a:lnTo>
                      <a:pt x="20369" y="20"/>
                    </a:lnTo>
                    <a:lnTo>
                      <a:pt x="45" y="20"/>
                    </a:lnTo>
                    <a:cubicBezTo>
                      <a:pt x="11269" y="20"/>
                      <a:pt x="20369" y="9119"/>
                      <a:pt x="20369" y="2034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8" name="Полилиния 77">
                <a:extLst>
                  <a:ext uri="{FF2B5EF4-FFF2-40B4-BE49-F238E27FC236}">
                    <a16:creationId xmlns:a16="http://schemas.microsoft.com/office/drawing/2014/main" id="{F516390F-D7D2-4F6D-94A0-8BE192816CD5}"/>
                  </a:ext>
                </a:extLst>
              </p:cNvPr>
              <p:cNvSpPr/>
              <p:nvPr/>
            </p:nvSpPr>
            <p:spPr>
              <a:xfrm>
                <a:off x="4788123" y="5390330"/>
                <a:ext cx="95643" cy="95643"/>
              </a:xfrm>
              <a:custGeom>
                <a:avLst/>
                <a:gdLst>
                  <a:gd name="connsiteX0" fmla="*/ 48 w 95643"/>
                  <a:gd name="connsiteY0" fmla="*/ 75338 h 95643"/>
                  <a:gd name="connsiteX1" fmla="*/ 20372 w 95643"/>
                  <a:gd name="connsiteY1" fmla="*/ 95662 h 95643"/>
                  <a:gd name="connsiteX2" fmla="*/ 95691 w 95643"/>
                  <a:gd name="connsiteY2" fmla="*/ 95662 h 95643"/>
                  <a:gd name="connsiteX3" fmla="*/ 95691 w 95643"/>
                  <a:gd name="connsiteY3" fmla="*/ 19 h 95643"/>
                  <a:gd name="connsiteX4" fmla="*/ 48 w 95643"/>
                  <a:gd name="connsiteY4" fmla="*/ 19 h 95643"/>
                  <a:gd name="connsiteX5" fmla="*/ 48 w 95643"/>
                  <a:gd name="connsiteY5" fmla="*/ 7533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48" y="75338"/>
                    </a:moveTo>
                    <a:cubicBezTo>
                      <a:pt x="48" y="86563"/>
                      <a:pt x="9147" y="95662"/>
                      <a:pt x="20372" y="95662"/>
                    </a:cubicBezTo>
                    <a:lnTo>
                      <a:pt x="95691" y="95662"/>
                    </a:lnTo>
                    <a:lnTo>
                      <a:pt x="95691" y="19"/>
                    </a:lnTo>
                    <a:lnTo>
                      <a:pt x="48" y="19"/>
                    </a:lnTo>
                    <a:lnTo>
                      <a:pt x="48" y="7533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9" name="Полилиния 78">
                <a:extLst>
                  <a:ext uri="{FF2B5EF4-FFF2-40B4-BE49-F238E27FC236}">
                    <a16:creationId xmlns:a16="http://schemas.microsoft.com/office/drawing/2014/main" id="{E14A7ED5-CDBA-4252-86D4-B3E698A6A41F}"/>
                  </a:ext>
                </a:extLst>
              </p:cNvPr>
              <p:cNvSpPr/>
              <p:nvPr/>
            </p:nvSpPr>
            <p:spPr>
              <a:xfrm>
                <a:off x="4883766" y="5390330"/>
                <a:ext cx="95643" cy="95643"/>
              </a:xfrm>
              <a:custGeom>
                <a:avLst/>
                <a:gdLst>
                  <a:gd name="connsiteX0" fmla="*/ 20375 w 95643"/>
                  <a:gd name="connsiteY0" fmla="*/ 95662 h 95643"/>
                  <a:gd name="connsiteX1" fmla="*/ 75370 w 95643"/>
                  <a:gd name="connsiteY1" fmla="*/ 95662 h 95643"/>
                  <a:gd name="connsiteX2" fmla="*/ 95694 w 95643"/>
                  <a:gd name="connsiteY2" fmla="*/ 75338 h 95643"/>
                  <a:gd name="connsiteX3" fmla="*/ 95694 w 95643"/>
                  <a:gd name="connsiteY3" fmla="*/ 20344 h 95643"/>
                  <a:gd name="connsiteX4" fmla="*/ 75370 w 95643"/>
                  <a:gd name="connsiteY4" fmla="*/ 19 h 95643"/>
                  <a:gd name="connsiteX5" fmla="*/ 51 w 95643"/>
                  <a:gd name="connsiteY5" fmla="*/ 19 h 95643"/>
                  <a:gd name="connsiteX6" fmla="*/ 51 w 95643"/>
                  <a:gd name="connsiteY6" fmla="*/ 956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75" y="95662"/>
                    </a:moveTo>
                    <a:lnTo>
                      <a:pt x="75370" y="95662"/>
                    </a:lnTo>
                    <a:cubicBezTo>
                      <a:pt x="86594" y="95662"/>
                      <a:pt x="95694" y="86563"/>
                      <a:pt x="95694" y="75338"/>
                    </a:cubicBezTo>
                    <a:lnTo>
                      <a:pt x="95694" y="20344"/>
                    </a:lnTo>
                    <a:cubicBezTo>
                      <a:pt x="95694" y="9119"/>
                      <a:pt x="86594" y="19"/>
                      <a:pt x="75370" y="19"/>
                    </a:cubicBezTo>
                    <a:lnTo>
                      <a:pt x="51" y="19"/>
                    </a:lnTo>
                    <a:lnTo>
                      <a:pt x="51" y="956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0" name="Полилиния 79">
                <a:extLst>
                  <a:ext uri="{FF2B5EF4-FFF2-40B4-BE49-F238E27FC236}">
                    <a16:creationId xmlns:a16="http://schemas.microsoft.com/office/drawing/2014/main" id="{9D29ABE2-2319-4C03-8E91-810DB33CD3D0}"/>
                  </a:ext>
                </a:extLst>
              </p:cNvPr>
              <p:cNvSpPr/>
              <p:nvPr/>
            </p:nvSpPr>
            <p:spPr>
              <a:xfrm>
                <a:off x="5170695" y="5390330"/>
                <a:ext cx="95643" cy="95643"/>
              </a:xfrm>
              <a:custGeom>
                <a:avLst/>
                <a:gdLst>
                  <a:gd name="connsiteX0" fmla="*/ 20384 w 95643"/>
                  <a:gd name="connsiteY0" fmla="*/ 19 h 95643"/>
                  <a:gd name="connsiteX1" fmla="*/ 59 w 95643"/>
                  <a:gd name="connsiteY1" fmla="*/ 20344 h 95643"/>
                  <a:gd name="connsiteX2" fmla="*/ 59 w 95643"/>
                  <a:gd name="connsiteY2" fmla="*/ 95662 h 95643"/>
                  <a:gd name="connsiteX3" fmla="*/ 95702 w 95643"/>
                  <a:gd name="connsiteY3" fmla="*/ 95662 h 95643"/>
                  <a:gd name="connsiteX4" fmla="*/ 95702 w 95643"/>
                  <a:gd name="connsiteY4" fmla="*/ 19 h 95643"/>
                  <a:gd name="connsiteX5" fmla="*/ 20384 w 95643"/>
                  <a:gd name="connsiteY5" fmla="*/ 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4" y="19"/>
                    </a:moveTo>
                    <a:cubicBezTo>
                      <a:pt x="9159" y="19"/>
                      <a:pt x="59" y="9119"/>
                      <a:pt x="59" y="20344"/>
                    </a:cubicBezTo>
                    <a:lnTo>
                      <a:pt x="59" y="95662"/>
                    </a:lnTo>
                    <a:lnTo>
                      <a:pt x="95702" y="95662"/>
                    </a:lnTo>
                    <a:lnTo>
                      <a:pt x="95702" y="19"/>
                    </a:lnTo>
                    <a:lnTo>
                      <a:pt x="20384" y="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1" name="Полилиния 80">
                <a:extLst>
                  <a:ext uri="{FF2B5EF4-FFF2-40B4-BE49-F238E27FC236}">
                    <a16:creationId xmlns:a16="http://schemas.microsoft.com/office/drawing/2014/main" id="{227F7B1A-E628-4EBA-86A4-D245676DC02A}"/>
                  </a:ext>
                </a:extLst>
              </p:cNvPr>
              <p:cNvSpPr/>
              <p:nvPr/>
            </p:nvSpPr>
            <p:spPr>
              <a:xfrm>
                <a:off x="5266338" y="5390330"/>
                <a:ext cx="95643" cy="95643"/>
              </a:xfrm>
              <a:custGeom>
                <a:avLst/>
                <a:gdLst>
                  <a:gd name="connsiteX0" fmla="*/ 62 w 95643"/>
                  <a:gd name="connsiteY0" fmla="*/ 19 h 95643"/>
                  <a:gd name="connsiteX1" fmla="*/ 95705 w 95643"/>
                  <a:gd name="connsiteY1" fmla="*/ 19 h 95643"/>
                  <a:gd name="connsiteX2" fmla="*/ 95705 w 95643"/>
                  <a:gd name="connsiteY2" fmla="*/ 95662 h 95643"/>
                  <a:gd name="connsiteX3" fmla="*/ 62 w 95643"/>
                  <a:gd name="connsiteY3" fmla="*/ 956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19"/>
                    </a:moveTo>
                    <a:lnTo>
                      <a:pt x="95705" y="19"/>
                    </a:lnTo>
                    <a:lnTo>
                      <a:pt x="95705" y="95662"/>
                    </a:lnTo>
                    <a:lnTo>
                      <a:pt x="62" y="956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2" name="Полилиния 81">
                <a:extLst>
                  <a:ext uri="{FF2B5EF4-FFF2-40B4-BE49-F238E27FC236}">
                    <a16:creationId xmlns:a16="http://schemas.microsoft.com/office/drawing/2014/main" id="{4A86E30E-1331-4CDB-AAD5-BB758F8673C5}"/>
                  </a:ext>
                </a:extLst>
              </p:cNvPr>
              <p:cNvSpPr/>
              <p:nvPr/>
            </p:nvSpPr>
            <p:spPr>
              <a:xfrm>
                <a:off x="5361981" y="5390330"/>
                <a:ext cx="95643" cy="95643"/>
              </a:xfrm>
              <a:custGeom>
                <a:avLst/>
                <a:gdLst>
                  <a:gd name="connsiteX0" fmla="*/ 95708 w 95643"/>
                  <a:gd name="connsiteY0" fmla="*/ 75338 h 95643"/>
                  <a:gd name="connsiteX1" fmla="*/ 75384 w 95643"/>
                  <a:gd name="connsiteY1" fmla="*/ 95662 h 95643"/>
                  <a:gd name="connsiteX2" fmla="*/ 65 w 95643"/>
                  <a:gd name="connsiteY2" fmla="*/ 95662 h 95643"/>
                  <a:gd name="connsiteX3" fmla="*/ 65 w 95643"/>
                  <a:gd name="connsiteY3" fmla="*/ 19 h 95643"/>
                  <a:gd name="connsiteX4" fmla="*/ 95708 w 95643"/>
                  <a:gd name="connsiteY4" fmla="*/ 19 h 95643"/>
                  <a:gd name="connsiteX5" fmla="*/ 95708 w 95643"/>
                  <a:gd name="connsiteY5" fmla="*/ 7533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8" y="75338"/>
                    </a:moveTo>
                    <a:cubicBezTo>
                      <a:pt x="95708" y="86563"/>
                      <a:pt x="86609" y="95662"/>
                      <a:pt x="75384" y="95662"/>
                    </a:cubicBezTo>
                    <a:lnTo>
                      <a:pt x="65" y="95662"/>
                    </a:lnTo>
                    <a:lnTo>
                      <a:pt x="65" y="19"/>
                    </a:lnTo>
                    <a:lnTo>
                      <a:pt x="95708" y="19"/>
                    </a:lnTo>
                    <a:lnTo>
                      <a:pt x="95708" y="7533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3" name="Полилиния 82">
                <a:extLst>
                  <a:ext uri="{FF2B5EF4-FFF2-40B4-BE49-F238E27FC236}">
                    <a16:creationId xmlns:a16="http://schemas.microsoft.com/office/drawing/2014/main" id="{12C53D29-9A66-40E1-A9ED-31B4C22B9A6B}"/>
                  </a:ext>
                </a:extLst>
              </p:cNvPr>
              <p:cNvSpPr/>
              <p:nvPr/>
            </p:nvSpPr>
            <p:spPr>
              <a:xfrm>
                <a:off x="4214264" y="5485973"/>
                <a:ext cx="95643" cy="95643"/>
              </a:xfrm>
              <a:custGeom>
                <a:avLst/>
                <a:gdLst>
                  <a:gd name="connsiteX0" fmla="*/ 20355 w 95643"/>
                  <a:gd name="connsiteY0" fmla="*/ 22 h 95643"/>
                  <a:gd name="connsiteX1" fmla="*/ 31 w 95643"/>
                  <a:gd name="connsiteY1" fmla="*/ 20346 h 95643"/>
                  <a:gd name="connsiteX2" fmla="*/ 31 w 95643"/>
                  <a:gd name="connsiteY2" fmla="*/ 95665 h 95643"/>
                  <a:gd name="connsiteX3" fmla="*/ 95674 w 95643"/>
                  <a:gd name="connsiteY3" fmla="*/ 95665 h 95643"/>
                  <a:gd name="connsiteX4" fmla="*/ 95674 w 95643"/>
                  <a:gd name="connsiteY4" fmla="*/ 22 h 95643"/>
                  <a:gd name="connsiteX5" fmla="*/ 20355 w 95643"/>
                  <a:gd name="connsiteY5" fmla="*/ 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55" y="22"/>
                    </a:moveTo>
                    <a:cubicBezTo>
                      <a:pt x="9130" y="22"/>
                      <a:pt x="31" y="9122"/>
                      <a:pt x="31" y="20346"/>
                    </a:cubicBezTo>
                    <a:lnTo>
                      <a:pt x="31" y="95665"/>
                    </a:lnTo>
                    <a:lnTo>
                      <a:pt x="95674" y="95665"/>
                    </a:lnTo>
                    <a:lnTo>
                      <a:pt x="95674" y="22"/>
                    </a:lnTo>
                    <a:lnTo>
                      <a:pt x="20355" y="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4" name="Полилиния 83">
                <a:extLst>
                  <a:ext uri="{FF2B5EF4-FFF2-40B4-BE49-F238E27FC236}">
                    <a16:creationId xmlns:a16="http://schemas.microsoft.com/office/drawing/2014/main" id="{92A0B48D-291B-439D-812B-8F177E3BF88E}"/>
                  </a:ext>
                </a:extLst>
              </p:cNvPr>
              <p:cNvSpPr/>
              <p:nvPr/>
            </p:nvSpPr>
            <p:spPr>
              <a:xfrm>
                <a:off x="4309907" y="5485973"/>
                <a:ext cx="95643" cy="95643"/>
              </a:xfrm>
              <a:custGeom>
                <a:avLst/>
                <a:gdLst>
                  <a:gd name="connsiteX0" fmla="*/ 34 w 95643"/>
                  <a:gd name="connsiteY0" fmla="*/ 22 h 95643"/>
                  <a:gd name="connsiteX1" fmla="*/ 95677 w 95643"/>
                  <a:gd name="connsiteY1" fmla="*/ 22 h 95643"/>
                  <a:gd name="connsiteX2" fmla="*/ 95677 w 95643"/>
                  <a:gd name="connsiteY2" fmla="*/ 95665 h 95643"/>
                  <a:gd name="connsiteX3" fmla="*/ 34 w 95643"/>
                  <a:gd name="connsiteY3" fmla="*/ 956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4" y="22"/>
                    </a:moveTo>
                    <a:lnTo>
                      <a:pt x="95677" y="22"/>
                    </a:lnTo>
                    <a:lnTo>
                      <a:pt x="95677" y="95665"/>
                    </a:lnTo>
                    <a:lnTo>
                      <a:pt x="34" y="956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5" name="Полилиния 84">
                <a:extLst>
                  <a:ext uri="{FF2B5EF4-FFF2-40B4-BE49-F238E27FC236}">
                    <a16:creationId xmlns:a16="http://schemas.microsoft.com/office/drawing/2014/main" id="{B524B6AA-1F55-461B-8E60-3A177DD52AE4}"/>
                  </a:ext>
                </a:extLst>
              </p:cNvPr>
              <p:cNvSpPr/>
              <p:nvPr/>
            </p:nvSpPr>
            <p:spPr>
              <a:xfrm>
                <a:off x="4405550" y="5485973"/>
                <a:ext cx="95643" cy="95643"/>
              </a:xfrm>
              <a:custGeom>
                <a:avLst/>
                <a:gdLst>
                  <a:gd name="connsiteX0" fmla="*/ 37 w 95643"/>
                  <a:gd name="connsiteY0" fmla="*/ 22 h 95643"/>
                  <a:gd name="connsiteX1" fmla="*/ 95680 w 95643"/>
                  <a:gd name="connsiteY1" fmla="*/ 22 h 95643"/>
                  <a:gd name="connsiteX2" fmla="*/ 95680 w 95643"/>
                  <a:gd name="connsiteY2" fmla="*/ 95665 h 95643"/>
                  <a:gd name="connsiteX3" fmla="*/ 37 w 95643"/>
                  <a:gd name="connsiteY3" fmla="*/ 956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22"/>
                    </a:moveTo>
                    <a:lnTo>
                      <a:pt x="95680" y="22"/>
                    </a:lnTo>
                    <a:lnTo>
                      <a:pt x="95680" y="95665"/>
                    </a:lnTo>
                    <a:lnTo>
                      <a:pt x="37" y="956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6" name="Полилиния 85">
                <a:extLst>
                  <a:ext uri="{FF2B5EF4-FFF2-40B4-BE49-F238E27FC236}">
                    <a16:creationId xmlns:a16="http://schemas.microsoft.com/office/drawing/2014/main" id="{C00E459B-E766-4F3E-BC4E-C938FD2BB2B1}"/>
                  </a:ext>
                </a:extLst>
              </p:cNvPr>
              <p:cNvSpPr/>
              <p:nvPr/>
            </p:nvSpPr>
            <p:spPr>
              <a:xfrm>
                <a:off x="4596837" y="5485973"/>
                <a:ext cx="95643" cy="95643"/>
              </a:xfrm>
              <a:custGeom>
                <a:avLst/>
                <a:gdLst>
                  <a:gd name="connsiteX0" fmla="*/ 42 w 95643"/>
                  <a:gd name="connsiteY0" fmla="*/ 22 h 95643"/>
                  <a:gd name="connsiteX1" fmla="*/ 95685 w 95643"/>
                  <a:gd name="connsiteY1" fmla="*/ 22 h 95643"/>
                  <a:gd name="connsiteX2" fmla="*/ 95685 w 95643"/>
                  <a:gd name="connsiteY2" fmla="*/ 95665 h 95643"/>
                  <a:gd name="connsiteX3" fmla="*/ 42 w 95643"/>
                  <a:gd name="connsiteY3" fmla="*/ 956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22"/>
                    </a:moveTo>
                    <a:lnTo>
                      <a:pt x="95685" y="22"/>
                    </a:lnTo>
                    <a:lnTo>
                      <a:pt x="95685" y="95665"/>
                    </a:lnTo>
                    <a:lnTo>
                      <a:pt x="42" y="956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7" name="Полилиния 86">
                <a:extLst>
                  <a:ext uri="{FF2B5EF4-FFF2-40B4-BE49-F238E27FC236}">
                    <a16:creationId xmlns:a16="http://schemas.microsoft.com/office/drawing/2014/main" id="{3117364A-82E0-4214-AF45-37170DF58E07}"/>
                  </a:ext>
                </a:extLst>
              </p:cNvPr>
              <p:cNvSpPr/>
              <p:nvPr/>
            </p:nvSpPr>
            <p:spPr>
              <a:xfrm>
                <a:off x="5170695" y="5485973"/>
                <a:ext cx="95643" cy="95643"/>
              </a:xfrm>
              <a:custGeom>
                <a:avLst/>
                <a:gdLst>
                  <a:gd name="connsiteX0" fmla="*/ 59 w 95643"/>
                  <a:gd name="connsiteY0" fmla="*/ 22 h 95643"/>
                  <a:gd name="connsiteX1" fmla="*/ 95702 w 95643"/>
                  <a:gd name="connsiteY1" fmla="*/ 22 h 95643"/>
                  <a:gd name="connsiteX2" fmla="*/ 95702 w 95643"/>
                  <a:gd name="connsiteY2" fmla="*/ 95665 h 95643"/>
                  <a:gd name="connsiteX3" fmla="*/ 59 w 95643"/>
                  <a:gd name="connsiteY3" fmla="*/ 956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9" y="22"/>
                    </a:moveTo>
                    <a:lnTo>
                      <a:pt x="95702" y="22"/>
                    </a:lnTo>
                    <a:lnTo>
                      <a:pt x="95702" y="95665"/>
                    </a:lnTo>
                    <a:lnTo>
                      <a:pt x="59" y="956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8" name="Полилиния 87">
                <a:extLst>
                  <a:ext uri="{FF2B5EF4-FFF2-40B4-BE49-F238E27FC236}">
                    <a16:creationId xmlns:a16="http://schemas.microsoft.com/office/drawing/2014/main" id="{E618C6E2-5458-476E-86D6-18A588D7721A}"/>
                  </a:ext>
                </a:extLst>
              </p:cNvPr>
              <p:cNvSpPr/>
              <p:nvPr/>
            </p:nvSpPr>
            <p:spPr>
              <a:xfrm>
                <a:off x="5266338" y="5485973"/>
                <a:ext cx="95643" cy="95643"/>
              </a:xfrm>
              <a:custGeom>
                <a:avLst/>
                <a:gdLst>
                  <a:gd name="connsiteX0" fmla="*/ 95705 w 95643"/>
                  <a:gd name="connsiteY0" fmla="*/ 75341 h 95643"/>
                  <a:gd name="connsiteX1" fmla="*/ 75381 w 95643"/>
                  <a:gd name="connsiteY1" fmla="*/ 95665 h 95643"/>
                  <a:gd name="connsiteX2" fmla="*/ 62 w 95643"/>
                  <a:gd name="connsiteY2" fmla="*/ 95665 h 95643"/>
                  <a:gd name="connsiteX3" fmla="*/ 62 w 95643"/>
                  <a:gd name="connsiteY3" fmla="*/ 22 h 95643"/>
                  <a:gd name="connsiteX4" fmla="*/ 95705 w 95643"/>
                  <a:gd name="connsiteY4" fmla="*/ 22 h 95643"/>
                  <a:gd name="connsiteX5" fmla="*/ 95705 w 95643"/>
                  <a:gd name="connsiteY5" fmla="*/ 7534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5" y="75341"/>
                    </a:moveTo>
                    <a:cubicBezTo>
                      <a:pt x="95705" y="86566"/>
                      <a:pt x="86606" y="95665"/>
                      <a:pt x="75381" y="95665"/>
                    </a:cubicBezTo>
                    <a:lnTo>
                      <a:pt x="62" y="95665"/>
                    </a:lnTo>
                    <a:lnTo>
                      <a:pt x="62" y="22"/>
                    </a:lnTo>
                    <a:lnTo>
                      <a:pt x="95705" y="22"/>
                    </a:lnTo>
                    <a:lnTo>
                      <a:pt x="95705" y="7534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9" name="Полилиния 88">
                <a:extLst>
                  <a:ext uri="{FF2B5EF4-FFF2-40B4-BE49-F238E27FC236}">
                    <a16:creationId xmlns:a16="http://schemas.microsoft.com/office/drawing/2014/main" id="{979CE734-8466-4141-807C-DED4DD3A135E}"/>
                  </a:ext>
                </a:extLst>
              </p:cNvPr>
              <p:cNvSpPr/>
              <p:nvPr/>
            </p:nvSpPr>
            <p:spPr>
              <a:xfrm>
                <a:off x="5361981" y="5485973"/>
                <a:ext cx="20324" cy="20324"/>
              </a:xfrm>
              <a:custGeom>
                <a:avLst/>
                <a:gdLst>
                  <a:gd name="connsiteX0" fmla="*/ 20390 w 20324"/>
                  <a:gd name="connsiteY0" fmla="*/ 23 h 20324"/>
                  <a:gd name="connsiteX1" fmla="*/ 66 w 20324"/>
                  <a:gd name="connsiteY1" fmla="*/ 23 h 20324"/>
                  <a:gd name="connsiteX2" fmla="*/ 66 w 20324"/>
                  <a:gd name="connsiteY2" fmla="*/ 20347 h 20324"/>
                  <a:gd name="connsiteX3" fmla="*/ 20390 w 20324"/>
                  <a:gd name="connsiteY3" fmla="*/ 2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0" y="23"/>
                    </a:moveTo>
                    <a:lnTo>
                      <a:pt x="66" y="23"/>
                    </a:lnTo>
                    <a:lnTo>
                      <a:pt x="66" y="20347"/>
                    </a:lnTo>
                    <a:cubicBezTo>
                      <a:pt x="66" y="9122"/>
                      <a:pt x="9165" y="23"/>
                      <a:pt x="20390" y="2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0" name="Полилиния 89">
                <a:extLst>
                  <a:ext uri="{FF2B5EF4-FFF2-40B4-BE49-F238E27FC236}">
                    <a16:creationId xmlns:a16="http://schemas.microsoft.com/office/drawing/2014/main" id="{541960F2-4A3D-4063-AA94-E2F75114F98C}"/>
                  </a:ext>
                </a:extLst>
              </p:cNvPr>
              <p:cNvSpPr/>
              <p:nvPr/>
            </p:nvSpPr>
            <p:spPr>
              <a:xfrm>
                <a:off x="4214264" y="5581616"/>
                <a:ext cx="95643" cy="95643"/>
              </a:xfrm>
              <a:custGeom>
                <a:avLst/>
                <a:gdLst>
                  <a:gd name="connsiteX0" fmla="*/ 31 w 95643"/>
                  <a:gd name="connsiteY0" fmla="*/ 25 h 95643"/>
                  <a:gd name="connsiteX1" fmla="*/ 95674 w 95643"/>
                  <a:gd name="connsiteY1" fmla="*/ 25 h 95643"/>
                  <a:gd name="connsiteX2" fmla="*/ 95674 w 95643"/>
                  <a:gd name="connsiteY2" fmla="*/ 95668 h 95643"/>
                  <a:gd name="connsiteX3" fmla="*/ 31 w 95643"/>
                  <a:gd name="connsiteY3" fmla="*/ 956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25"/>
                    </a:moveTo>
                    <a:lnTo>
                      <a:pt x="95674" y="25"/>
                    </a:lnTo>
                    <a:lnTo>
                      <a:pt x="95674" y="95668"/>
                    </a:lnTo>
                    <a:lnTo>
                      <a:pt x="31" y="956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1" name="Полилиния 90">
                <a:extLst>
                  <a:ext uri="{FF2B5EF4-FFF2-40B4-BE49-F238E27FC236}">
                    <a16:creationId xmlns:a16="http://schemas.microsoft.com/office/drawing/2014/main" id="{0FD92124-1BA8-4298-94E0-05F8032D2CD4}"/>
                  </a:ext>
                </a:extLst>
              </p:cNvPr>
              <p:cNvSpPr/>
              <p:nvPr/>
            </p:nvSpPr>
            <p:spPr>
              <a:xfrm>
                <a:off x="4309907" y="5581616"/>
                <a:ext cx="20324" cy="20324"/>
              </a:xfrm>
              <a:custGeom>
                <a:avLst/>
                <a:gdLst>
                  <a:gd name="connsiteX0" fmla="*/ 20358 w 20324"/>
                  <a:gd name="connsiteY0" fmla="*/ 26 h 20324"/>
                  <a:gd name="connsiteX1" fmla="*/ 34 w 20324"/>
                  <a:gd name="connsiteY1" fmla="*/ 26 h 20324"/>
                  <a:gd name="connsiteX2" fmla="*/ 34 w 20324"/>
                  <a:gd name="connsiteY2" fmla="*/ 20350 h 20324"/>
                  <a:gd name="connsiteX3" fmla="*/ 20358 w 20324"/>
                  <a:gd name="connsiteY3" fmla="*/ 2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8" y="26"/>
                    </a:moveTo>
                    <a:lnTo>
                      <a:pt x="34" y="26"/>
                    </a:lnTo>
                    <a:lnTo>
                      <a:pt x="34" y="20350"/>
                    </a:lnTo>
                    <a:cubicBezTo>
                      <a:pt x="34" y="9125"/>
                      <a:pt x="9134" y="26"/>
                      <a:pt x="20358" y="2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2" name="Полилиния 91">
                <a:extLst>
                  <a:ext uri="{FF2B5EF4-FFF2-40B4-BE49-F238E27FC236}">
                    <a16:creationId xmlns:a16="http://schemas.microsoft.com/office/drawing/2014/main" id="{C0844793-222C-4BA4-920A-AE177A656DA2}"/>
                  </a:ext>
                </a:extLst>
              </p:cNvPr>
              <p:cNvSpPr/>
              <p:nvPr/>
            </p:nvSpPr>
            <p:spPr>
              <a:xfrm>
                <a:off x="4385226" y="5581616"/>
                <a:ext cx="20324" cy="20324"/>
              </a:xfrm>
              <a:custGeom>
                <a:avLst/>
                <a:gdLst>
                  <a:gd name="connsiteX0" fmla="*/ 20357 w 20324"/>
                  <a:gd name="connsiteY0" fmla="*/ 20350 h 20324"/>
                  <a:gd name="connsiteX1" fmla="*/ 20357 w 20324"/>
                  <a:gd name="connsiteY1" fmla="*/ 26 h 20324"/>
                  <a:gd name="connsiteX2" fmla="*/ 33 w 20324"/>
                  <a:gd name="connsiteY2" fmla="*/ 26 h 20324"/>
                  <a:gd name="connsiteX3" fmla="*/ 20357 w 20324"/>
                  <a:gd name="connsiteY3" fmla="*/ 2035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7" y="20350"/>
                    </a:moveTo>
                    <a:lnTo>
                      <a:pt x="20357" y="26"/>
                    </a:lnTo>
                    <a:lnTo>
                      <a:pt x="33" y="26"/>
                    </a:lnTo>
                    <a:cubicBezTo>
                      <a:pt x="11258" y="26"/>
                      <a:pt x="20357" y="9125"/>
                      <a:pt x="20357" y="2035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3" name="Полилиния 92">
                <a:extLst>
                  <a:ext uri="{FF2B5EF4-FFF2-40B4-BE49-F238E27FC236}">
                    <a16:creationId xmlns:a16="http://schemas.microsoft.com/office/drawing/2014/main" id="{694D4C41-D894-4E13-9725-0C98F9ED027E}"/>
                  </a:ext>
                </a:extLst>
              </p:cNvPr>
              <p:cNvSpPr/>
              <p:nvPr/>
            </p:nvSpPr>
            <p:spPr>
              <a:xfrm>
                <a:off x="4405550" y="5581616"/>
                <a:ext cx="95643" cy="95643"/>
              </a:xfrm>
              <a:custGeom>
                <a:avLst/>
                <a:gdLst>
                  <a:gd name="connsiteX0" fmla="*/ 37 w 95643"/>
                  <a:gd name="connsiteY0" fmla="*/ 25 h 95643"/>
                  <a:gd name="connsiteX1" fmla="*/ 95680 w 95643"/>
                  <a:gd name="connsiteY1" fmla="*/ 25 h 95643"/>
                  <a:gd name="connsiteX2" fmla="*/ 95680 w 95643"/>
                  <a:gd name="connsiteY2" fmla="*/ 95668 h 95643"/>
                  <a:gd name="connsiteX3" fmla="*/ 37 w 95643"/>
                  <a:gd name="connsiteY3" fmla="*/ 956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25"/>
                    </a:moveTo>
                    <a:lnTo>
                      <a:pt x="95680" y="25"/>
                    </a:lnTo>
                    <a:lnTo>
                      <a:pt x="95680" y="95668"/>
                    </a:lnTo>
                    <a:lnTo>
                      <a:pt x="37" y="956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4" name="Полилиния 93">
                <a:extLst>
                  <a:ext uri="{FF2B5EF4-FFF2-40B4-BE49-F238E27FC236}">
                    <a16:creationId xmlns:a16="http://schemas.microsoft.com/office/drawing/2014/main" id="{DD7D01BE-1109-44D8-8421-B54E854BB70D}"/>
                  </a:ext>
                </a:extLst>
              </p:cNvPr>
              <p:cNvSpPr/>
              <p:nvPr/>
            </p:nvSpPr>
            <p:spPr>
              <a:xfrm>
                <a:off x="4576512" y="5656935"/>
                <a:ext cx="20324" cy="20324"/>
              </a:xfrm>
              <a:custGeom>
                <a:avLst/>
                <a:gdLst>
                  <a:gd name="connsiteX0" fmla="*/ 39 w 20324"/>
                  <a:gd name="connsiteY0" fmla="*/ 20349 h 20324"/>
                  <a:gd name="connsiteX1" fmla="*/ 20363 w 20324"/>
                  <a:gd name="connsiteY1" fmla="*/ 25 h 20324"/>
                  <a:gd name="connsiteX2" fmla="*/ 20363 w 20324"/>
                  <a:gd name="connsiteY2" fmla="*/ 2034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9" y="20349"/>
                    </a:moveTo>
                    <a:cubicBezTo>
                      <a:pt x="11264" y="20349"/>
                      <a:pt x="20363" y="11249"/>
                      <a:pt x="20363" y="25"/>
                    </a:cubicBezTo>
                    <a:lnTo>
                      <a:pt x="20363" y="2034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5" name="Полилиния 94">
                <a:extLst>
                  <a:ext uri="{FF2B5EF4-FFF2-40B4-BE49-F238E27FC236}">
                    <a16:creationId xmlns:a16="http://schemas.microsoft.com/office/drawing/2014/main" id="{E10ED89E-295B-41F6-99DB-2807B2DD88A9}"/>
                  </a:ext>
                </a:extLst>
              </p:cNvPr>
              <p:cNvSpPr/>
              <p:nvPr/>
            </p:nvSpPr>
            <p:spPr>
              <a:xfrm>
                <a:off x="4501194" y="5656935"/>
                <a:ext cx="20324" cy="20324"/>
              </a:xfrm>
              <a:custGeom>
                <a:avLst/>
                <a:gdLst>
                  <a:gd name="connsiteX0" fmla="*/ 20364 w 20324"/>
                  <a:gd name="connsiteY0" fmla="*/ 20349 h 20324"/>
                  <a:gd name="connsiteX1" fmla="*/ 40 w 20324"/>
                  <a:gd name="connsiteY1" fmla="*/ 25 h 20324"/>
                  <a:gd name="connsiteX2" fmla="*/ 40 w 20324"/>
                  <a:gd name="connsiteY2" fmla="*/ 2034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64" y="20349"/>
                    </a:moveTo>
                    <a:cubicBezTo>
                      <a:pt x="9139" y="20349"/>
                      <a:pt x="40" y="11249"/>
                      <a:pt x="40" y="25"/>
                    </a:cubicBezTo>
                    <a:lnTo>
                      <a:pt x="40" y="2034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6" name="Полилиния 95">
                <a:extLst>
                  <a:ext uri="{FF2B5EF4-FFF2-40B4-BE49-F238E27FC236}">
                    <a16:creationId xmlns:a16="http://schemas.microsoft.com/office/drawing/2014/main" id="{F913AA06-BA4E-4CAE-A2CD-06B043E6732A}"/>
                  </a:ext>
                </a:extLst>
              </p:cNvPr>
              <p:cNvSpPr/>
              <p:nvPr/>
            </p:nvSpPr>
            <p:spPr>
              <a:xfrm>
                <a:off x="4596837" y="5581616"/>
                <a:ext cx="95643" cy="95643"/>
              </a:xfrm>
              <a:custGeom>
                <a:avLst/>
                <a:gdLst>
                  <a:gd name="connsiteX0" fmla="*/ 42 w 95643"/>
                  <a:gd name="connsiteY0" fmla="*/ 25 h 95643"/>
                  <a:gd name="connsiteX1" fmla="*/ 95685 w 95643"/>
                  <a:gd name="connsiteY1" fmla="*/ 25 h 95643"/>
                  <a:gd name="connsiteX2" fmla="*/ 95685 w 95643"/>
                  <a:gd name="connsiteY2" fmla="*/ 95668 h 95643"/>
                  <a:gd name="connsiteX3" fmla="*/ 42 w 95643"/>
                  <a:gd name="connsiteY3" fmla="*/ 956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25"/>
                    </a:moveTo>
                    <a:lnTo>
                      <a:pt x="95685" y="25"/>
                    </a:lnTo>
                    <a:lnTo>
                      <a:pt x="95685" y="95668"/>
                    </a:lnTo>
                    <a:lnTo>
                      <a:pt x="42" y="956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7" name="Полилиния 96">
                <a:extLst>
                  <a:ext uri="{FF2B5EF4-FFF2-40B4-BE49-F238E27FC236}">
                    <a16:creationId xmlns:a16="http://schemas.microsoft.com/office/drawing/2014/main" id="{CCA7DEF4-3AD9-444F-B937-1FAACEA99398}"/>
                  </a:ext>
                </a:extLst>
              </p:cNvPr>
              <p:cNvSpPr/>
              <p:nvPr/>
            </p:nvSpPr>
            <p:spPr>
              <a:xfrm>
                <a:off x="4692480" y="5656935"/>
                <a:ext cx="20324" cy="20324"/>
              </a:xfrm>
              <a:custGeom>
                <a:avLst/>
                <a:gdLst>
                  <a:gd name="connsiteX0" fmla="*/ 20370 w 20324"/>
                  <a:gd name="connsiteY0" fmla="*/ 20349 h 20324"/>
                  <a:gd name="connsiteX1" fmla="*/ 46 w 20324"/>
                  <a:gd name="connsiteY1" fmla="*/ 25 h 20324"/>
                  <a:gd name="connsiteX2" fmla="*/ 46 w 20324"/>
                  <a:gd name="connsiteY2" fmla="*/ 2034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0" y="20349"/>
                    </a:moveTo>
                    <a:cubicBezTo>
                      <a:pt x="9145" y="20349"/>
                      <a:pt x="46" y="11249"/>
                      <a:pt x="46" y="25"/>
                    </a:cubicBezTo>
                    <a:lnTo>
                      <a:pt x="46" y="2034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8" name="Полилиния 97">
                <a:extLst>
                  <a:ext uri="{FF2B5EF4-FFF2-40B4-BE49-F238E27FC236}">
                    <a16:creationId xmlns:a16="http://schemas.microsoft.com/office/drawing/2014/main" id="{D6A77AD4-E2D8-43EF-A589-AFD20A80AC6D}"/>
                  </a:ext>
                </a:extLst>
              </p:cNvPr>
              <p:cNvSpPr/>
              <p:nvPr/>
            </p:nvSpPr>
            <p:spPr>
              <a:xfrm>
                <a:off x="4788123" y="5581616"/>
                <a:ext cx="95643" cy="95643"/>
              </a:xfrm>
              <a:custGeom>
                <a:avLst/>
                <a:gdLst>
                  <a:gd name="connsiteX0" fmla="*/ 75367 w 95643"/>
                  <a:gd name="connsiteY0" fmla="*/ 25 h 95643"/>
                  <a:gd name="connsiteX1" fmla="*/ 95691 w 95643"/>
                  <a:gd name="connsiteY1" fmla="*/ 25 h 95643"/>
                  <a:gd name="connsiteX2" fmla="*/ 95691 w 95643"/>
                  <a:gd name="connsiteY2" fmla="*/ 95668 h 95643"/>
                  <a:gd name="connsiteX3" fmla="*/ 75367 w 95643"/>
                  <a:gd name="connsiteY3" fmla="*/ 95668 h 95643"/>
                  <a:gd name="connsiteX4" fmla="*/ 20372 w 95643"/>
                  <a:gd name="connsiteY4" fmla="*/ 95668 h 95643"/>
                  <a:gd name="connsiteX5" fmla="*/ 20372 w 95643"/>
                  <a:gd name="connsiteY5" fmla="*/ 25 h 95643"/>
                  <a:gd name="connsiteX6" fmla="*/ 48 w 95643"/>
                  <a:gd name="connsiteY6" fmla="*/ 25 h 95643"/>
                  <a:gd name="connsiteX7" fmla="*/ 20372 w 95643"/>
                  <a:gd name="connsiteY7" fmla="*/ 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67" y="25"/>
                    </a:moveTo>
                    <a:cubicBezTo>
                      <a:pt x="86592" y="25"/>
                      <a:pt x="95691" y="25"/>
                      <a:pt x="95691" y="25"/>
                    </a:cubicBezTo>
                    <a:lnTo>
                      <a:pt x="95691" y="95668"/>
                    </a:lnTo>
                    <a:cubicBezTo>
                      <a:pt x="95691" y="95668"/>
                      <a:pt x="86592" y="95668"/>
                      <a:pt x="75367" y="95668"/>
                    </a:cubicBezTo>
                    <a:lnTo>
                      <a:pt x="20372" y="95668"/>
                    </a:lnTo>
                    <a:lnTo>
                      <a:pt x="20372" y="25"/>
                    </a:lnTo>
                    <a:cubicBezTo>
                      <a:pt x="9147" y="25"/>
                      <a:pt x="48" y="25"/>
                      <a:pt x="48" y="25"/>
                    </a:cubicBezTo>
                    <a:cubicBezTo>
                      <a:pt x="48" y="25"/>
                      <a:pt x="9147" y="25"/>
                      <a:pt x="20372" y="2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9" name="Полилиния 98">
                <a:extLst>
                  <a:ext uri="{FF2B5EF4-FFF2-40B4-BE49-F238E27FC236}">
                    <a16:creationId xmlns:a16="http://schemas.microsoft.com/office/drawing/2014/main" id="{4BDE2419-DAB8-4EB0-AF32-81B2F3E632C8}"/>
                  </a:ext>
                </a:extLst>
              </p:cNvPr>
              <p:cNvSpPr/>
              <p:nvPr/>
            </p:nvSpPr>
            <p:spPr>
              <a:xfrm>
                <a:off x="4979409" y="5581616"/>
                <a:ext cx="95643" cy="95643"/>
              </a:xfrm>
              <a:custGeom>
                <a:avLst/>
                <a:gdLst>
                  <a:gd name="connsiteX0" fmla="*/ 75373 w 95643"/>
                  <a:gd name="connsiteY0" fmla="*/ 25 h 95643"/>
                  <a:gd name="connsiteX1" fmla="*/ 95697 w 95643"/>
                  <a:gd name="connsiteY1" fmla="*/ 25 h 95643"/>
                  <a:gd name="connsiteX2" fmla="*/ 95697 w 95643"/>
                  <a:gd name="connsiteY2" fmla="*/ 95668 h 95643"/>
                  <a:gd name="connsiteX3" fmla="*/ 75373 w 95643"/>
                  <a:gd name="connsiteY3" fmla="*/ 95668 h 95643"/>
                  <a:gd name="connsiteX4" fmla="*/ 20378 w 95643"/>
                  <a:gd name="connsiteY4" fmla="*/ 95668 h 95643"/>
                  <a:gd name="connsiteX5" fmla="*/ 20378 w 95643"/>
                  <a:gd name="connsiteY5" fmla="*/ 25 h 95643"/>
                  <a:gd name="connsiteX6" fmla="*/ 54 w 95643"/>
                  <a:gd name="connsiteY6" fmla="*/ 25 h 95643"/>
                  <a:gd name="connsiteX7" fmla="*/ 20378 w 95643"/>
                  <a:gd name="connsiteY7" fmla="*/ 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73" y="25"/>
                    </a:moveTo>
                    <a:cubicBezTo>
                      <a:pt x="86597" y="25"/>
                      <a:pt x="95697" y="25"/>
                      <a:pt x="95697" y="25"/>
                    </a:cubicBezTo>
                    <a:lnTo>
                      <a:pt x="95697" y="95668"/>
                    </a:lnTo>
                    <a:cubicBezTo>
                      <a:pt x="95697" y="95668"/>
                      <a:pt x="86597" y="95668"/>
                      <a:pt x="75373" y="95668"/>
                    </a:cubicBezTo>
                    <a:lnTo>
                      <a:pt x="20378" y="95668"/>
                    </a:lnTo>
                    <a:lnTo>
                      <a:pt x="20378" y="25"/>
                    </a:lnTo>
                    <a:cubicBezTo>
                      <a:pt x="9153" y="25"/>
                      <a:pt x="54" y="25"/>
                      <a:pt x="54" y="25"/>
                    </a:cubicBezTo>
                    <a:cubicBezTo>
                      <a:pt x="54" y="25"/>
                      <a:pt x="9153" y="25"/>
                      <a:pt x="20378" y="2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0" name="Полилиния 99">
                <a:extLst>
                  <a:ext uri="{FF2B5EF4-FFF2-40B4-BE49-F238E27FC236}">
                    <a16:creationId xmlns:a16="http://schemas.microsoft.com/office/drawing/2014/main" id="{36977FFB-0DBE-4441-AD17-1A89E4C8B947}"/>
                  </a:ext>
                </a:extLst>
              </p:cNvPr>
              <p:cNvSpPr/>
              <p:nvPr/>
            </p:nvSpPr>
            <p:spPr>
              <a:xfrm>
                <a:off x="5170695" y="5581616"/>
                <a:ext cx="95643" cy="95643"/>
              </a:xfrm>
              <a:custGeom>
                <a:avLst/>
                <a:gdLst>
                  <a:gd name="connsiteX0" fmla="*/ 59 w 95643"/>
                  <a:gd name="connsiteY0" fmla="*/ 75344 h 95643"/>
                  <a:gd name="connsiteX1" fmla="*/ 20384 w 95643"/>
                  <a:gd name="connsiteY1" fmla="*/ 95668 h 95643"/>
                  <a:gd name="connsiteX2" fmla="*/ 75378 w 95643"/>
                  <a:gd name="connsiteY2" fmla="*/ 95668 h 95643"/>
                  <a:gd name="connsiteX3" fmla="*/ 95702 w 95643"/>
                  <a:gd name="connsiteY3" fmla="*/ 75344 h 95643"/>
                  <a:gd name="connsiteX4" fmla="*/ 95702 w 95643"/>
                  <a:gd name="connsiteY4" fmla="*/ 25 h 95643"/>
                  <a:gd name="connsiteX5" fmla="*/ 59 w 95643"/>
                  <a:gd name="connsiteY5" fmla="*/ 25 h 95643"/>
                  <a:gd name="connsiteX6" fmla="*/ 59 w 95643"/>
                  <a:gd name="connsiteY6" fmla="*/ 7534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59" y="75344"/>
                    </a:moveTo>
                    <a:cubicBezTo>
                      <a:pt x="59" y="86569"/>
                      <a:pt x="9159" y="95668"/>
                      <a:pt x="20384" y="95668"/>
                    </a:cubicBezTo>
                    <a:lnTo>
                      <a:pt x="75378" y="95668"/>
                    </a:lnTo>
                    <a:cubicBezTo>
                      <a:pt x="86603" y="95668"/>
                      <a:pt x="95702" y="86569"/>
                      <a:pt x="95702" y="75344"/>
                    </a:cubicBezTo>
                    <a:lnTo>
                      <a:pt x="95702" y="25"/>
                    </a:lnTo>
                    <a:lnTo>
                      <a:pt x="59" y="25"/>
                    </a:lnTo>
                    <a:lnTo>
                      <a:pt x="59" y="7534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1" name="Полилиния 100">
                <a:extLst>
                  <a:ext uri="{FF2B5EF4-FFF2-40B4-BE49-F238E27FC236}">
                    <a16:creationId xmlns:a16="http://schemas.microsoft.com/office/drawing/2014/main" id="{C080C47E-7BC6-4A74-B97D-05ECF794D7E2}"/>
                  </a:ext>
                </a:extLst>
              </p:cNvPr>
              <p:cNvSpPr/>
              <p:nvPr/>
            </p:nvSpPr>
            <p:spPr>
              <a:xfrm>
                <a:off x="5266338" y="5581616"/>
                <a:ext cx="20324" cy="20324"/>
              </a:xfrm>
              <a:custGeom>
                <a:avLst/>
                <a:gdLst>
                  <a:gd name="connsiteX0" fmla="*/ 20387 w 20324"/>
                  <a:gd name="connsiteY0" fmla="*/ 26 h 20324"/>
                  <a:gd name="connsiteX1" fmla="*/ 63 w 20324"/>
                  <a:gd name="connsiteY1" fmla="*/ 26 h 20324"/>
                  <a:gd name="connsiteX2" fmla="*/ 63 w 20324"/>
                  <a:gd name="connsiteY2" fmla="*/ 20350 h 20324"/>
                  <a:gd name="connsiteX3" fmla="*/ 20387 w 20324"/>
                  <a:gd name="connsiteY3" fmla="*/ 2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7" y="26"/>
                    </a:moveTo>
                    <a:lnTo>
                      <a:pt x="63" y="26"/>
                    </a:lnTo>
                    <a:lnTo>
                      <a:pt x="63" y="20350"/>
                    </a:lnTo>
                    <a:cubicBezTo>
                      <a:pt x="63" y="9125"/>
                      <a:pt x="9162" y="26"/>
                      <a:pt x="20387" y="2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2" name="Полилиния 101">
                <a:extLst>
                  <a:ext uri="{FF2B5EF4-FFF2-40B4-BE49-F238E27FC236}">
                    <a16:creationId xmlns:a16="http://schemas.microsoft.com/office/drawing/2014/main" id="{F924CF81-F296-4005-B341-5FF8190DF885}"/>
                  </a:ext>
                </a:extLst>
              </p:cNvPr>
              <p:cNvSpPr/>
              <p:nvPr/>
            </p:nvSpPr>
            <p:spPr>
              <a:xfrm>
                <a:off x="5341656" y="5656935"/>
                <a:ext cx="20324" cy="20324"/>
              </a:xfrm>
              <a:custGeom>
                <a:avLst/>
                <a:gdLst>
                  <a:gd name="connsiteX0" fmla="*/ 62 w 20324"/>
                  <a:gd name="connsiteY0" fmla="*/ 20349 h 20324"/>
                  <a:gd name="connsiteX1" fmla="*/ 20386 w 20324"/>
                  <a:gd name="connsiteY1" fmla="*/ 25 h 20324"/>
                  <a:gd name="connsiteX2" fmla="*/ 20386 w 20324"/>
                  <a:gd name="connsiteY2" fmla="*/ 2034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2" y="20349"/>
                    </a:moveTo>
                    <a:cubicBezTo>
                      <a:pt x="11286" y="20349"/>
                      <a:pt x="20386" y="11249"/>
                      <a:pt x="20386" y="25"/>
                    </a:cubicBezTo>
                    <a:lnTo>
                      <a:pt x="20386" y="2034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3" name="Полилиния 102">
                <a:extLst>
                  <a:ext uri="{FF2B5EF4-FFF2-40B4-BE49-F238E27FC236}">
                    <a16:creationId xmlns:a16="http://schemas.microsoft.com/office/drawing/2014/main" id="{A977CF5D-642D-4596-89B2-E98BF5EC6999}"/>
                  </a:ext>
                </a:extLst>
              </p:cNvPr>
              <p:cNvSpPr/>
              <p:nvPr/>
            </p:nvSpPr>
            <p:spPr>
              <a:xfrm>
                <a:off x="5361981" y="5581616"/>
                <a:ext cx="95643" cy="95643"/>
              </a:xfrm>
              <a:custGeom>
                <a:avLst/>
                <a:gdLst>
                  <a:gd name="connsiteX0" fmla="*/ 95708 w 95643"/>
                  <a:gd name="connsiteY0" fmla="*/ 75344 h 95643"/>
                  <a:gd name="connsiteX1" fmla="*/ 95708 w 95643"/>
                  <a:gd name="connsiteY1" fmla="*/ 20349 h 95643"/>
                  <a:gd name="connsiteX2" fmla="*/ 75384 w 95643"/>
                  <a:gd name="connsiteY2" fmla="*/ 25 h 95643"/>
                  <a:gd name="connsiteX3" fmla="*/ 20389 w 95643"/>
                  <a:gd name="connsiteY3" fmla="*/ 25 h 95643"/>
                  <a:gd name="connsiteX4" fmla="*/ 65 w 95643"/>
                  <a:gd name="connsiteY4" fmla="*/ 20349 h 95643"/>
                  <a:gd name="connsiteX5" fmla="*/ 65 w 95643"/>
                  <a:gd name="connsiteY5" fmla="*/ 95668 h 95643"/>
                  <a:gd name="connsiteX6" fmla="*/ 95708 w 95643"/>
                  <a:gd name="connsiteY6" fmla="*/ 956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08" y="75344"/>
                    </a:moveTo>
                    <a:lnTo>
                      <a:pt x="95708" y="20349"/>
                    </a:lnTo>
                    <a:cubicBezTo>
                      <a:pt x="95708" y="9125"/>
                      <a:pt x="86609" y="25"/>
                      <a:pt x="75384" y="25"/>
                    </a:cubicBezTo>
                    <a:lnTo>
                      <a:pt x="20389" y="25"/>
                    </a:lnTo>
                    <a:cubicBezTo>
                      <a:pt x="9165" y="25"/>
                      <a:pt x="65" y="9125"/>
                      <a:pt x="65" y="20349"/>
                    </a:cubicBezTo>
                    <a:lnTo>
                      <a:pt x="65" y="95668"/>
                    </a:lnTo>
                    <a:lnTo>
                      <a:pt x="95708" y="956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4" name="Полилиния 103">
                <a:extLst>
                  <a:ext uri="{FF2B5EF4-FFF2-40B4-BE49-F238E27FC236}">
                    <a16:creationId xmlns:a16="http://schemas.microsoft.com/office/drawing/2014/main" id="{70B79328-FEA2-4A27-AF38-1C7248F83745}"/>
                  </a:ext>
                </a:extLst>
              </p:cNvPr>
              <p:cNvSpPr/>
              <p:nvPr/>
            </p:nvSpPr>
            <p:spPr>
              <a:xfrm>
                <a:off x="4214264" y="5677259"/>
                <a:ext cx="95643" cy="95643"/>
              </a:xfrm>
              <a:custGeom>
                <a:avLst/>
                <a:gdLst>
                  <a:gd name="connsiteX0" fmla="*/ 31 w 95643"/>
                  <a:gd name="connsiteY0" fmla="*/ 75347 h 95643"/>
                  <a:gd name="connsiteX1" fmla="*/ 20355 w 95643"/>
                  <a:gd name="connsiteY1" fmla="*/ 95671 h 95643"/>
                  <a:gd name="connsiteX2" fmla="*/ 75350 w 95643"/>
                  <a:gd name="connsiteY2" fmla="*/ 95671 h 95643"/>
                  <a:gd name="connsiteX3" fmla="*/ 95674 w 95643"/>
                  <a:gd name="connsiteY3" fmla="*/ 75347 h 95643"/>
                  <a:gd name="connsiteX4" fmla="*/ 95674 w 95643"/>
                  <a:gd name="connsiteY4" fmla="*/ 28 h 95643"/>
                  <a:gd name="connsiteX5" fmla="*/ 31 w 95643"/>
                  <a:gd name="connsiteY5" fmla="*/ 28 h 95643"/>
                  <a:gd name="connsiteX6" fmla="*/ 31 w 95643"/>
                  <a:gd name="connsiteY6" fmla="*/ 7534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31" y="75347"/>
                    </a:moveTo>
                    <a:cubicBezTo>
                      <a:pt x="31" y="86572"/>
                      <a:pt x="9130" y="95671"/>
                      <a:pt x="20355" y="95671"/>
                    </a:cubicBezTo>
                    <a:lnTo>
                      <a:pt x="75350" y="95671"/>
                    </a:lnTo>
                    <a:cubicBezTo>
                      <a:pt x="86574" y="95671"/>
                      <a:pt x="95674" y="86572"/>
                      <a:pt x="95674" y="75347"/>
                    </a:cubicBezTo>
                    <a:lnTo>
                      <a:pt x="95674" y="28"/>
                    </a:lnTo>
                    <a:lnTo>
                      <a:pt x="31" y="28"/>
                    </a:lnTo>
                    <a:lnTo>
                      <a:pt x="31" y="7534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5" name="Полилиния 104">
                <a:extLst>
                  <a:ext uri="{FF2B5EF4-FFF2-40B4-BE49-F238E27FC236}">
                    <a16:creationId xmlns:a16="http://schemas.microsoft.com/office/drawing/2014/main" id="{3BFC67F9-1E33-485B-BF2F-34ADFBD96E4A}"/>
                  </a:ext>
                </a:extLst>
              </p:cNvPr>
              <p:cNvSpPr/>
              <p:nvPr/>
            </p:nvSpPr>
            <p:spPr>
              <a:xfrm>
                <a:off x="4385226" y="5752578"/>
                <a:ext cx="20324" cy="20324"/>
              </a:xfrm>
              <a:custGeom>
                <a:avLst/>
                <a:gdLst>
                  <a:gd name="connsiteX0" fmla="*/ 33 w 20324"/>
                  <a:gd name="connsiteY0" fmla="*/ 20352 h 20324"/>
                  <a:gd name="connsiteX1" fmla="*/ 20357 w 20324"/>
                  <a:gd name="connsiteY1" fmla="*/ 28 h 20324"/>
                  <a:gd name="connsiteX2" fmla="*/ 20357 w 20324"/>
                  <a:gd name="connsiteY2" fmla="*/ 2035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3" y="20352"/>
                    </a:moveTo>
                    <a:cubicBezTo>
                      <a:pt x="11258" y="20352"/>
                      <a:pt x="20357" y="11252"/>
                      <a:pt x="20357" y="28"/>
                    </a:cubicBezTo>
                    <a:lnTo>
                      <a:pt x="20357" y="2035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6" name="Полилиния 105">
                <a:extLst>
                  <a:ext uri="{FF2B5EF4-FFF2-40B4-BE49-F238E27FC236}">
                    <a16:creationId xmlns:a16="http://schemas.microsoft.com/office/drawing/2014/main" id="{E21EAF66-B806-42D2-91AF-B1A7EE8B3961}"/>
                  </a:ext>
                </a:extLst>
              </p:cNvPr>
              <p:cNvSpPr/>
              <p:nvPr/>
            </p:nvSpPr>
            <p:spPr>
              <a:xfrm>
                <a:off x="4405550" y="5677259"/>
                <a:ext cx="95643" cy="95643"/>
              </a:xfrm>
              <a:custGeom>
                <a:avLst/>
                <a:gdLst>
                  <a:gd name="connsiteX0" fmla="*/ 37 w 95643"/>
                  <a:gd name="connsiteY0" fmla="*/ 28 h 95643"/>
                  <a:gd name="connsiteX1" fmla="*/ 95680 w 95643"/>
                  <a:gd name="connsiteY1" fmla="*/ 28 h 95643"/>
                  <a:gd name="connsiteX2" fmla="*/ 95680 w 95643"/>
                  <a:gd name="connsiteY2" fmla="*/ 95671 h 95643"/>
                  <a:gd name="connsiteX3" fmla="*/ 37 w 95643"/>
                  <a:gd name="connsiteY3" fmla="*/ 956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28"/>
                    </a:moveTo>
                    <a:lnTo>
                      <a:pt x="95680" y="28"/>
                    </a:lnTo>
                    <a:lnTo>
                      <a:pt x="95680" y="95671"/>
                    </a:lnTo>
                    <a:lnTo>
                      <a:pt x="37" y="956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7" name="Полилиния 106">
                <a:extLst>
                  <a:ext uri="{FF2B5EF4-FFF2-40B4-BE49-F238E27FC236}">
                    <a16:creationId xmlns:a16="http://schemas.microsoft.com/office/drawing/2014/main" id="{5AFB34BB-0AE0-42FF-B8FF-B58D42E43A1C}"/>
                  </a:ext>
                </a:extLst>
              </p:cNvPr>
              <p:cNvSpPr/>
              <p:nvPr/>
            </p:nvSpPr>
            <p:spPr>
              <a:xfrm>
                <a:off x="4501194" y="5677259"/>
                <a:ext cx="95643" cy="95643"/>
              </a:xfrm>
              <a:custGeom>
                <a:avLst/>
                <a:gdLst>
                  <a:gd name="connsiteX0" fmla="*/ 39 w 95643"/>
                  <a:gd name="connsiteY0" fmla="*/ 28 h 95643"/>
                  <a:gd name="connsiteX1" fmla="*/ 95682 w 95643"/>
                  <a:gd name="connsiteY1" fmla="*/ 28 h 95643"/>
                  <a:gd name="connsiteX2" fmla="*/ 95682 w 95643"/>
                  <a:gd name="connsiteY2" fmla="*/ 95671 h 95643"/>
                  <a:gd name="connsiteX3" fmla="*/ 39 w 95643"/>
                  <a:gd name="connsiteY3" fmla="*/ 956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28"/>
                    </a:moveTo>
                    <a:lnTo>
                      <a:pt x="95682" y="28"/>
                    </a:lnTo>
                    <a:lnTo>
                      <a:pt x="95682" y="95671"/>
                    </a:lnTo>
                    <a:lnTo>
                      <a:pt x="39" y="956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8" name="Полилиния 107">
                <a:extLst>
                  <a:ext uri="{FF2B5EF4-FFF2-40B4-BE49-F238E27FC236}">
                    <a16:creationId xmlns:a16="http://schemas.microsoft.com/office/drawing/2014/main" id="{4A267953-90F9-4958-9FDA-16E0369637C7}"/>
                  </a:ext>
                </a:extLst>
              </p:cNvPr>
              <p:cNvSpPr/>
              <p:nvPr/>
            </p:nvSpPr>
            <p:spPr>
              <a:xfrm>
                <a:off x="4596837" y="5677259"/>
                <a:ext cx="95643" cy="95643"/>
              </a:xfrm>
              <a:custGeom>
                <a:avLst/>
                <a:gdLst>
                  <a:gd name="connsiteX0" fmla="*/ 42 w 95643"/>
                  <a:gd name="connsiteY0" fmla="*/ 28 h 95643"/>
                  <a:gd name="connsiteX1" fmla="*/ 95685 w 95643"/>
                  <a:gd name="connsiteY1" fmla="*/ 28 h 95643"/>
                  <a:gd name="connsiteX2" fmla="*/ 95685 w 95643"/>
                  <a:gd name="connsiteY2" fmla="*/ 95671 h 95643"/>
                  <a:gd name="connsiteX3" fmla="*/ 42 w 95643"/>
                  <a:gd name="connsiteY3" fmla="*/ 956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28"/>
                    </a:moveTo>
                    <a:lnTo>
                      <a:pt x="95685" y="28"/>
                    </a:lnTo>
                    <a:lnTo>
                      <a:pt x="95685" y="95671"/>
                    </a:lnTo>
                    <a:lnTo>
                      <a:pt x="42" y="956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9" name="Полилиния 108">
                <a:extLst>
                  <a:ext uri="{FF2B5EF4-FFF2-40B4-BE49-F238E27FC236}">
                    <a16:creationId xmlns:a16="http://schemas.microsoft.com/office/drawing/2014/main" id="{7152FC3A-0EEC-4B00-AA22-90A35FE315C7}"/>
                  </a:ext>
                </a:extLst>
              </p:cNvPr>
              <p:cNvSpPr/>
              <p:nvPr/>
            </p:nvSpPr>
            <p:spPr>
              <a:xfrm>
                <a:off x="4692480" y="5677259"/>
                <a:ext cx="95643" cy="95643"/>
              </a:xfrm>
              <a:custGeom>
                <a:avLst/>
                <a:gdLst>
                  <a:gd name="connsiteX0" fmla="*/ 75364 w 95643"/>
                  <a:gd name="connsiteY0" fmla="*/ 28 h 95643"/>
                  <a:gd name="connsiteX1" fmla="*/ 95688 w 95643"/>
                  <a:gd name="connsiteY1" fmla="*/ 20352 h 95643"/>
                  <a:gd name="connsiteX2" fmla="*/ 95688 w 95643"/>
                  <a:gd name="connsiteY2" fmla="*/ 95671 h 95643"/>
                  <a:gd name="connsiteX3" fmla="*/ 45 w 95643"/>
                  <a:gd name="connsiteY3" fmla="*/ 95671 h 95643"/>
                  <a:gd name="connsiteX4" fmla="*/ 45 w 95643"/>
                  <a:gd name="connsiteY4" fmla="*/ 28 h 95643"/>
                  <a:gd name="connsiteX5" fmla="*/ 75364 w 95643"/>
                  <a:gd name="connsiteY5" fmla="*/ 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64" y="28"/>
                    </a:moveTo>
                    <a:cubicBezTo>
                      <a:pt x="86589" y="28"/>
                      <a:pt x="95688" y="9127"/>
                      <a:pt x="95688" y="20352"/>
                    </a:cubicBezTo>
                    <a:lnTo>
                      <a:pt x="95688" y="95671"/>
                    </a:lnTo>
                    <a:lnTo>
                      <a:pt x="45" y="95671"/>
                    </a:lnTo>
                    <a:lnTo>
                      <a:pt x="45" y="28"/>
                    </a:lnTo>
                    <a:lnTo>
                      <a:pt x="75364" y="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0" name="Полилиния 109">
                <a:extLst>
                  <a:ext uri="{FF2B5EF4-FFF2-40B4-BE49-F238E27FC236}">
                    <a16:creationId xmlns:a16="http://schemas.microsoft.com/office/drawing/2014/main" id="{61BE3D7B-5578-41B6-9369-EF8387644001}"/>
                  </a:ext>
                </a:extLst>
              </p:cNvPr>
              <p:cNvSpPr/>
              <p:nvPr/>
            </p:nvSpPr>
            <p:spPr>
              <a:xfrm>
                <a:off x="4883766" y="5677259"/>
                <a:ext cx="95643" cy="95643"/>
              </a:xfrm>
              <a:custGeom>
                <a:avLst/>
                <a:gdLst>
                  <a:gd name="connsiteX0" fmla="*/ 95694 w 95643"/>
                  <a:gd name="connsiteY0" fmla="*/ 75347 h 95643"/>
                  <a:gd name="connsiteX1" fmla="*/ 95694 w 95643"/>
                  <a:gd name="connsiteY1" fmla="*/ 20352 h 95643"/>
                  <a:gd name="connsiteX2" fmla="*/ 75370 w 95643"/>
                  <a:gd name="connsiteY2" fmla="*/ 28 h 95643"/>
                  <a:gd name="connsiteX3" fmla="*/ 20375 w 95643"/>
                  <a:gd name="connsiteY3" fmla="*/ 28 h 95643"/>
                  <a:gd name="connsiteX4" fmla="*/ 51 w 95643"/>
                  <a:gd name="connsiteY4" fmla="*/ 20352 h 95643"/>
                  <a:gd name="connsiteX5" fmla="*/ 51 w 95643"/>
                  <a:gd name="connsiteY5" fmla="*/ 95671 h 95643"/>
                  <a:gd name="connsiteX6" fmla="*/ 95694 w 95643"/>
                  <a:gd name="connsiteY6" fmla="*/ 956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94" y="75347"/>
                    </a:moveTo>
                    <a:lnTo>
                      <a:pt x="95694" y="20352"/>
                    </a:lnTo>
                    <a:cubicBezTo>
                      <a:pt x="95694" y="9127"/>
                      <a:pt x="86594" y="28"/>
                      <a:pt x="75370" y="28"/>
                    </a:cubicBezTo>
                    <a:lnTo>
                      <a:pt x="20375" y="28"/>
                    </a:lnTo>
                    <a:cubicBezTo>
                      <a:pt x="9150" y="28"/>
                      <a:pt x="51" y="9127"/>
                      <a:pt x="51" y="20352"/>
                    </a:cubicBezTo>
                    <a:lnTo>
                      <a:pt x="51" y="95671"/>
                    </a:lnTo>
                    <a:lnTo>
                      <a:pt x="95694" y="956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1" name="Полилиния 110">
                <a:extLst>
                  <a:ext uri="{FF2B5EF4-FFF2-40B4-BE49-F238E27FC236}">
                    <a16:creationId xmlns:a16="http://schemas.microsoft.com/office/drawing/2014/main" id="{1AFD0DC7-7FA3-4384-980B-E438F2CD3544}"/>
                  </a:ext>
                </a:extLst>
              </p:cNvPr>
              <p:cNvSpPr/>
              <p:nvPr/>
            </p:nvSpPr>
            <p:spPr>
              <a:xfrm>
                <a:off x="5075052" y="5677259"/>
                <a:ext cx="95643" cy="95643"/>
              </a:xfrm>
              <a:custGeom>
                <a:avLst/>
                <a:gdLst>
                  <a:gd name="connsiteX0" fmla="*/ 75375 w 95643"/>
                  <a:gd name="connsiteY0" fmla="*/ 28 h 95643"/>
                  <a:gd name="connsiteX1" fmla="*/ 95700 w 95643"/>
                  <a:gd name="connsiteY1" fmla="*/ 28 h 95643"/>
                  <a:gd name="connsiteX2" fmla="*/ 95700 w 95643"/>
                  <a:gd name="connsiteY2" fmla="*/ 95671 h 95643"/>
                  <a:gd name="connsiteX3" fmla="*/ 75375 w 95643"/>
                  <a:gd name="connsiteY3" fmla="*/ 95671 h 95643"/>
                  <a:gd name="connsiteX4" fmla="*/ 20381 w 95643"/>
                  <a:gd name="connsiteY4" fmla="*/ 95671 h 95643"/>
                  <a:gd name="connsiteX5" fmla="*/ 20381 w 95643"/>
                  <a:gd name="connsiteY5" fmla="*/ 28 h 95643"/>
                  <a:gd name="connsiteX6" fmla="*/ 57 w 95643"/>
                  <a:gd name="connsiteY6" fmla="*/ 28 h 95643"/>
                  <a:gd name="connsiteX7" fmla="*/ 20381 w 95643"/>
                  <a:gd name="connsiteY7" fmla="*/ 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75" y="28"/>
                    </a:moveTo>
                    <a:cubicBezTo>
                      <a:pt x="86600" y="28"/>
                      <a:pt x="95700" y="28"/>
                      <a:pt x="95700" y="28"/>
                    </a:cubicBezTo>
                    <a:lnTo>
                      <a:pt x="95700" y="95671"/>
                    </a:lnTo>
                    <a:cubicBezTo>
                      <a:pt x="95700" y="95671"/>
                      <a:pt x="86600" y="95671"/>
                      <a:pt x="75375" y="95671"/>
                    </a:cubicBezTo>
                    <a:lnTo>
                      <a:pt x="20381" y="95671"/>
                    </a:lnTo>
                    <a:lnTo>
                      <a:pt x="20381" y="28"/>
                    </a:lnTo>
                    <a:cubicBezTo>
                      <a:pt x="9156" y="28"/>
                      <a:pt x="57" y="28"/>
                      <a:pt x="57" y="28"/>
                    </a:cubicBezTo>
                    <a:cubicBezTo>
                      <a:pt x="57" y="28"/>
                      <a:pt x="9156" y="28"/>
                      <a:pt x="20381" y="2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2" name="Полилиния 111">
                <a:extLst>
                  <a:ext uri="{FF2B5EF4-FFF2-40B4-BE49-F238E27FC236}">
                    <a16:creationId xmlns:a16="http://schemas.microsoft.com/office/drawing/2014/main" id="{189F8910-A4BC-4F3C-B8B1-2C762594185E}"/>
                  </a:ext>
                </a:extLst>
              </p:cNvPr>
              <p:cNvSpPr/>
              <p:nvPr/>
            </p:nvSpPr>
            <p:spPr>
              <a:xfrm>
                <a:off x="5246013" y="5752578"/>
                <a:ext cx="20324" cy="20324"/>
              </a:xfrm>
              <a:custGeom>
                <a:avLst/>
                <a:gdLst>
                  <a:gd name="connsiteX0" fmla="*/ 59 w 20324"/>
                  <a:gd name="connsiteY0" fmla="*/ 20352 h 20324"/>
                  <a:gd name="connsiteX1" fmla="*/ 20383 w 20324"/>
                  <a:gd name="connsiteY1" fmla="*/ 28 h 20324"/>
                  <a:gd name="connsiteX2" fmla="*/ 20383 w 20324"/>
                  <a:gd name="connsiteY2" fmla="*/ 2035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59" y="20352"/>
                    </a:moveTo>
                    <a:cubicBezTo>
                      <a:pt x="11284" y="20352"/>
                      <a:pt x="20383" y="11252"/>
                      <a:pt x="20383" y="28"/>
                    </a:cubicBezTo>
                    <a:lnTo>
                      <a:pt x="20383" y="2035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3" name="Полилиния 112">
                <a:extLst>
                  <a:ext uri="{FF2B5EF4-FFF2-40B4-BE49-F238E27FC236}">
                    <a16:creationId xmlns:a16="http://schemas.microsoft.com/office/drawing/2014/main" id="{5BB51020-5821-4B40-B63E-4B1C6D643012}"/>
                  </a:ext>
                </a:extLst>
              </p:cNvPr>
              <p:cNvSpPr/>
              <p:nvPr/>
            </p:nvSpPr>
            <p:spPr>
              <a:xfrm>
                <a:off x="5266338" y="5677259"/>
                <a:ext cx="95643" cy="95643"/>
              </a:xfrm>
              <a:custGeom>
                <a:avLst/>
                <a:gdLst>
                  <a:gd name="connsiteX0" fmla="*/ 20386 w 95643"/>
                  <a:gd name="connsiteY0" fmla="*/ 28 h 95643"/>
                  <a:gd name="connsiteX1" fmla="*/ 62 w 95643"/>
                  <a:gd name="connsiteY1" fmla="*/ 20352 h 95643"/>
                  <a:gd name="connsiteX2" fmla="*/ 62 w 95643"/>
                  <a:gd name="connsiteY2" fmla="*/ 95671 h 95643"/>
                  <a:gd name="connsiteX3" fmla="*/ 95705 w 95643"/>
                  <a:gd name="connsiteY3" fmla="*/ 95671 h 95643"/>
                  <a:gd name="connsiteX4" fmla="*/ 95705 w 95643"/>
                  <a:gd name="connsiteY4" fmla="*/ 28 h 95643"/>
                  <a:gd name="connsiteX5" fmla="*/ 20386 w 95643"/>
                  <a:gd name="connsiteY5" fmla="*/ 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6" y="28"/>
                    </a:moveTo>
                    <a:cubicBezTo>
                      <a:pt x="9162" y="28"/>
                      <a:pt x="62" y="9127"/>
                      <a:pt x="62" y="20352"/>
                    </a:cubicBezTo>
                    <a:lnTo>
                      <a:pt x="62" y="95671"/>
                    </a:lnTo>
                    <a:lnTo>
                      <a:pt x="95705" y="95671"/>
                    </a:lnTo>
                    <a:lnTo>
                      <a:pt x="95705" y="28"/>
                    </a:lnTo>
                    <a:lnTo>
                      <a:pt x="20386" y="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4" name="Полилиния 113">
                <a:extLst>
                  <a:ext uri="{FF2B5EF4-FFF2-40B4-BE49-F238E27FC236}">
                    <a16:creationId xmlns:a16="http://schemas.microsoft.com/office/drawing/2014/main" id="{8DC8C73F-0A82-4F04-AD9D-D76EA76AE41E}"/>
                  </a:ext>
                </a:extLst>
              </p:cNvPr>
              <p:cNvSpPr/>
              <p:nvPr/>
            </p:nvSpPr>
            <p:spPr>
              <a:xfrm>
                <a:off x="5361981" y="5677259"/>
                <a:ext cx="95643" cy="95643"/>
              </a:xfrm>
              <a:custGeom>
                <a:avLst/>
                <a:gdLst>
                  <a:gd name="connsiteX0" fmla="*/ 95708 w 95643"/>
                  <a:gd name="connsiteY0" fmla="*/ 75347 h 95643"/>
                  <a:gd name="connsiteX1" fmla="*/ 75384 w 95643"/>
                  <a:gd name="connsiteY1" fmla="*/ 95671 h 95643"/>
                  <a:gd name="connsiteX2" fmla="*/ 65 w 95643"/>
                  <a:gd name="connsiteY2" fmla="*/ 95671 h 95643"/>
                  <a:gd name="connsiteX3" fmla="*/ 65 w 95643"/>
                  <a:gd name="connsiteY3" fmla="*/ 28 h 95643"/>
                  <a:gd name="connsiteX4" fmla="*/ 95708 w 95643"/>
                  <a:gd name="connsiteY4" fmla="*/ 28 h 95643"/>
                  <a:gd name="connsiteX5" fmla="*/ 95708 w 95643"/>
                  <a:gd name="connsiteY5" fmla="*/ 7534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8" y="75347"/>
                    </a:moveTo>
                    <a:cubicBezTo>
                      <a:pt x="95708" y="86572"/>
                      <a:pt x="86609" y="95671"/>
                      <a:pt x="75384" y="95671"/>
                    </a:cubicBezTo>
                    <a:lnTo>
                      <a:pt x="65" y="95671"/>
                    </a:lnTo>
                    <a:lnTo>
                      <a:pt x="65" y="28"/>
                    </a:lnTo>
                    <a:lnTo>
                      <a:pt x="95708" y="28"/>
                    </a:lnTo>
                    <a:lnTo>
                      <a:pt x="95708" y="7534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5" name="Полилиния 114">
                <a:extLst>
                  <a:ext uri="{FF2B5EF4-FFF2-40B4-BE49-F238E27FC236}">
                    <a16:creationId xmlns:a16="http://schemas.microsoft.com/office/drawing/2014/main" id="{8B585FEA-0338-47FC-8CBD-C8B8F3E9BFFC}"/>
                  </a:ext>
                </a:extLst>
              </p:cNvPr>
              <p:cNvSpPr/>
              <p:nvPr/>
            </p:nvSpPr>
            <p:spPr>
              <a:xfrm>
                <a:off x="3831692" y="5772902"/>
                <a:ext cx="95643" cy="95643"/>
              </a:xfrm>
              <a:custGeom>
                <a:avLst/>
                <a:gdLst>
                  <a:gd name="connsiteX0" fmla="*/ 20344 w 95643"/>
                  <a:gd name="connsiteY0" fmla="*/ 31 h 95643"/>
                  <a:gd name="connsiteX1" fmla="*/ 19 w 95643"/>
                  <a:gd name="connsiteY1" fmla="*/ 20355 h 95643"/>
                  <a:gd name="connsiteX2" fmla="*/ 19 w 95643"/>
                  <a:gd name="connsiteY2" fmla="*/ 95674 h 95643"/>
                  <a:gd name="connsiteX3" fmla="*/ 95662 w 95643"/>
                  <a:gd name="connsiteY3" fmla="*/ 95674 h 95643"/>
                  <a:gd name="connsiteX4" fmla="*/ 95662 w 95643"/>
                  <a:gd name="connsiteY4" fmla="*/ 31 h 95643"/>
                  <a:gd name="connsiteX5" fmla="*/ 20344 w 95643"/>
                  <a:gd name="connsiteY5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44" y="31"/>
                    </a:moveTo>
                    <a:cubicBezTo>
                      <a:pt x="9119" y="31"/>
                      <a:pt x="19" y="9130"/>
                      <a:pt x="19" y="20355"/>
                    </a:cubicBezTo>
                    <a:lnTo>
                      <a:pt x="19" y="95674"/>
                    </a:lnTo>
                    <a:lnTo>
                      <a:pt x="95662" y="95674"/>
                    </a:lnTo>
                    <a:lnTo>
                      <a:pt x="95662" y="31"/>
                    </a:lnTo>
                    <a:lnTo>
                      <a:pt x="20344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6" name="Полилиния 115">
                <a:extLst>
                  <a:ext uri="{FF2B5EF4-FFF2-40B4-BE49-F238E27FC236}">
                    <a16:creationId xmlns:a16="http://schemas.microsoft.com/office/drawing/2014/main" id="{A9AAFF70-C90E-486C-91CD-A3C327AF78A6}"/>
                  </a:ext>
                </a:extLst>
              </p:cNvPr>
              <p:cNvSpPr/>
              <p:nvPr/>
            </p:nvSpPr>
            <p:spPr>
              <a:xfrm>
                <a:off x="3927335" y="5772902"/>
                <a:ext cx="95643" cy="95643"/>
              </a:xfrm>
              <a:custGeom>
                <a:avLst/>
                <a:gdLst>
                  <a:gd name="connsiteX0" fmla="*/ 22 w 95643"/>
                  <a:gd name="connsiteY0" fmla="*/ 31 h 95643"/>
                  <a:gd name="connsiteX1" fmla="*/ 95665 w 95643"/>
                  <a:gd name="connsiteY1" fmla="*/ 31 h 95643"/>
                  <a:gd name="connsiteX2" fmla="*/ 95665 w 95643"/>
                  <a:gd name="connsiteY2" fmla="*/ 95674 h 95643"/>
                  <a:gd name="connsiteX3" fmla="*/ 22 w 95643"/>
                  <a:gd name="connsiteY3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2" y="31"/>
                    </a:moveTo>
                    <a:lnTo>
                      <a:pt x="95665" y="31"/>
                    </a:lnTo>
                    <a:lnTo>
                      <a:pt x="95665" y="95674"/>
                    </a:lnTo>
                    <a:lnTo>
                      <a:pt x="22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7" name="Полилиния 116">
                <a:extLst>
                  <a:ext uri="{FF2B5EF4-FFF2-40B4-BE49-F238E27FC236}">
                    <a16:creationId xmlns:a16="http://schemas.microsoft.com/office/drawing/2014/main" id="{7D9BDDA1-4C71-4F46-800C-7326D06DC083}"/>
                  </a:ext>
                </a:extLst>
              </p:cNvPr>
              <p:cNvSpPr/>
              <p:nvPr/>
            </p:nvSpPr>
            <p:spPr>
              <a:xfrm>
                <a:off x="4022978" y="5772902"/>
                <a:ext cx="95643" cy="95643"/>
              </a:xfrm>
              <a:custGeom>
                <a:avLst/>
                <a:gdLst>
                  <a:gd name="connsiteX0" fmla="*/ 25 w 95643"/>
                  <a:gd name="connsiteY0" fmla="*/ 31 h 95643"/>
                  <a:gd name="connsiteX1" fmla="*/ 95668 w 95643"/>
                  <a:gd name="connsiteY1" fmla="*/ 31 h 95643"/>
                  <a:gd name="connsiteX2" fmla="*/ 95668 w 95643"/>
                  <a:gd name="connsiteY2" fmla="*/ 95674 h 95643"/>
                  <a:gd name="connsiteX3" fmla="*/ 25 w 95643"/>
                  <a:gd name="connsiteY3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5" y="31"/>
                    </a:moveTo>
                    <a:lnTo>
                      <a:pt x="95668" y="31"/>
                    </a:lnTo>
                    <a:lnTo>
                      <a:pt x="95668" y="95674"/>
                    </a:lnTo>
                    <a:lnTo>
                      <a:pt x="25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8" name="Полилиния 117">
                <a:extLst>
                  <a:ext uri="{FF2B5EF4-FFF2-40B4-BE49-F238E27FC236}">
                    <a16:creationId xmlns:a16="http://schemas.microsoft.com/office/drawing/2014/main" id="{DF91D2AE-BD61-45DB-9A1E-978CAFF6B797}"/>
                  </a:ext>
                </a:extLst>
              </p:cNvPr>
              <p:cNvSpPr/>
              <p:nvPr/>
            </p:nvSpPr>
            <p:spPr>
              <a:xfrm>
                <a:off x="4118621" y="5772902"/>
                <a:ext cx="95643" cy="95643"/>
              </a:xfrm>
              <a:custGeom>
                <a:avLst/>
                <a:gdLst>
                  <a:gd name="connsiteX0" fmla="*/ 20352 w 95643"/>
                  <a:gd name="connsiteY0" fmla="*/ 95674 h 95643"/>
                  <a:gd name="connsiteX1" fmla="*/ 75347 w 95643"/>
                  <a:gd name="connsiteY1" fmla="*/ 95674 h 95643"/>
                  <a:gd name="connsiteX2" fmla="*/ 95671 w 95643"/>
                  <a:gd name="connsiteY2" fmla="*/ 75350 h 95643"/>
                  <a:gd name="connsiteX3" fmla="*/ 95671 w 95643"/>
                  <a:gd name="connsiteY3" fmla="*/ 20355 h 95643"/>
                  <a:gd name="connsiteX4" fmla="*/ 75347 w 95643"/>
                  <a:gd name="connsiteY4" fmla="*/ 31 h 95643"/>
                  <a:gd name="connsiteX5" fmla="*/ 28 w 95643"/>
                  <a:gd name="connsiteY5" fmla="*/ 31 h 95643"/>
                  <a:gd name="connsiteX6" fmla="*/ 28 w 95643"/>
                  <a:gd name="connsiteY6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52" y="95674"/>
                    </a:moveTo>
                    <a:lnTo>
                      <a:pt x="75347" y="95674"/>
                    </a:lnTo>
                    <a:cubicBezTo>
                      <a:pt x="86572" y="95674"/>
                      <a:pt x="95671" y="86574"/>
                      <a:pt x="95671" y="75350"/>
                    </a:cubicBezTo>
                    <a:lnTo>
                      <a:pt x="95671" y="20355"/>
                    </a:lnTo>
                    <a:cubicBezTo>
                      <a:pt x="95671" y="9130"/>
                      <a:pt x="86572" y="31"/>
                      <a:pt x="75347" y="31"/>
                    </a:cubicBezTo>
                    <a:lnTo>
                      <a:pt x="28" y="31"/>
                    </a:lnTo>
                    <a:lnTo>
                      <a:pt x="28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9" name="Полилиния 118">
                <a:extLst>
                  <a:ext uri="{FF2B5EF4-FFF2-40B4-BE49-F238E27FC236}">
                    <a16:creationId xmlns:a16="http://schemas.microsoft.com/office/drawing/2014/main" id="{20258286-130D-46D3-961C-8115ED95F292}"/>
                  </a:ext>
                </a:extLst>
              </p:cNvPr>
              <p:cNvSpPr/>
              <p:nvPr/>
            </p:nvSpPr>
            <p:spPr>
              <a:xfrm>
                <a:off x="4309907" y="5772902"/>
                <a:ext cx="95643" cy="95643"/>
              </a:xfrm>
              <a:custGeom>
                <a:avLst/>
                <a:gdLst>
                  <a:gd name="connsiteX0" fmla="*/ 75353 w 95643"/>
                  <a:gd name="connsiteY0" fmla="*/ 31 h 95643"/>
                  <a:gd name="connsiteX1" fmla="*/ 20358 w 95643"/>
                  <a:gd name="connsiteY1" fmla="*/ 31 h 95643"/>
                  <a:gd name="connsiteX2" fmla="*/ 34 w 95643"/>
                  <a:gd name="connsiteY2" fmla="*/ 20355 h 95643"/>
                  <a:gd name="connsiteX3" fmla="*/ 34 w 95643"/>
                  <a:gd name="connsiteY3" fmla="*/ 75350 h 95643"/>
                  <a:gd name="connsiteX4" fmla="*/ 20358 w 95643"/>
                  <a:gd name="connsiteY4" fmla="*/ 95674 h 95643"/>
                  <a:gd name="connsiteX5" fmla="*/ 95677 w 95643"/>
                  <a:gd name="connsiteY5" fmla="*/ 95674 h 95643"/>
                  <a:gd name="connsiteX6" fmla="*/ 95677 w 95643"/>
                  <a:gd name="connsiteY6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53" y="31"/>
                    </a:moveTo>
                    <a:lnTo>
                      <a:pt x="20358" y="31"/>
                    </a:lnTo>
                    <a:cubicBezTo>
                      <a:pt x="9133" y="31"/>
                      <a:pt x="34" y="9130"/>
                      <a:pt x="34" y="20355"/>
                    </a:cubicBezTo>
                    <a:lnTo>
                      <a:pt x="34" y="75350"/>
                    </a:lnTo>
                    <a:cubicBezTo>
                      <a:pt x="34" y="86574"/>
                      <a:pt x="9133" y="95674"/>
                      <a:pt x="20358" y="95674"/>
                    </a:cubicBezTo>
                    <a:lnTo>
                      <a:pt x="95677" y="95674"/>
                    </a:lnTo>
                    <a:lnTo>
                      <a:pt x="95677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0" name="Полилиния 119">
                <a:extLst>
                  <a:ext uri="{FF2B5EF4-FFF2-40B4-BE49-F238E27FC236}">
                    <a16:creationId xmlns:a16="http://schemas.microsoft.com/office/drawing/2014/main" id="{ED43335E-6F4A-4BD1-B1DA-F3E487A37116}"/>
                  </a:ext>
                </a:extLst>
              </p:cNvPr>
              <p:cNvSpPr/>
              <p:nvPr/>
            </p:nvSpPr>
            <p:spPr>
              <a:xfrm>
                <a:off x="4405550" y="5772902"/>
                <a:ext cx="95643" cy="95643"/>
              </a:xfrm>
              <a:custGeom>
                <a:avLst/>
                <a:gdLst>
                  <a:gd name="connsiteX0" fmla="*/ 37 w 95643"/>
                  <a:gd name="connsiteY0" fmla="*/ 31 h 95643"/>
                  <a:gd name="connsiteX1" fmla="*/ 95680 w 95643"/>
                  <a:gd name="connsiteY1" fmla="*/ 31 h 95643"/>
                  <a:gd name="connsiteX2" fmla="*/ 95680 w 95643"/>
                  <a:gd name="connsiteY2" fmla="*/ 95674 h 95643"/>
                  <a:gd name="connsiteX3" fmla="*/ 37 w 95643"/>
                  <a:gd name="connsiteY3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31"/>
                    </a:moveTo>
                    <a:lnTo>
                      <a:pt x="95680" y="31"/>
                    </a:lnTo>
                    <a:lnTo>
                      <a:pt x="95680" y="95674"/>
                    </a:lnTo>
                    <a:lnTo>
                      <a:pt x="37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1" name="Полилиния 120">
                <a:extLst>
                  <a:ext uri="{FF2B5EF4-FFF2-40B4-BE49-F238E27FC236}">
                    <a16:creationId xmlns:a16="http://schemas.microsoft.com/office/drawing/2014/main" id="{13BDFD47-EC66-4971-8754-AC8C74372128}"/>
                  </a:ext>
                </a:extLst>
              </p:cNvPr>
              <p:cNvSpPr/>
              <p:nvPr/>
            </p:nvSpPr>
            <p:spPr>
              <a:xfrm>
                <a:off x="4501194" y="5772902"/>
                <a:ext cx="95643" cy="95643"/>
              </a:xfrm>
              <a:custGeom>
                <a:avLst/>
                <a:gdLst>
                  <a:gd name="connsiteX0" fmla="*/ 95682 w 95643"/>
                  <a:gd name="connsiteY0" fmla="*/ 75350 h 95643"/>
                  <a:gd name="connsiteX1" fmla="*/ 75358 w 95643"/>
                  <a:gd name="connsiteY1" fmla="*/ 95674 h 95643"/>
                  <a:gd name="connsiteX2" fmla="*/ 39 w 95643"/>
                  <a:gd name="connsiteY2" fmla="*/ 95674 h 95643"/>
                  <a:gd name="connsiteX3" fmla="*/ 39 w 95643"/>
                  <a:gd name="connsiteY3" fmla="*/ 31 h 95643"/>
                  <a:gd name="connsiteX4" fmla="*/ 95682 w 95643"/>
                  <a:gd name="connsiteY4" fmla="*/ 31 h 95643"/>
                  <a:gd name="connsiteX5" fmla="*/ 95682 w 95643"/>
                  <a:gd name="connsiteY5" fmla="*/ 7535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82" y="75350"/>
                    </a:moveTo>
                    <a:cubicBezTo>
                      <a:pt x="95682" y="86574"/>
                      <a:pt x="86583" y="95674"/>
                      <a:pt x="75358" y="95674"/>
                    </a:cubicBezTo>
                    <a:lnTo>
                      <a:pt x="39" y="95674"/>
                    </a:lnTo>
                    <a:lnTo>
                      <a:pt x="39" y="31"/>
                    </a:lnTo>
                    <a:lnTo>
                      <a:pt x="95682" y="31"/>
                    </a:lnTo>
                    <a:lnTo>
                      <a:pt x="95682" y="7535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2" name="Полилиния 121">
                <a:extLst>
                  <a:ext uri="{FF2B5EF4-FFF2-40B4-BE49-F238E27FC236}">
                    <a16:creationId xmlns:a16="http://schemas.microsoft.com/office/drawing/2014/main" id="{5E85DE05-C469-4F00-8484-9AC7ECDD27F2}"/>
                  </a:ext>
                </a:extLst>
              </p:cNvPr>
              <p:cNvSpPr/>
              <p:nvPr/>
            </p:nvSpPr>
            <p:spPr>
              <a:xfrm>
                <a:off x="4596837" y="5772902"/>
                <a:ext cx="20324" cy="20324"/>
              </a:xfrm>
              <a:custGeom>
                <a:avLst/>
                <a:gdLst>
                  <a:gd name="connsiteX0" fmla="*/ 20367 w 20324"/>
                  <a:gd name="connsiteY0" fmla="*/ 31 h 20324"/>
                  <a:gd name="connsiteX1" fmla="*/ 43 w 20324"/>
                  <a:gd name="connsiteY1" fmla="*/ 31 h 20324"/>
                  <a:gd name="connsiteX2" fmla="*/ 43 w 20324"/>
                  <a:gd name="connsiteY2" fmla="*/ 20355 h 20324"/>
                  <a:gd name="connsiteX3" fmla="*/ 20367 w 20324"/>
                  <a:gd name="connsiteY3" fmla="*/ 3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7" y="31"/>
                    </a:moveTo>
                    <a:lnTo>
                      <a:pt x="43" y="31"/>
                    </a:lnTo>
                    <a:lnTo>
                      <a:pt x="43" y="20355"/>
                    </a:lnTo>
                    <a:cubicBezTo>
                      <a:pt x="43" y="9131"/>
                      <a:pt x="9142" y="31"/>
                      <a:pt x="20367" y="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3" name="Полилиния 122">
                <a:extLst>
                  <a:ext uri="{FF2B5EF4-FFF2-40B4-BE49-F238E27FC236}">
                    <a16:creationId xmlns:a16="http://schemas.microsoft.com/office/drawing/2014/main" id="{8C1A8EF1-E4BC-40CB-BD56-4965DD27DFB4}"/>
                  </a:ext>
                </a:extLst>
              </p:cNvPr>
              <p:cNvSpPr/>
              <p:nvPr/>
            </p:nvSpPr>
            <p:spPr>
              <a:xfrm>
                <a:off x="4672155" y="5772902"/>
                <a:ext cx="20324" cy="20324"/>
              </a:xfrm>
              <a:custGeom>
                <a:avLst/>
                <a:gdLst>
                  <a:gd name="connsiteX0" fmla="*/ 20366 w 20324"/>
                  <a:gd name="connsiteY0" fmla="*/ 20355 h 20324"/>
                  <a:gd name="connsiteX1" fmla="*/ 20366 w 20324"/>
                  <a:gd name="connsiteY1" fmla="*/ 31 h 20324"/>
                  <a:gd name="connsiteX2" fmla="*/ 42 w 20324"/>
                  <a:gd name="connsiteY2" fmla="*/ 31 h 20324"/>
                  <a:gd name="connsiteX3" fmla="*/ 20366 w 20324"/>
                  <a:gd name="connsiteY3" fmla="*/ 2035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6" y="20355"/>
                    </a:moveTo>
                    <a:lnTo>
                      <a:pt x="20366" y="31"/>
                    </a:lnTo>
                    <a:lnTo>
                      <a:pt x="42" y="31"/>
                    </a:lnTo>
                    <a:cubicBezTo>
                      <a:pt x="11266" y="31"/>
                      <a:pt x="20366" y="9131"/>
                      <a:pt x="20366" y="2035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4" name="Полилиния 123">
                <a:extLst>
                  <a:ext uri="{FF2B5EF4-FFF2-40B4-BE49-F238E27FC236}">
                    <a16:creationId xmlns:a16="http://schemas.microsoft.com/office/drawing/2014/main" id="{3FB63C69-FDFD-4630-857A-2FF704E4C680}"/>
                  </a:ext>
                </a:extLst>
              </p:cNvPr>
              <p:cNvSpPr/>
              <p:nvPr/>
            </p:nvSpPr>
            <p:spPr>
              <a:xfrm>
                <a:off x="4692480" y="5772902"/>
                <a:ext cx="95643" cy="95643"/>
              </a:xfrm>
              <a:custGeom>
                <a:avLst/>
                <a:gdLst>
                  <a:gd name="connsiteX0" fmla="*/ 45 w 95643"/>
                  <a:gd name="connsiteY0" fmla="*/ 75350 h 95643"/>
                  <a:gd name="connsiteX1" fmla="*/ 20369 w 95643"/>
                  <a:gd name="connsiteY1" fmla="*/ 95674 h 95643"/>
                  <a:gd name="connsiteX2" fmla="*/ 75364 w 95643"/>
                  <a:gd name="connsiteY2" fmla="*/ 95674 h 95643"/>
                  <a:gd name="connsiteX3" fmla="*/ 95688 w 95643"/>
                  <a:gd name="connsiteY3" fmla="*/ 75350 h 95643"/>
                  <a:gd name="connsiteX4" fmla="*/ 95688 w 95643"/>
                  <a:gd name="connsiteY4" fmla="*/ 31 h 95643"/>
                  <a:gd name="connsiteX5" fmla="*/ 45 w 95643"/>
                  <a:gd name="connsiteY5" fmla="*/ 31 h 95643"/>
                  <a:gd name="connsiteX6" fmla="*/ 45 w 95643"/>
                  <a:gd name="connsiteY6" fmla="*/ 7535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45" y="75350"/>
                    </a:moveTo>
                    <a:cubicBezTo>
                      <a:pt x="45" y="86574"/>
                      <a:pt x="9145" y="95674"/>
                      <a:pt x="20369" y="95674"/>
                    </a:cubicBezTo>
                    <a:lnTo>
                      <a:pt x="75364" y="95674"/>
                    </a:lnTo>
                    <a:cubicBezTo>
                      <a:pt x="86589" y="95674"/>
                      <a:pt x="95688" y="86574"/>
                      <a:pt x="95688" y="75350"/>
                    </a:cubicBezTo>
                    <a:lnTo>
                      <a:pt x="95688" y="31"/>
                    </a:lnTo>
                    <a:lnTo>
                      <a:pt x="45" y="31"/>
                    </a:lnTo>
                    <a:lnTo>
                      <a:pt x="45" y="7535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5" name="Полилиния 124">
                <a:extLst>
                  <a:ext uri="{FF2B5EF4-FFF2-40B4-BE49-F238E27FC236}">
                    <a16:creationId xmlns:a16="http://schemas.microsoft.com/office/drawing/2014/main" id="{C2008487-9501-43BC-B42E-66AC0FEF1E04}"/>
                  </a:ext>
                </a:extLst>
              </p:cNvPr>
              <p:cNvSpPr/>
              <p:nvPr/>
            </p:nvSpPr>
            <p:spPr>
              <a:xfrm>
                <a:off x="4883766" y="5772902"/>
                <a:ext cx="95643" cy="95643"/>
              </a:xfrm>
              <a:custGeom>
                <a:avLst/>
                <a:gdLst>
                  <a:gd name="connsiteX0" fmla="*/ 51 w 95643"/>
                  <a:gd name="connsiteY0" fmla="*/ 75350 h 95643"/>
                  <a:gd name="connsiteX1" fmla="*/ 20375 w 95643"/>
                  <a:gd name="connsiteY1" fmla="*/ 95674 h 95643"/>
                  <a:gd name="connsiteX2" fmla="*/ 75370 w 95643"/>
                  <a:gd name="connsiteY2" fmla="*/ 95674 h 95643"/>
                  <a:gd name="connsiteX3" fmla="*/ 95694 w 95643"/>
                  <a:gd name="connsiteY3" fmla="*/ 75350 h 95643"/>
                  <a:gd name="connsiteX4" fmla="*/ 95694 w 95643"/>
                  <a:gd name="connsiteY4" fmla="*/ 31 h 95643"/>
                  <a:gd name="connsiteX5" fmla="*/ 51 w 95643"/>
                  <a:gd name="connsiteY5" fmla="*/ 31 h 95643"/>
                  <a:gd name="connsiteX6" fmla="*/ 51 w 95643"/>
                  <a:gd name="connsiteY6" fmla="*/ 7535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51" y="75350"/>
                    </a:moveTo>
                    <a:cubicBezTo>
                      <a:pt x="51" y="86574"/>
                      <a:pt x="9150" y="95674"/>
                      <a:pt x="20375" y="95674"/>
                    </a:cubicBezTo>
                    <a:lnTo>
                      <a:pt x="75370" y="95674"/>
                    </a:lnTo>
                    <a:cubicBezTo>
                      <a:pt x="86594" y="95674"/>
                      <a:pt x="95694" y="86574"/>
                      <a:pt x="95694" y="75350"/>
                    </a:cubicBezTo>
                    <a:lnTo>
                      <a:pt x="95694" y="31"/>
                    </a:lnTo>
                    <a:lnTo>
                      <a:pt x="51" y="31"/>
                    </a:lnTo>
                    <a:lnTo>
                      <a:pt x="51" y="7535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6" name="Полилиния 125">
                <a:extLst>
                  <a:ext uri="{FF2B5EF4-FFF2-40B4-BE49-F238E27FC236}">
                    <a16:creationId xmlns:a16="http://schemas.microsoft.com/office/drawing/2014/main" id="{D3D9B005-CF3B-485B-BDA7-FD3515E69415}"/>
                  </a:ext>
                </a:extLst>
              </p:cNvPr>
              <p:cNvSpPr/>
              <p:nvPr/>
            </p:nvSpPr>
            <p:spPr>
              <a:xfrm>
                <a:off x="5170695" y="5772902"/>
                <a:ext cx="95643" cy="95643"/>
              </a:xfrm>
              <a:custGeom>
                <a:avLst/>
                <a:gdLst>
                  <a:gd name="connsiteX0" fmla="*/ 75378 w 95643"/>
                  <a:gd name="connsiteY0" fmla="*/ 31 h 95643"/>
                  <a:gd name="connsiteX1" fmla="*/ 20384 w 95643"/>
                  <a:gd name="connsiteY1" fmla="*/ 31 h 95643"/>
                  <a:gd name="connsiteX2" fmla="*/ 59 w 95643"/>
                  <a:gd name="connsiteY2" fmla="*/ 20355 h 95643"/>
                  <a:gd name="connsiteX3" fmla="*/ 59 w 95643"/>
                  <a:gd name="connsiteY3" fmla="*/ 75350 h 95643"/>
                  <a:gd name="connsiteX4" fmla="*/ 20384 w 95643"/>
                  <a:gd name="connsiteY4" fmla="*/ 95674 h 95643"/>
                  <a:gd name="connsiteX5" fmla="*/ 95702 w 95643"/>
                  <a:gd name="connsiteY5" fmla="*/ 95674 h 95643"/>
                  <a:gd name="connsiteX6" fmla="*/ 95702 w 95643"/>
                  <a:gd name="connsiteY6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78" y="31"/>
                    </a:moveTo>
                    <a:lnTo>
                      <a:pt x="20384" y="31"/>
                    </a:lnTo>
                    <a:cubicBezTo>
                      <a:pt x="9159" y="31"/>
                      <a:pt x="59" y="9130"/>
                      <a:pt x="59" y="20355"/>
                    </a:cubicBezTo>
                    <a:lnTo>
                      <a:pt x="59" y="75350"/>
                    </a:lnTo>
                    <a:cubicBezTo>
                      <a:pt x="59" y="86574"/>
                      <a:pt x="9159" y="95674"/>
                      <a:pt x="20384" y="95674"/>
                    </a:cubicBezTo>
                    <a:lnTo>
                      <a:pt x="95702" y="95674"/>
                    </a:lnTo>
                    <a:lnTo>
                      <a:pt x="95702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7" name="Полилиния 126">
                <a:extLst>
                  <a:ext uri="{FF2B5EF4-FFF2-40B4-BE49-F238E27FC236}">
                    <a16:creationId xmlns:a16="http://schemas.microsoft.com/office/drawing/2014/main" id="{4CA7A075-68D8-4046-BD7A-0157B94E044E}"/>
                  </a:ext>
                </a:extLst>
              </p:cNvPr>
              <p:cNvSpPr/>
              <p:nvPr/>
            </p:nvSpPr>
            <p:spPr>
              <a:xfrm>
                <a:off x="5266338" y="5772902"/>
                <a:ext cx="95643" cy="95643"/>
              </a:xfrm>
              <a:custGeom>
                <a:avLst/>
                <a:gdLst>
                  <a:gd name="connsiteX0" fmla="*/ 62 w 95643"/>
                  <a:gd name="connsiteY0" fmla="*/ 31 h 95643"/>
                  <a:gd name="connsiteX1" fmla="*/ 95705 w 95643"/>
                  <a:gd name="connsiteY1" fmla="*/ 31 h 95643"/>
                  <a:gd name="connsiteX2" fmla="*/ 95705 w 95643"/>
                  <a:gd name="connsiteY2" fmla="*/ 95674 h 95643"/>
                  <a:gd name="connsiteX3" fmla="*/ 62 w 95643"/>
                  <a:gd name="connsiteY3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31"/>
                    </a:moveTo>
                    <a:lnTo>
                      <a:pt x="95705" y="31"/>
                    </a:lnTo>
                    <a:lnTo>
                      <a:pt x="95705" y="95674"/>
                    </a:lnTo>
                    <a:lnTo>
                      <a:pt x="62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8" name="Полилиния 127">
                <a:extLst>
                  <a:ext uri="{FF2B5EF4-FFF2-40B4-BE49-F238E27FC236}">
                    <a16:creationId xmlns:a16="http://schemas.microsoft.com/office/drawing/2014/main" id="{AE6EAE95-1B9F-45AE-AA8D-46A016D435A7}"/>
                  </a:ext>
                </a:extLst>
              </p:cNvPr>
              <p:cNvSpPr/>
              <p:nvPr/>
            </p:nvSpPr>
            <p:spPr>
              <a:xfrm>
                <a:off x="5361981" y="5772902"/>
                <a:ext cx="20324" cy="20324"/>
              </a:xfrm>
              <a:custGeom>
                <a:avLst/>
                <a:gdLst>
                  <a:gd name="connsiteX0" fmla="*/ 20390 w 20324"/>
                  <a:gd name="connsiteY0" fmla="*/ 31 h 20324"/>
                  <a:gd name="connsiteX1" fmla="*/ 66 w 20324"/>
                  <a:gd name="connsiteY1" fmla="*/ 31 h 20324"/>
                  <a:gd name="connsiteX2" fmla="*/ 66 w 20324"/>
                  <a:gd name="connsiteY2" fmla="*/ 20355 h 20324"/>
                  <a:gd name="connsiteX3" fmla="*/ 20390 w 20324"/>
                  <a:gd name="connsiteY3" fmla="*/ 3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0" y="31"/>
                    </a:moveTo>
                    <a:lnTo>
                      <a:pt x="66" y="31"/>
                    </a:lnTo>
                    <a:lnTo>
                      <a:pt x="66" y="20355"/>
                    </a:lnTo>
                    <a:cubicBezTo>
                      <a:pt x="66" y="9131"/>
                      <a:pt x="9165" y="31"/>
                      <a:pt x="20390" y="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9" name="Полилиния 128">
                <a:extLst>
                  <a:ext uri="{FF2B5EF4-FFF2-40B4-BE49-F238E27FC236}">
                    <a16:creationId xmlns:a16="http://schemas.microsoft.com/office/drawing/2014/main" id="{9487D7CB-401B-4708-97C1-D9D334906750}"/>
                  </a:ext>
                </a:extLst>
              </p:cNvPr>
              <p:cNvSpPr/>
              <p:nvPr/>
            </p:nvSpPr>
            <p:spPr>
              <a:xfrm>
                <a:off x="5361981" y="5848221"/>
                <a:ext cx="20324" cy="20324"/>
              </a:xfrm>
              <a:custGeom>
                <a:avLst/>
                <a:gdLst>
                  <a:gd name="connsiteX0" fmla="*/ 20390 w 20324"/>
                  <a:gd name="connsiteY0" fmla="*/ 20355 h 20324"/>
                  <a:gd name="connsiteX1" fmla="*/ 66 w 20324"/>
                  <a:gd name="connsiteY1" fmla="*/ 30 h 20324"/>
                  <a:gd name="connsiteX2" fmla="*/ 66 w 20324"/>
                  <a:gd name="connsiteY2" fmla="*/ 2035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90" y="20355"/>
                    </a:moveTo>
                    <a:cubicBezTo>
                      <a:pt x="9165" y="20355"/>
                      <a:pt x="66" y="11255"/>
                      <a:pt x="66" y="30"/>
                    </a:cubicBezTo>
                    <a:lnTo>
                      <a:pt x="66" y="2035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0" name="Полилиния 129">
                <a:extLst>
                  <a:ext uri="{FF2B5EF4-FFF2-40B4-BE49-F238E27FC236}">
                    <a16:creationId xmlns:a16="http://schemas.microsoft.com/office/drawing/2014/main" id="{1CD2BAC8-387F-4050-8CF0-5E9A95782FB6}"/>
                  </a:ext>
                </a:extLst>
              </p:cNvPr>
              <p:cNvSpPr/>
              <p:nvPr/>
            </p:nvSpPr>
            <p:spPr>
              <a:xfrm>
                <a:off x="5553267" y="5772902"/>
                <a:ext cx="95643" cy="95643"/>
              </a:xfrm>
              <a:custGeom>
                <a:avLst/>
                <a:gdLst>
                  <a:gd name="connsiteX0" fmla="*/ 20395 w 95643"/>
                  <a:gd name="connsiteY0" fmla="*/ 31 h 95643"/>
                  <a:gd name="connsiteX1" fmla="*/ 71 w 95643"/>
                  <a:gd name="connsiteY1" fmla="*/ 20355 h 95643"/>
                  <a:gd name="connsiteX2" fmla="*/ 71 w 95643"/>
                  <a:gd name="connsiteY2" fmla="*/ 95674 h 95643"/>
                  <a:gd name="connsiteX3" fmla="*/ 95714 w 95643"/>
                  <a:gd name="connsiteY3" fmla="*/ 95674 h 95643"/>
                  <a:gd name="connsiteX4" fmla="*/ 95714 w 95643"/>
                  <a:gd name="connsiteY4" fmla="*/ 31 h 95643"/>
                  <a:gd name="connsiteX5" fmla="*/ 20395 w 95643"/>
                  <a:gd name="connsiteY5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95" y="31"/>
                    </a:moveTo>
                    <a:cubicBezTo>
                      <a:pt x="9170" y="31"/>
                      <a:pt x="71" y="9130"/>
                      <a:pt x="71" y="20355"/>
                    </a:cubicBezTo>
                    <a:lnTo>
                      <a:pt x="71" y="95674"/>
                    </a:lnTo>
                    <a:lnTo>
                      <a:pt x="95714" y="95674"/>
                    </a:lnTo>
                    <a:lnTo>
                      <a:pt x="95714" y="31"/>
                    </a:lnTo>
                    <a:lnTo>
                      <a:pt x="20395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1" name="Полилиния 130">
                <a:extLst>
                  <a:ext uri="{FF2B5EF4-FFF2-40B4-BE49-F238E27FC236}">
                    <a16:creationId xmlns:a16="http://schemas.microsoft.com/office/drawing/2014/main" id="{76EB9A63-3B57-42C5-8713-CF07C7B1F192}"/>
                  </a:ext>
                </a:extLst>
              </p:cNvPr>
              <p:cNvSpPr/>
              <p:nvPr/>
            </p:nvSpPr>
            <p:spPr>
              <a:xfrm>
                <a:off x="5648910" y="5772902"/>
                <a:ext cx="95643" cy="95643"/>
              </a:xfrm>
              <a:custGeom>
                <a:avLst/>
                <a:gdLst>
                  <a:gd name="connsiteX0" fmla="*/ 20398 w 95643"/>
                  <a:gd name="connsiteY0" fmla="*/ 95674 h 95643"/>
                  <a:gd name="connsiteX1" fmla="*/ 75392 w 95643"/>
                  <a:gd name="connsiteY1" fmla="*/ 95674 h 95643"/>
                  <a:gd name="connsiteX2" fmla="*/ 95717 w 95643"/>
                  <a:gd name="connsiteY2" fmla="*/ 75350 h 95643"/>
                  <a:gd name="connsiteX3" fmla="*/ 95717 w 95643"/>
                  <a:gd name="connsiteY3" fmla="*/ 20355 h 95643"/>
                  <a:gd name="connsiteX4" fmla="*/ 75392 w 95643"/>
                  <a:gd name="connsiteY4" fmla="*/ 31 h 95643"/>
                  <a:gd name="connsiteX5" fmla="*/ 74 w 95643"/>
                  <a:gd name="connsiteY5" fmla="*/ 31 h 95643"/>
                  <a:gd name="connsiteX6" fmla="*/ 74 w 95643"/>
                  <a:gd name="connsiteY6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98" y="95674"/>
                    </a:moveTo>
                    <a:lnTo>
                      <a:pt x="75392" y="95674"/>
                    </a:lnTo>
                    <a:cubicBezTo>
                      <a:pt x="86617" y="95674"/>
                      <a:pt x="95717" y="86574"/>
                      <a:pt x="95717" y="75350"/>
                    </a:cubicBezTo>
                    <a:lnTo>
                      <a:pt x="95717" y="20355"/>
                    </a:lnTo>
                    <a:cubicBezTo>
                      <a:pt x="95717" y="9130"/>
                      <a:pt x="86617" y="31"/>
                      <a:pt x="75392" y="31"/>
                    </a:cubicBezTo>
                    <a:lnTo>
                      <a:pt x="74" y="31"/>
                    </a:lnTo>
                    <a:lnTo>
                      <a:pt x="74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2" name="Полилиния 131">
                <a:extLst>
                  <a:ext uri="{FF2B5EF4-FFF2-40B4-BE49-F238E27FC236}">
                    <a16:creationId xmlns:a16="http://schemas.microsoft.com/office/drawing/2014/main" id="{E35FCCCB-0B53-4CBF-851B-27B9B3F57D10}"/>
                  </a:ext>
                </a:extLst>
              </p:cNvPr>
              <p:cNvSpPr/>
              <p:nvPr/>
            </p:nvSpPr>
            <p:spPr>
              <a:xfrm>
                <a:off x="6031482" y="5772902"/>
                <a:ext cx="95643" cy="95643"/>
              </a:xfrm>
              <a:custGeom>
                <a:avLst/>
                <a:gdLst>
                  <a:gd name="connsiteX0" fmla="*/ 75404 w 95643"/>
                  <a:gd name="connsiteY0" fmla="*/ 31 h 95643"/>
                  <a:gd name="connsiteX1" fmla="*/ 95728 w 95643"/>
                  <a:gd name="connsiteY1" fmla="*/ 31 h 95643"/>
                  <a:gd name="connsiteX2" fmla="*/ 95728 w 95643"/>
                  <a:gd name="connsiteY2" fmla="*/ 95674 h 95643"/>
                  <a:gd name="connsiteX3" fmla="*/ 75404 w 95643"/>
                  <a:gd name="connsiteY3" fmla="*/ 95674 h 95643"/>
                  <a:gd name="connsiteX4" fmla="*/ 20409 w 95643"/>
                  <a:gd name="connsiteY4" fmla="*/ 95674 h 95643"/>
                  <a:gd name="connsiteX5" fmla="*/ 20409 w 95643"/>
                  <a:gd name="connsiteY5" fmla="*/ 31 h 95643"/>
                  <a:gd name="connsiteX6" fmla="*/ 85 w 95643"/>
                  <a:gd name="connsiteY6" fmla="*/ 31 h 95643"/>
                  <a:gd name="connsiteX7" fmla="*/ 20409 w 95643"/>
                  <a:gd name="connsiteY7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404" y="31"/>
                    </a:moveTo>
                    <a:cubicBezTo>
                      <a:pt x="86629" y="31"/>
                      <a:pt x="95728" y="31"/>
                      <a:pt x="95728" y="31"/>
                    </a:cubicBezTo>
                    <a:lnTo>
                      <a:pt x="95728" y="95674"/>
                    </a:lnTo>
                    <a:cubicBezTo>
                      <a:pt x="95728" y="95674"/>
                      <a:pt x="86629" y="95674"/>
                      <a:pt x="75404" y="95674"/>
                    </a:cubicBezTo>
                    <a:lnTo>
                      <a:pt x="20409" y="95674"/>
                    </a:lnTo>
                    <a:lnTo>
                      <a:pt x="20409" y="31"/>
                    </a:lnTo>
                    <a:cubicBezTo>
                      <a:pt x="9184" y="31"/>
                      <a:pt x="85" y="31"/>
                      <a:pt x="85" y="31"/>
                    </a:cubicBezTo>
                    <a:cubicBezTo>
                      <a:pt x="85" y="31"/>
                      <a:pt x="9184" y="31"/>
                      <a:pt x="20409" y="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3" name="Полилиния 132">
                <a:extLst>
                  <a:ext uri="{FF2B5EF4-FFF2-40B4-BE49-F238E27FC236}">
                    <a16:creationId xmlns:a16="http://schemas.microsoft.com/office/drawing/2014/main" id="{5777ECCC-6006-4DB2-B352-56D4E4456F41}"/>
                  </a:ext>
                </a:extLst>
              </p:cNvPr>
              <p:cNvSpPr/>
              <p:nvPr/>
            </p:nvSpPr>
            <p:spPr>
              <a:xfrm>
                <a:off x="3449120" y="5868545"/>
                <a:ext cx="95643" cy="95643"/>
              </a:xfrm>
              <a:custGeom>
                <a:avLst/>
                <a:gdLst>
                  <a:gd name="connsiteX0" fmla="*/ 20332 w 95643"/>
                  <a:gd name="connsiteY0" fmla="*/ 34 h 95643"/>
                  <a:gd name="connsiteX1" fmla="*/ 8 w 95643"/>
                  <a:gd name="connsiteY1" fmla="*/ 20358 h 95643"/>
                  <a:gd name="connsiteX2" fmla="*/ 8 w 95643"/>
                  <a:gd name="connsiteY2" fmla="*/ 95677 h 95643"/>
                  <a:gd name="connsiteX3" fmla="*/ 95651 w 95643"/>
                  <a:gd name="connsiteY3" fmla="*/ 95677 h 95643"/>
                  <a:gd name="connsiteX4" fmla="*/ 95651 w 95643"/>
                  <a:gd name="connsiteY4" fmla="*/ 34 h 95643"/>
                  <a:gd name="connsiteX5" fmla="*/ 20332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32" y="34"/>
                    </a:moveTo>
                    <a:cubicBezTo>
                      <a:pt x="9108" y="34"/>
                      <a:pt x="8" y="9133"/>
                      <a:pt x="8" y="20358"/>
                    </a:cubicBezTo>
                    <a:lnTo>
                      <a:pt x="8" y="95677"/>
                    </a:lnTo>
                    <a:lnTo>
                      <a:pt x="95651" y="95677"/>
                    </a:lnTo>
                    <a:lnTo>
                      <a:pt x="95651" y="34"/>
                    </a:lnTo>
                    <a:lnTo>
                      <a:pt x="20332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4" name="Полилиния 133">
                <a:extLst>
                  <a:ext uri="{FF2B5EF4-FFF2-40B4-BE49-F238E27FC236}">
                    <a16:creationId xmlns:a16="http://schemas.microsoft.com/office/drawing/2014/main" id="{29D7716F-E6AB-4FCB-B8D7-763C0E92E41B}"/>
                  </a:ext>
                </a:extLst>
              </p:cNvPr>
              <p:cNvSpPr/>
              <p:nvPr/>
            </p:nvSpPr>
            <p:spPr>
              <a:xfrm>
                <a:off x="3544763" y="5868545"/>
                <a:ext cx="95643" cy="95643"/>
              </a:xfrm>
              <a:custGeom>
                <a:avLst/>
                <a:gdLst>
                  <a:gd name="connsiteX0" fmla="*/ 75330 w 95643"/>
                  <a:gd name="connsiteY0" fmla="*/ 34 h 95643"/>
                  <a:gd name="connsiteX1" fmla="*/ 95654 w 95643"/>
                  <a:gd name="connsiteY1" fmla="*/ 20358 h 95643"/>
                  <a:gd name="connsiteX2" fmla="*/ 95654 w 95643"/>
                  <a:gd name="connsiteY2" fmla="*/ 95677 h 95643"/>
                  <a:gd name="connsiteX3" fmla="*/ 11 w 95643"/>
                  <a:gd name="connsiteY3" fmla="*/ 95677 h 95643"/>
                  <a:gd name="connsiteX4" fmla="*/ 11 w 95643"/>
                  <a:gd name="connsiteY4" fmla="*/ 34 h 95643"/>
                  <a:gd name="connsiteX5" fmla="*/ 75330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30" y="34"/>
                    </a:moveTo>
                    <a:cubicBezTo>
                      <a:pt x="86554" y="34"/>
                      <a:pt x="95654" y="9133"/>
                      <a:pt x="95654" y="20358"/>
                    </a:cubicBezTo>
                    <a:lnTo>
                      <a:pt x="95654" y="95677"/>
                    </a:lnTo>
                    <a:lnTo>
                      <a:pt x="11" y="95677"/>
                    </a:lnTo>
                    <a:lnTo>
                      <a:pt x="11" y="34"/>
                    </a:lnTo>
                    <a:lnTo>
                      <a:pt x="75330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5" name="Полилиния 134">
                <a:extLst>
                  <a:ext uri="{FF2B5EF4-FFF2-40B4-BE49-F238E27FC236}">
                    <a16:creationId xmlns:a16="http://schemas.microsoft.com/office/drawing/2014/main" id="{B6F5428C-4CE3-427C-A211-A426A6FBB27F}"/>
                  </a:ext>
                </a:extLst>
              </p:cNvPr>
              <p:cNvSpPr/>
              <p:nvPr/>
            </p:nvSpPr>
            <p:spPr>
              <a:xfrm>
                <a:off x="3640406" y="5943864"/>
                <a:ext cx="20324" cy="20324"/>
              </a:xfrm>
              <a:custGeom>
                <a:avLst/>
                <a:gdLst>
                  <a:gd name="connsiteX0" fmla="*/ 20338 w 20324"/>
                  <a:gd name="connsiteY0" fmla="*/ 20357 h 20324"/>
                  <a:gd name="connsiteX1" fmla="*/ 14 w 20324"/>
                  <a:gd name="connsiteY1" fmla="*/ 33 h 20324"/>
                  <a:gd name="connsiteX2" fmla="*/ 14 w 20324"/>
                  <a:gd name="connsiteY2" fmla="*/ 203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38" y="20357"/>
                    </a:moveTo>
                    <a:cubicBezTo>
                      <a:pt x="9114" y="20357"/>
                      <a:pt x="14" y="11258"/>
                      <a:pt x="14" y="33"/>
                    </a:cubicBezTo>
                    <a:lnTo>
                      <a:pt x="14" y="203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6" name="Полилиния 135">
                <a:extLst>
                  <a:ext uri="{FF2B5EF4-FFF2-40B4-BE49-F238E27FC236}">
                    <a16:creationId xmlns:a16="http://schemas.microsoft.com/office/drawing/2014/main" id="{5FDF1A81-DEE7-4F4F-A03C-911E603A1001}"/>
                  </a:ext>
                </a:extLst>
              </p:cNvPr>
              <p:cNvSpPr/>
              <p:nvPr/>
            </p:nvSpPr>
            <p:spPr>
              <a:xfrm>
                <a:off x="3831692" y="5868545"/>
                <a:ext cx="95643" cy="95643"/>
              </a:xfrm>
              <a:custGeom>
                <a:avLst/>
                <a:gdLst>
                  <a:gd name="connsiteX0" fmla="*/ 19 w 95643"/>
                  <a:gd name="connsiteY0" fmla="*/ 75353 h 95643"/>
                  <a:gd name="connsiteX1" fmla="*/ 20344 w 95643"/>
                  <a:gd name="connsiteY1" fmla="*/ 95677 h 95643"/>
                  <a:gd name="connsiteX2" fmla="*/ 75338 w 95643"/>
                  <a:gd name="connsiteY2" fmla="*/ 95677 h 95643"/>
                  <a:gd name="connsiteX3" fmla="*/ 95662 w 95643"/>
                  <a:gd name="connsiteY3" fmla="*/ 75353 h 95643"/>
                  <a:gd name="connsiteX4" fmla="*/ 95662 w 95643"/>
                  <a:gd name="connsiteY4" fmla="*/ 34 h 95643"/>
                  <a:gd name="connsiteX5" fmla="*/ 19 w 95643"/>
                  <a:gd name="connsiteY5" fmla="*/ 34 h 95643"/>
                  <a:gd name="connsiteX6" fmla="*/ 19 w 95643"/>
                  <a:gd name="connsiteY6" fmla="*/ 7535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19" y="75353"/>
                    </a:moveTo>
                    <a:cubicBezTo>
                      <a:pt x="19" y="86577"/>
                      <a:pt x="9119" y="95677"/>
                      <a:pt x="20344" y="95677"/>
                    </a:cubicBezTo>
                    <a:lnTo>
                      <a:pt x="75338" y="95677"/>
                    </a:lnTo>
                    <a:cubicBezTo>
                      <a:pt x="86563" y="95677"/>
                      <a:pt x="95662" y="86577"/>
                      <a:pt x="95662" y="75353"/>
                    </a:cubicBezTo>
                    <a:lnTo>
                      <a:pt x="95662" y="34"/>
                    </a:lnTo>
                    <a:lnTo>
                      <a:pt x="19" y="34"/>
                    </a:lnTo>
                    <a:lnTo>
                      <a:pt x="19" y="7535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7" name="Полилиния 136">
                <a:extLst>
                  <a:ext uri="{FF2B5EF4-FFF2-40B4-BE49-F238E27FC236}">
                    <a16:creationId xmlns:a16="http://schemas.microsoft.com/office/drawing/2014/main" id="{AD0454C3-A74B-4A7F-B543-334BEB1ED538}"/>
                  </a:ext>
                </a:extLst>
              </p:cNvPr>
              <p:cNvSpPr/>
              <p:nvPr/>
            </p:nvSpPr>
            <p:spPr>
              <a:xfrm>
                <a:off x="3927335" y="5868545"/>
                <a:ext cx="20324" cy="20324"/>
              </a:xfrm>
              <a:custGeom>
                <a:avLst/>
                <a:gdLst>
                  <a:gd name="connsiteX0" fmla="*/ 20347 w 20324"/>
                  <a:gd name="connsiteY0" fmla="*/ 34 h 20324"/>
                  <a:gd name="connsiteX1" fmla="*/ 23 w 20324"/>
                  <a:gd name="connsiteY1" fmla="*/ 34 h 20324"/>
                  <a:gd name="connsiteX2" fmla="*/ 23 w 20324"/>
                  <a:gd name="connsiteY2" fmla="*/ 20358 h 20324"/>
                  <a:gd name="connsiteX3" fmla="*/ 20347 w 20324"/>
                  <a:gd name="connsiteY3" fmla="*/ 3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47" y="34"/>
                    </a:moveTo>
                    <a:lnTo>
                      <a:pt x="23" y="34"/>
                    </a:lnTo>
                    <a:lnTo>
                      <a:pt x="23" y="20358"/>
                    </a:lnTo>
                    <a:cubicBezTo>
                      <a:pt x="23" y="9134"/>
                      <a:pt x="9122" y="34"/>
                      <a:pt x="20347" y="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8" name="Полилиния 137">
                <a:extLst>
                  <a:ext uri="{FF2B5EF4-FFF2-40B4-BE49-F238E27FC236}">
                    <a16:creationId xmlns:a16="http://schemas.microsoft.com/office/drawing/2014/main" id="{F53CA99F-CAB7-45BE-8C22-1D43FB74A974}"/>
                  </a:ext>
                </a:extLst>
              </p:cNvPr>
              <p:cNvSpPr/>
              <p:nvPr/>
            </p:nvSpPr>
            <p:spPr>
              <a:xfrm>
                <a:off x="4193940" y="5943864"/>
                <a:ext cx="20324" cy="20324"/>
              </a:xfrm>
              <a:custGeom>
                <a:avLst/>
                <a:gdLst>
                  <a:gd name="connsiteX0" fmla="*/ 28 w 20324"/>
                  <a:gd name="connsiteY0" fmla="*/ 20357 h 20324"/>
                  <a:gd name="connsiteX1" fmla="*/ 20352 w 20324"/>
                  <a:gd name="connsiteY1" fmla="*/ 33 h 20324"/>
                  <a:gd name="connsiteX2" fmla="*/ 20352 w 20324"/>
                  <a:gd name="connsiteY2" fmla="*/ 203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8" y="20357"/>
                    </a:moveTo>
                    <a:cubicBezTo>
                      <a:pt x="11252" y="20357"/>
                      <a:pt x="20352" y="11258"/>
                      <a:pt x="20352" y="33"/>
                    </a:cubicBezTo>
                    <a:lnTo>
                      <a:pt x="20352" y="203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9" name="Полилиния 138">
                <a:extLst>
                  <a:ext uri="{FF2B5EF4-FFF2-40B4-BE49-F238E27FC236}">
                    <a16:creationId xmlns:a16="http://schemas.microsoft.com/office/drawing/2014/main" id="{A7F12C3E-4A4E-409B-87A3-96E31A15C898}"/>
                  </a:ext>
                </a:extLst>
              </p:cNvPr>
              <p:cNvSpPr/>
              <p:nvPr/>
            </p:nvSpPr>
            <p:spPr>
              <a:xfrm>
                <a:off x="4214264" y="5868545"/>
                <a:ext cx="95643" cy="95643"/>
              </a:xfrm>
              <a:custGeom>
                <a:avLst/>
                <a:gdLst>
                  <a:gd name="connsiteX0" fmla="*/ 95674 w 95643"/>
                  <a:gd name="connsiteY0" fmla="*/ 75353 h 95643"/>
                  <a:gd name="connsiteX1" fmla="*/ 95674 w 95643"/>
                  <a:gd name="connsiteY1" fmla="*/ 20358 h 95643"/>
                  <a:gd name="connsiteX2" fmla="*/ 75350 w 95643"/>
                  <a:gd name="connsiteY2" fmla="*/ 34 h 95643"/>
                  <a:gd name="connsiteX3" fmla="*/ 20355 w 95643"/>
                  <a:gd name="connsiteY3" fmla="*/ 34 h 95643"/>
                  <a:gd name="connsiteX4" fmla="*/ 31 w 95643"/>
                  <a:gd name="connsiteY4" fmla="*/ 20358 h 95643"/>
                  <a:gd name="connsiteX5" fmla="*/ 31 w 95643"/>
                  <a:gd name="connsiteY5" fmla="*/ 95677 h 95643"/>
                  <a:gd name="connsiteX6" fmla="*/ 95674 w 95643"/>
                  <a:gd name="connsiteY6" fmla="*/ 9567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74" y="75353"/>
                    </a:moveTo>
                    <a:lnTo>
                      <a:pt x="95674" y="20358"/>
                    </a:lnTo>
                    <a:cubicBezTo>
                      <a:pt x="95674" y="9133"/>
                      <a:pt x="86574" y="34"/>
                      <a:pt x="75350" y="34"/>
                    </a:cubicBezTo>
                    <a:lnTo>
                      <a:pt x="20355" y="34"/>
                    </a:lnTo>
                    <a:cubicBezTo>
                      <a:pt x="9130" y="34"/>
                      <a:pt x="31" y="9133"/>
                      <a:pt x="31" y="20358"/>
                    </a:cubicBezTo>
                    <a:lnTo>
                      <a:pt x="31" y="95677"/>
                    </a:lnTo>
                    <a:lnTo>
                      <a:pt x="95674" y="956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0" name="Полилиния 139">
                <a:extLst>
                  <a:ext uri="{FF2B5EF4-FFF2-40B4-BE49-F238E27FC236}">
                    <a16:creationId xmlns:a16="http://schemas.microsoft.com/office/drawing/2014/main" id="{70B82CD7-D0F7-42B2-BE8A-9ECE3B075879}"/>
                  </a:ext>
                </a:extLst>
              </p:cNvPr>
              <p:cNvSpPr/>
              <p:nvPr/>
            </p:nvSpPr>
            <p:spPr>
              <a:xfrm>
                <a:off x="5246013" y="5868545"/>
                <a:ext cx="20324" cy="20324"/>
              </a:xfrm>
              <a:custGeom>
                <a:avLst/>
                <a:gdLst>
                  <a:gd name="connsiteX0" fmla="*/ 20383 w 20324"/>
                  <a:gd name="connsiteY0" fmla="*/ 20358 h 20324"/>
                  <a:gd name="connsiteX1" fmla="*/ 20383 w 20324"/>
                  <a:gd name="connsiteY1" fmla="*/ 34 h 20324"/>
                  <a:gd name="connsiteX2" fmla="*/ 59 w 20324"/>
                  <a:gd name="connsiteY2" fmla="*/ 34 h 20324"/>
                  <a:gd name="connsiteX3" fmla="*/ 20383 w 20324"/>
                  <a:gd name="connsiteY3" fmla="*/ 2035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3" y="20358"/>
                    </a:moveTo>
                    <a:lnTo>
                      <a:pt x="20383" y="34"/>
                    </a:lnTo>
                    <a:lnTo>
                      <a:pt x="59" y="34"/>
                    </a:lnTo>
                    <a:cubicBezTo>
                      <a:pt x="11284" y="34"/>
                      <a:pt x="20383" y="9134"/>
                      <a:pt x="20383" y="2035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1" name="Полилиния 140">
                <a:extLst>
                  <a:ext uri="{FF2B5EF4-FFF2-40B4-BE49-F238E27FC236}">
                    <a16:creationId xmlns:a16="http://schemas.microsoft.com/office/drawing/2014/main" id="{924D1CDE-4806-47B3-A114-9180CA2F758F}"/>
                  </a:ext>
                </a:extLst>
              </p:cNvPr>
              <p:cNvSpPr/>
              <p:nvPr/>
            </p:nvSpPr>
            <p:spPr>
              <a:xfrm>
                <a:off x="5266338" y="5868545"/>
                <a:ext cx="95643" cy="95643"/>
              </a:xfrm>
              <a:custGeom>
                <a:avLst/>
                <a:gdLst>
                  <a:gd name="connsiteX0" fmla="*/ 62 w 95643"/>
                  <a:gd name="connsiteY0" fmla="*/ 75353 h 95643"/>
                  <a:gd name="connsiteX1" fmla="*/ 20386 w 95643"/>
                  <a:gd name="connsiteY1" fmla="*/ 95677 h 95643"/>
                  <a:gd name="connsiteX2" fmla="*/ 95705 w 95643"/>
                  <a:gd name="connsiteY2" fmla="*/ 95677 h 95643"/>
                  <a:gd name="connsiteX3" fmla="*/ 95705 w 95643"/>
                  <a:gd name="connsiteY3" fmla="*/ 34 h 95643"/>
                  <a:gd name="connsiteX4" fmla="*/ 62 w 95643"/>
                  <a:gd name="connsiteY4" fmla="*/ 34 h 95643"/>
                  <a:gd name="connsiteX5" fmla="*/ 62 w 95643"/>
                  <a:gd name="connsiteY5" fmla="*/ 7535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62" y="75353"/>
                    </a:moveTo>
                    <a:cubicBezTo>
                      <a:pt x="62" y="86577"/>
                      <a:pt x="9162" y="95677"/>
                      <a:pt x="20386" y="95677"/>
                    </a:cubicBezTo>
                    <a:lnTo>
                      <a:pt x="95705" y="95677"/>
                    </a:lnTo>
                    <a:lnTo>
                      <a:pt x="95705" y="34"/>
                    </a:lnTo>
                    <a:lnTo>
                      <a:pt x="62" y="34"/>
                    </a:lnTo>
                    <a:lnTo>
                      <a:pt x="62" y="7535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2" name="Полилиния 141">
                <a:extLst>
                  <a:ext uri="{FF2B5EF4-FFF2-40B4-BE49-F238E27FC236}">
                    <a16:creationId xmlns:a16="http://schemas.microsoft.com/office/drawing/2014/main" id="{F237FE74-A449-466C-84C8-8D9822292FAD}"/>
                  </a:ext>
                </a:extLst>
              </p:cNvPr>
              <p:cNvSpPr/>
              <p:nvPr/>
            </p:nvSpPr>
            <p:spPr>
              <a:xfrm>
                <a:off x="5361981" y="5868545"/>
                <a:ext cx="95643" cy="95643"/>
              </a:xfrm>
              <a:custGeom>
                <a:avLst/>
                <a:gdLst>
                  <a:gd name="connsiteX0" fmla="*/ 75384 w 95643"/>
                  <a:gd name="connsiteY0" fmla="*/ 34 h 95643"/>
                  <a:gd name="connsiteX1" fmla="*/ 95708 w 95643"/>
                  <a:gd name="connsiteY1" fmla="*/ 20358 h 95643"/>
                  <a:gd name="connsiteX2" fmla="*/ 95708 w 95643"/>
                  <a:gd name="connsiteY2" fmla="*/ 95677 h 95643"/>
                  <a:gd name="connsiteX3" fmla="*/ 65 w 95643"/>
                  <a:gd name="connsiteY3" fmla="*/ 95677 h 95643"/>
                  <a:gd name="connsiteX4" fmla="*/ 65 w 95643"/>
                  <a:gd name="connsiteY4" fmla="*/ 34 h 95643"/>
                  <a:gd name="connsiteX5" fmla="*/ 75384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84" y="34"/>
                    </a:moveTo>
                    <a:cubicBezTo>
                      <a:pt x="86609" y="34"/>
                      <a:pt x="95708" y="9133"/>
                      <a:pt x="95708" y="20358"/>
                    </a:cubicBezTo>
                    <a:lnTo>
                      <a:pt x="95708" y="95677"/>
                    </a:lnTo>
                    <a:lnTo>
                      <a:pt x="65" y="95677"/>
                    </a:lnTo>
                    <a:lnTo>
                      <a:pt x="65" y="34"/>
                    </a:lnTo>
                    <a:lnTo>
                      <a:pt x="75384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3" name="Полилиния 142">
                <a:extLst>
                  <a:ext uri="{FF2B5EF4-FFF2-40B4-BE49-F238E27FC236}">
                    <a16:creationId xmlns:a16="http://schemas.microsoft.com/office/drawing/2014/main" id="{8BCB36A3-F5D9-4E83-8B6C-B541E62937AE}"/>
                  </a:ext>
                </a:extLst>
              </p:cNvPr>
              <p:cNvSpPr/>
              <p:nvPr/>
            </p:nvSpPr>
            <p:spPr>
              <a:xfrm>
                <a:off x="5553267" y="5868545"/>
                <a:ext cx="95643" cy="95643"/>
              </a:xfrm>
              <a:custGeom>
                <a:avLst/>
                <a:gdLst>
                  <a:gd name="connsiteX0" fmla="*/ 71 w 95643"/>
                  <a:gd name="connsiteY0" fmla="*/ 34 h 95643"/>
                  <a:gd name="connsiteX1" fmla="*/ 95714 w 95643"/>
                  <a:gd name="connsiteY1" fmla="*/ 34 h 95643"/>
                  <a:gd name="connsiteX2" fmla="*/ 95714 w 95643"/>
                  <a:gd name="connsiteY2" fmla="*/ 95677 h 95643"/>
                  <a:gd name="connsiteX3" fmla="*/ 71 w 95643"/>
                  <a:gd name="connsiteY3" fmla="*/ 9567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1" y="34"/>
                    </a:moveTo>
                    <a:lnTo>
                      <a:pt x="95714" y="34"/>
                    </a:lnTo>
                    <a:lnTo>
                      <a:pt x="95714" y="95677"/>
                    </a:lnTo>
                    <a:lnTo>
                      <a:pt x="71" y="956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4" name="Полилиния 143">
                <a:extLst>
                  <a:ext uri="{FF2B5EF4-FFF2-40B4-BE49-F238E27FC236}">
                    <a16:creationId xmlns:a16="http://schemas.microsoft.com/office/drawing/2014/main" id="{A1923F8C-59DA-4A30-8683-F1187869B7E5}"/>
                  </a:ext>
                </a:extLst>
              </p:cNvPr>
              <p:cNvSpPr/>
              <p:nvPr/>
            </p:nvSpPr>
            <p:spPr>
              <a:xfrm>
                <a:off x="5648910" y="5868545"/>
                <a:ext cx="20324" cy="20324"/>
              </a:xfrm>
              <a:custGeom>
                <a:avLst/>
                <a:gdLst>
                  <a:gd name="connsiteX0" fmla="*/ 20398 w 20324"/>
                  <a:gd name="connsiteY0" fmla="*/ 34 h 20324"/>
                  <a:gd name="connsiteX1" fmla="*/ 74 w 20324"/>
                  <a:gd name="connsiteY1" fmla="*/ 34 h 20324"/>
                  <a:gd name="connsiteX2" fmla="*/ 74 w 20324"/>
                  <a:gd name="connsiteY2" fmla="*/ 20358 h 20324"/>
                  <a:gd name="connsiteX3" fmla="*/ 20398 w 20324"/>
                  <a:gd name="connsiteY3" fmla="*/ 3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8" y="34"/>
                    </a:moveTo>
                    <a:lnTo>
                      <a:pt x="74" y="34"/>
                    </a:lnTo>
                    <a:lnTo>
                      <a:pt x="74" y="20358"/>
                    </a:lnTo>
                    <a:cubicBezTo>
                      <a:pt x="74" y="9134"/>
                      <a:pt x="9174" y="34"/>
                      <a:pt x="20398" y="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5" name="Полилиния 144">
                <a:extLst>
                  <a:ext uri="{FF2B5EF4-FFF2-40B4-BE49-F238E27FC236}">
                    <a16:creationId xmlns:a16="http://schemas.microsoft.com/office/drawing/2014/main" id="{1888E4B0-C514-40CA-8D87-E57A6C7C6E0C}"/>
                  </a:ext>
                </a:extLst>
              </p:cNvPr>
              <p:cNvSpPr/>
              <p:nvPr/>
            </p:nvSpPr>
            <p:spPr>
              <a:xfrm>
                <a:off x="5724228" y="5943864"/>
                <a:ext cx="20324" cy="20324"/>
              </a:xfrm>
              <a:custGeom>
                <a:avLst/>
                <a:gdLst>
                  <a:gd name="connsiteX0" fmla="*/ 73 w 20324"/>
                  <a:gd name="connsiteY0" fmla="*/ 20357 h 20324"/>
                  <a:gd name="connsiteX1" fmla="*/ 20397 w 20324"/>
                  <a:gd name="connsiteY1" fmla="*/ 33 h 20324"/>
                  <a:gd name="connsiteX2" fmla="*/ 20397 w 20324"/>
                  <a:gd name="connsiteY2" fmla="*/ 203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3" y="20357"/>
                    </a:moveTo>
                    <a:cubicBezTo>
                      <a:pt x="11298" y="20357"/>
                      <a:pt x="20397" y="11258"/>
                      <a:pt x="20397" y="33"/>
                    </a:cubicBezTo>
                    <a:lnTo>
                      <a:pt x="20397" y="203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6" name="Полилиния 145">
                <a:extLst>
                  <a:ext uri="{FF2B5EF4-FFF2-40B4-BE49-F238E27FC236}">
                    <a16:creationId xmlns:a16="http://schemas.microsoft.com/office/drawing/2014/main" id="{6A2B99A1-6142-429F-85BF-803933719074}"/>
                  </a:ext>
                </a:extLst>
              </p:cNvPr>
              <p:cNvSpPr/>
              <p:nvPr/>
            </p:nvSpPr>
            <p:spPr>
              <a:xfrm>
                <a:off x="5648910" y="5943864"/>
                <a:ext cx="20324" cy="20324"/>
              </a:xfrm>
              <a:custGeom>
                <a:avLst/>
                <a:gdLst>
                  <a:gd name="connsiteX0" fmla="*/ 20398 w 20324"/>
                  <a:gd name="connsiteY0" fmla="*/ 20357 h 20324"/>
                  <a:gd name="connsiteX1" fmla="*/ 74 w 20324"/>
                  <a:gd name="connsiteY1" fmla="*/ 33 h 20324"/>
                  <a:gd name="connsiteX2" fmla="*/ 74 w 20324"/>
                  <a:gd name="connsiteY2" fmla="*/ 203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98" y="20357"/>
                    </a:moveTo>
                    <a:cubicBezTo>
                      <a:pt x="9174" y="20357"/>
                      <a:pt x="74" y="11258"/>
                      <a:pt x="74" y="33"/>
                    </a:cubicBezTo>
                    <a:lnTo>
                      <a:pt x="74" y="203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7" name="Полилиния 146">
                <a:extLst>
                  <a:ext uri="{FF2B5EF4-FFF2-40B4-BE49-F238E27FC236}">
                    <a16:creationId xmlns:a16="http://schemas.microsoft.com/office/drawing/2014/main" id="{F48653FD-86B5-4B08-B4F2-95BF0A7EE51D}"/>
                  </a:ext>
                </a:extLst>
              </p:cNvPr>
              <p:cNvSpPr/>
              <p:nvPr/>
            </p:nvSpPr>
            <p:spPr>
              <a:xfrm>
                <a:off x="5744553" y="5868545"/>
                <a:ext cx="95643" cy="95643"/>
              </a:xfrm>
              <a:custGeom>
                <a:avLst/>
                <a:gdLst>
                  <a:gd name="connsiteX0" fmla="*/ 20401 w 95643"/>
                  <a:gd name="connsiteY0" fmla="*/ 34 h 95643"/>
                  <a:gd name="connsiteX1" fmla="*/ 76 w 95643"/>
                  <a:gd name="connsiteY1" fmla="*/ 20358 h 95643"/>
                  <a:gd name="connsiteX2" fmla="*/ 76 w 95643"/>
                  <a:gd name="connsiteY2" fmla="*/ 95677 h 95643"/>
                  <a:gd name="connsiteX3" fmla="*/ 95719 w 95643"/>
                  <a:gd name="connsiteY3" fmla="*/ 95677 h 95643"/>
                  <a:gd name="connsiteX4" fmla="*/ 95719 w 95643"/>
                  <a:gd name="connsiteY4" fmla="*/ 34 h 95643"/>
                  <a:gd name="connsiteX5" fmla="*/ 20401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1" y="34"/>
                    </a:moveTo>
                    <a:cubicBezTo>
                      <a:pt x="9176" y="34"/>
                      <a:pt x="76" y="9133"/>
                      <a:pt x="76" y="20358"/>
                    </a:cubicBezTo>
                    <a:lnTo>
                      <a:pt x="76" y="95677"/>
                    </a:lnTo>
                    <a:lnTo>
                      <a:pt x="95719" y="95677"/>
                    </a:lnTo>
                    <a:lnTo>
                      <a:pt x="95719" y="34"/>
                    </a:lnTo>
                    <a:lnTo>
                      <a:pt x="20401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8" name="Полилиния 147">
                <a:extLst>
                  <a:ext uri="{FF2B5EF4-FFF2-40B4-BE49-F238E27FC236}">
                    <a16:creationId xmlns:a16="http://schemas.microsoft.com/office/drawing/2014/main" id="{29706B7C-9F80-420D-B8C3-B0DFBBD226F4}"/>
                  </a:ext>
                </a:extLst>
              </p:cNvPr>
              <p:cNvSpPr/>
              <p:nvPr/>
            </p:nvSpPr>
            <p:spPr>
              <a:xfrm>
                <a:off x="5840196" y="5868545"/>
                <a:ext cx="95643" cy="95643"/>
              </a:xfrm>
              <a:custGeom>
                <a:avLst/>
                <a:gdLst>
                  <a:gd name="connsiteX0" fmla="*/ 79 w 95643"/>
                  <a:gd name="connsiteY0" fmla="*/ 34 h 95643"/>
                  <a:gd name="connsiteX1" fmla="*/ 95722 w 95643"/>
                  <a:gd name="connsiteY1" fmla="*/ 34 h 95643"/>
                  <a:gd name="connsiteX2" fmla="*/ 95722 w 95643"/>
                  <a:gd name="connsiteY2" fmla="*/ 95677 h 95643"/>
                  <a:gd name="connsiteX3" fmla="*/ 79 w 95643"/>
                  <a:gd name="connsiteY3" fmla="*/ 9567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34"/>
                    </a:moveTo>
                    <a:lnTo>
                      <a:pt x="95722" y="34"/>
                    </a:lnTo>
                    <a:lnTo>
                      <a:pt x="95722" y="95677"/>
                    </a:lnTo>
                    <a:lnTo>
                      <a:pt x="79" y="956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9" name="Полилиния 148">
                <a:extLst>
                  <a:ext uri="{FF2B5EF4-FFF2-40B4-BE49-F238E27FC236}">
                    <a16:creationId xmlns:a16="http://schemas.microsoft.com/office/drawing/2014/main" id="{68EBC466-CCEB-4798-8E83-494316DCF1F9}"/>
                  </a:ext>
                </a:extLst>
              </p:cNvPr>
              <p:cNvSpPr/>
              <p:nvPr/>
            </p:nvSpPr>
            <p:spPr>
              <a:xfrm>
                <a:off x="5935839" y="5868545"/>
                <a:ext cx="95643" cy="95643"/>
              </a:xfrm>
              <a:custGeom>
                <a:avLst/>
                <a:gdLst>
                  <a:gd name="connsiteX0" fmla="*/ 75401 w 95643"/>
                  <a:gd name="connsiteY0" fmla="*/ 34 h 95643"/>
                  <a:gd name="connsiteX1" fmla="*/ 95725 w 95643"/>
                  <a:gd name="connsiteY1" fmla="*/ 20358 h 95643"/>
                  <a:gd name="connsiteX2" fmla="*/ 95725 w 95643"/>
                  <a:gd name="connsiteY2" fmla="*/ 95677 h 95643"/>
                  <a:gd name="connsiteX3" fmla="*/ 82 w 95643"/>
                  <a:gd name="connsiteY3" fmla="*/ 95677 h 95643"/>
                  <a:gd name="connsiteX4" fmla="*/ 82 w 95643"/>
                  <a:gd name="connsiteY4" fmla="*/ 34 h 95643"/>
                  <a:gd name="connsiteX5" fmla="*/ 75401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401" y="34"/>
                    </a:moveTo>
                    <a:cubicBezTo>
                      <a:pt x="86626" y="34"/>
                      <a:pt x="95725" y="9133"/>
                      <a:pt x="95725" y="20358"/>
                    </a:cubicBezTo>
                    <a:lnTo>
                      <a:pt x="95725" y="95677"/>
                    </a:lnTo>
                    <a:lnTo>
                      <a:pt x="82" y="95677"/>
                    </a:lnTo>
                    <a:lnTo>
                      <a:pt x="82" y="34"/>
                    </a:lnTo>
                    <a:lnTo>
                      <a:pt x="75401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0" name="Полилиния 149">
                <a:extLst>
                  <a:ext uri="{FF2B5EF4-FFF2-40B4-BE49-F238E27FC236}">
                    <a16:creationId xmlns:a16="http://schemas.microsoft.com/office/drawing/2014/main" id="{5A53DAAC-3468-44E1-904D-0FCFDB24CAD1}"/>
                  </a:ext>
                </a:extLst>
              </p:cNvPr>
              <p:cNvSpPr/>
              <p:nvPr/>
            </p:nvSpPr>
            <p:spPr>
              <a:xfrm>
                <a:off x="6127125" y="5868545"/>
                <a:ext cx="95643" cy="95643"/>
              </a:xfrm>
              <a:custGeom>
                <a:avLst/>
                <a:gdLst>
                  <a:gd name="connsiteX0" fmla="*/ 95731 w 95643"/>
                  <a:gd name="connsiteY0" fmla="*/ 75353 h 95643"/>
                  <a:gd name="connsiteX1" fmla="*/ 95731 w 95643"/>
                  <a:gd name="connsiteY1" fmla="*/ 20358 h 95643"/>
                  <a:gd name="connsiteX2" fmla="*/ 75407 w 95643"/>
                  <a:gd name="connsiteY2" fmla="*/ 34 h 95643"/>
                  <a:gd name="connsiteX3" fmla="*/ 20412 w 95643"/>
                  <a:gd name="connsiteY3" fmla="*/ 34 h 95643"/>
                  <a:gd name="connsiteX4" fmla="*/ 88 w 95643"/>
                  <a:gd name="connsiteY4" fmla="*/ 20358 h 95643"/>
                  <a:gd name="connsiteX5" fmla="*/ 88 w 95643"/>
                  <a:gd name="connsiteY5" fmla="*/ 95677 h 95643"/>
                  <a:gd name="connsiteX6" fmla="*/ 95731 w 95643"/>
                  <a:gd name="connsiteY6" fmla="*/ 9567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31" y="75353"/>
                    </a:moveTo>
                    <a:lnTo>
                      <a:pt x="95731" y="20358"/>
                    </a:lnTo>
                    <a:cubicBezTo>
                      <a:pt x="95731" y="9133"/>
                      <a:pt x="86631" y="34"/>
                      <a:pt x="75407" y="34"/>
                    </a:cubicBezTo>
                    <a:lnTo>
                      <a:pt x="20412" y="34"/>
                    </a:lnTo>
                    <a:cubicBezTo>
                      <a:pt x="9187" y="34"/>
                      <a:pt x="88" y="9133"/>
                      <a:pt x="88" y="20358"/>
                    </a:cubicBezTo>
                    <a:lnTo>
                      <a:pt x="88" y="95677"/>
                    </a:lnTo>
                    <a:lnTo>
                      <a:pt x="95731" y="956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1" name="Полилиния 150">
                <a:extLst>
                  <a:ext uri="{FF2B5EF4-FFF2-40B4-BE49-F238E27FC236}">
                    <a16:creationId xmlns:a16="http://schemas.microsoft.com/office/drawing/2014/main" id="{F0730872-FEBB-42E5-AA03-CE6E475211CA}"/>
                  </a:ext>
                </a:extLst>
              </p:cNvPr>
              <p:cNvSpPr/>
              <p:nvPr/>
            </p:nvSpPr>
            <p:spPr>
              <a:xfrm>
                <a:off x="3449120" y="5964188"/>
                <a:ext cx="95643" cy="95643"/>
              </a:xfrm>
              <a:custGeom>
                <a:avLst/>
                <a:gdLst>
                  <a:gd name="connsiteX0" fmla="*/ 8 w 95643"/>
                  <a:gd name="connsiteY0" fmla="*/ 37 h 95643"/>
                  <a:gd name="connsiteX1" fmla="*/ 95651 w 95643"/>
                  <a:gd name="connsiteY1" fmla="*/ 37 h 95643"/>
                  <a:gd name="connsiteX2" fmla="*/ 95651 w 95643"/>
                  <a:gd name="connsiteY2" fmla="*/ 95680 h 95643"/>
                  <a:gd name="connsiteX3" fmla="*/ 8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" y="37"/>
                    </a:moveTo>
                    <a:lnTo>
                      <a:pt x="95651" y="37"/>
                    </a:lnTo>
                    <a:lnTo>
                      <a:pt x="95651" y="95680"/>
                    </a:lnTo>
                    <a:lnTo>
                      <a:pt x="8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2" name="Полилиния 151">
                <a:extLst>
                  <a:ext uri="{FF2B5EF4-FFF2-40B4-BE49-F238E27FC236}">
                    <a16:creationId xmlns:a16="http://schemas.microsoft.com/office/drawing/2014/main" id="{2A35F7AD-52DA-48D8-8C54-B3189D88516D}"/>
                  </a:ext>
                </a:extLst>
              </p:cNvPr>
              <p:cNvSpPr/>
              <p:nvPr/>
            </p:nvSpPr>
            <p:spPr>
              <a:xfrm>
                <a:off x="3544763" y="5964188"/>
                <a:ext cx="95643" cy="95643"/>
              </a:xfrm>
              <a:custGeom>
                <a:avLst/>
                <a:gdLst>
                  <a:gd name="connsiteX0" fmla="*/ 11 w 95643"/>
                  <a:gd name="connsiteY0" fmla="*/ 37 h 95643"/>
                  <a:gd name="connsiteX1" fmla="*/ 95654 w 95643"/>
                  <a:gd name="connsiteY1" fmla="*/ 37 h 95643"/>
                  <a:gd name="connsiteX2" fmla="*/ 95654 w 95643"/>
                  <a:gd name="connsiteY2" fmla="*/ 95680 h 95643"/>
                  <a:gd name="connsiteX3" fmla="*/ 11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1" y="37"/>
                    </a:moveTo>
                    <a:lnTo>
                      <a:pt x="95654" y="37"/>
                    </a:lnTo>
                    <a:lnTo>
                      <a:pt x="95654" y="95680"/>
                    </a:lnTo>
                    <a:lnTo>
                      <a:pt x="11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3" name="Полилиния 152">
                <a:extLst>
                  <a:ext uri="{FF2B5EF4-FFF2-40B4-BE49-F238E27FC236}">
                    <a16:creationId xmlns:a16="http://schemas.microsoft.com/office/drawing/2014/main" id="{495B5A1B-3F8E-4B76-9031-4E1F94FA947E}"/>
                  </a:ext>
                </a:extLst>
              </p:cNvPr>
              <p:cNvSpPr/>
              <p:nvPr/>
            </p:nvSpPr>
            <p:spPr>
              <a:xfrm>
                <a:off x="3640406" y="5964188"/>
                <a:ext cx="95643" cy="95643"/>
              </a:xfrm>
              <a:custGeom>
                <a:avLst/>
                <a:gdLst>
                  <a:gd name="connsiteX0" fmla="*/ 14 w 95643"/>
                  <a:gd name="connsiteY0" fmla="*/ 37 h 95643"/>
                  <a:gd name="connsiteX1" fmla="*/ 95657 w 95643"/>
                  <a:gd name="connsiteY1" fmla="*/ 37 h 95643"/>
                  <a:gd name="connsiteX2" fmla="*/ 95657 w 95643"/>
                  <a:gd name="connsiteY2" fmla="*/ 95680 h 95643"/>
                  <a:gd name="connsiteX3" fmla="*/ 14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4" y="37"/>
                    </a:moveTo>
                    <a:lnTo>
                      <a:pt x="95657" y="37"/>
                    </a:lnTo>
                    <a:lnTo>
                      <a:pt x="95657" y="95680"/>
                    </a:lnTo>
                    <a:lnTo>
                      <a:pt x="14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4" name="Полилиния 153">
                <a:extLst>
                  <a:ext uri="{FF2B5EF4-FFF2-40B4-BE49-F238E27FC236}">
                    <a16:creationId xmlns:a16="http://schemas.microsoft.com/office/drawing/2014/main" id="{3437075E-01B1-4778-A915-8D1DA4CDA882}"/>
                  </a:ext>
                </a:extLst>
              </p:cNvPr>
              <p:cNvSpPr/>
              <p:nvPr/>
            </p:nvSpPr>
            <p:spPr>
              <a:xfrm>
                <a:off x="3736049" y="5964188"/>
                <a:ext cx="95643" cy="95643"/>
              </a:xfrm>
              <a:custGeom>
                <a:avLst/>
                <a:gdLst>
                  <a:gd name="connsiteX0" fmla="*/ 75335 w 95643"/>
                  <a:gd name="connsiteY0" fmla="*/ 37 h 95643"/>
                  <a:gd name="connsiteX1" fmla="*/ 95660 w 95643"/>
                  <a:gd name="connsiteY1" fmla="*/ 20361 h 95643"/>
                  <a:gd name="connsiteX2" fmla="*/ 95660 w 95643"/>
                  <a:gd name="connsiteY2" fmla="*/ 95680 h 95643"/>
                  <a:gd name="connsiteX3" fmla="*/ 17 w 95643"/>
                  <a:gd name="connsiteY3" fmla="*/ 95680 h 95643"/>
                  <a:gd name="connsiteX4" fmla="*/ 17 w 95643"/>
                  <a:gd name="connsiteY4" fmla="*/ 37 h 95643"/>
                  <a:gd name="connsiteX5" fmla="*/ 75335 w 95643"/>
                  <a:gd name="connsiteY5" fmla="*/ 3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35" y="37"/>
                    </a:moveTo>
                    <a:cubicBezTo>
                      <a:pt x="86560" y="37"/>
                      <a:pt x="95660" y="9136"/>
                      <a:pt x="95660" y="20361"/>
                    </a:cubicBezTo>
                    <a:lnTo>
                      <a:pt x="95660" y="95680"/>
                    </a:lnTo>
                    <a:lnTo>
                      <a:pt x="17" y="95680"/>
                    </a:lnTo>
                    <a:lnTo>
                      <a:pt x="17" y="37"/>
                    </a:lnTo>
                    <a:lnTo>
                      <a:pt x="75335" y="3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5" name="Полилиния 154">
                <a:extLst>
                  <a:ext uri="{FF2B5EF4-FFF2-40B4-BE49-F238E27FC236}">
                    <a16:creationId xmlns:a16="http://schemas.microsoft.com/office/drawing/2014/main" id="{11E1944C-273C-4F12-A626-0E2FBC16F039}"/>
                  </a:ext>
                </a:extLst>
              </p:cNvPr>
              <p:cNvSpPr/>
              <p:nvPr/>
            </p:nvSpPr>
            <p:spPr>
              <a:xfrm>
                <a:off x="4022978" y="5964188"/>
                <a:ext cx="95643" cy="95643"/>
              </a:xfrm>
              <a:custGeom>
                <a:avLst/>
                <a:gdLst>
                  <a:gd name="connsiteX0" fmla="*/ 75344 w 95643"/>
                  <a:gd name="connsiteY0" fmla="*/ 37 h 95643"/>
                  <a:gd name="connsiteX1" fmla="*/ 20349 w 95643"/>
                  <a:gd name="connsiteY1" fmla="*/ 37 h 95643"/>
                  <a:gd name="connsiteX2" fmla="*/ 25 w 95643"/>
                  <a:gd name="connsiteY2" fmla="*/ 20361 h 95643"/>
                  <a:gd name="connsiteX3" fmla="*/ 25 w 95643"/>
                  <a:gd name="connsiteY3" fmla="*/ 75355 h 95643"/>
                  <a:gd name="connsiteX4" fmla="*/ 20349 w 95643"/>
                  <a:gd name="connsiteY4" fmla="*/ 95680 h 95643"/>
                  <a:gd name="connsiteX5" fmla="*/ 95668 w 95643"/>
                  <a:gd name="connsiteY5" fmla="*/ 95680 h 95643"/>
                  <a:gd name="connsiteX6" fmla="*/ 95668 w 95643"/>
                  <a:gd name="connsiteY6" fmla="*/ 3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4" y="37"/>
                    </a:moveTo>
                    <a:lnTo>
                      <a:pt x="20349" y="37"/>
                    </a:lnTo>
                    <a:cubicBezTo>
                      <a:pt x="9125" y="37"/>
                      <a:pt x="25" y="9136"/>
                      <a:pt x="25" y="20361"/>
                    </a:cubicBezTo>
                    <a:lnTo>
                      <a:pt x="25" y="75355"/>
                    </a:lnTo>
                    <a:cubicBezTo>
                      <a:pt x="25" y="86580"/>
                      <a:pt x="9125" y="95680"/>
                      <a:pt x="20349" y="95680"/>
                    </a:cubicBezTo>
                    <a:lnTo>
                      <a:pt x="95668" y="95680"/>
                    </a:lnTo>
                    <a:lnTo>
                      <a:pt x="95668" y="3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6" name="Полилиния 155">
                <a:extLst>
                  <a:ext uri="{FF2B5EF4-FFF2-40B4-BE49-F238E27FC236}">
                    <a16:creationId xmlns:a16="http://schemas.microsoft.com/office/drawing/2014/main" id="{860CB87A-BE4E-4BCE-B806-1BE5DD326FEE}"/>
                  </a:ext>
                </a:extLst>
              </p:cNvPr>
              <p:cNvSpPr/>
              <p:nvPr/>
            </p:nvSpPr>
            <p:spPr>
              <a:xfrm>
                <a:off x="4118621" y="5964188"/>
                <a:ext cx="95643" cy="95643"/>
              </a:xfrm>
              <a:custGeom>
                <a:avLst/>
                <a:gdLst>
                  <a:gd name="connsiteX0" fmla="*/ 28 w 95643"/>
                  <a:gd name="connsiteY0" fmla="*/ 37 h 95643"/>
                  <a:gd name="connsiteX1" fmla="*/ 95671 w 95643"/>
                  <a:gd name="connsiteY1" fmla="*/ 37 h 95643"/>
                  <a:gd name="connsiteX2" fmla="*/ 95671 w 95643"/>
                  <a:gd name="connsiteY2" fmla="*/ 95680 h 95643"/>
                  <a:gd name="connsiteX3" fmla="*/ 28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8" y="37"/>
                    </a:moveTo>
                    <a:lnTo>
                      <a:pt x="95671" y="37"/>
                    </a:lnTo>
                    <a:lnTo>
                      <a:pt x="95671" y="95680"/>
                    </a:lnTo>
                    <a:lnTo>
                      <a:pt x="28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7" name="Полилиния 156">
                <a:extLst>
                  <a:ext uri="{FF2B5EF4-FFF2-40B4-BE49-F238E27FC236}">
                    <a16:creationId xmlns:a16="http://schemas.microsoft.com/office/drawing/2014/main" id="{9093557E-CF53-4BC9-AD57-6D5166EB0BCA}"/>
                  </a:ext>
                </a:extLst>
              </p:cNvPr>
              <p:cNvSpPr/>
              <p:nvPr/>
            </p:nvSpPr>
            <p:spPr>
              <a:xfrm>
                <a:off x="4214264" y="5964188"/>
                <a:ext cx="95643" cy="95643"/>
              </a:xfrm>
              <a:custGeom>
                <a:avLst/>
                <a:gdLst>
                  <a:gd name="connsiteX0" fmla="*/ 31 w 95643"/>
                  <a:gd name="connsiteY0" fmla="*/ 37 h 95643"/>
                  <a:gd name="connsiteX1" fmla="*/ 95674 w 95643"/>
                  <a:gd name="connsiteY1" fmla="*/ 37 h 95643"/>
                  <a:gd name="connsiteX2" fmla="*/ 95674 w 95643"/>
                  <a:gd name="connsiteY2" fmla="*/ 95680 h 95643"/>
                  <a:gd name="connsiteX3" fmla="*/ 31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37"/>
                    </a:moveTo>
                    <a:lnTo>
                      <a:pt x="95674" y="37"/>
                    </a:lnTo>
                    <a:lnTo>
                      <a:pt x="95674" y="95680"/>
                    </a:lnTo>
                    <a:lnTo>
                      <a:pt x="31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8" name="Полилиния 157">
                <a:extLst>
                  <a:ext uri="{FF2B5EF4-FFF2-40B4-BE49-F238E27FC236}">
                    <a16:creationId xmlns:a16="http://schemas.microsoft.com/office/drawing/2014/main" id="{D1DC8AFE-CE76-4186-80CE-0F1183F2CF0C}"/>
                  </a:ext>
                </a:extLst>
              </p:cNvPr>
              <p:cNvSpPr/>
              <p:nvPr/>
            </p:nvSpPr>
            <p:spPr>
              <a:xfrm>
                <a:off x="5341656" y="5964188"/>
                <a:ext cx="20324" cy="20324"/>
              </a:xfrm>
              <a:custGeom>
                <a:avLst/>
                <a:gdLst>
                  <a:gd name="connsiteX0" fmla="*/ 20386 w 20324"/>
                  <a:gd name="connsiteY0" fmla="*/ 20361 h 20324"/>
                  <a:gd name="connsiteX1" fmla="*/ 20386 w 20324"/>
                  <a:gd name="connsiteY1" fmla="*/ 37 h 20324"/>
                  <a:gd name="connsiteX2" fmla="*/ 62 w 20324"/>
                  <a:gd name="connsiteY2" fmla="*/ 37 h 20324"/>
                  <a:gd name="connsiteX3" fmla="*/ 20386 w 20324"/>
                  <a:gd name="connsiteY3" fmla="*/ 2036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6" y="20361"/>
                    </a:moveTo>
                    <a:lnTo>
                      <a:pt x="20386" y="37"/>
                    </a:lnTo>
                    <a:lnTo>
                      <a:pt x="62" y="37"/>
                    </a:lnTo>
                    <a:cubicBezTo>
                      <a:pt x="11286" y="37"/>
                      <a:pt x="20386" y="9136"/>
                      <a:pt x="20386" y="2036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9" name="Полилиния 158">
                <a:extLst>
                  <a:ext uri="{FF2B5EF4-FFF2-40B4-BE49-F238E27FC236}">
                    <a16:creationId xmlns:a16="http://schemas.microsoft.com/office/drawing/2014/main" id="{92A00300-1702-4AD0-B834-83CD789C7AA7}"/>
                  </a:ext>
                </a:extLst>
              </p:cNvPr>
              <p:cNvSpPr/>
              <p:nvPr/>
            </p:nvSpPr>
            <p:spPr>
              <a:xfrm>
                <a:off x="5341656" y="6039507"/>
                <a:ext cx="20324" cy="20324"/>
              </a:xfrm>
              <a:custGeom>
                <a:avLst/>
                <a:gdLst>
                  <a:gd name="connsiteX0" fmla="*/ 62 w 20324"/>
                  <a:gd name="connsiteY0" fmla="*/ 20360 h 20324"/>
                  <a:gd name="connsiteX1" fmla="*/ 20386 w 20324"/>
                  <a:gd name="connsiteY1" fmla="*/ 36 h 20324"/>
                  <a:gd name="connsiteX2" fmla="*/ 20386 w 20324"/>
                  <a:gd name="connsiteY2" fmla="*/ 2036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2" y="20360"/>
                    </a:moveTo>
                    <a:cubicBezTo>
                      <a:pt x="11286" y="20360"/>
                      <a:pt x="20386" y="11261"/>
                      <a:pt x="20386" y="36"/>
                    </a:cubicBezTo>
                    <a:lnTo>
                      <a:pt x="20386" y="203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0" name="Полилиния 159">
                <a:extLst>
                  <a:ext uri="{FF2B5EF4-FFF2-40B4-BE49-F238E27FC236}">
                    <a16:creationId xmlns:a16="http://schemas.microsoft.com/office/drawing/2014/main" id="{CE24483A-4E6B-497A-9EFC-5730EB0D550C}"/>
                  </a:ext>
                </a:extLst>
              </p:cNvPr>
              <p:cNvSpPr/>
              <p:nvPr/>
            </p:nvSpPr>
            <p:spPr>
              <a:xfrm>
                <a:off x="5361981" y="5964188"/>
                <a:ext cx="95643" cy="95643"/>
              </a:xfrm>
              <a:custGeom>
                <a:avLst/>
                <a:gdLst>
                  <a:gd name="connsiteX0" fmla="*/ 65 w 95643"/>
                  <a:gd name="connsiteY0" fmla="*/ 37 h 95643"/>
                  <a:gd name="connsiteX1" fmla="*/ 95708 w 95643"/>
                  <a:gd name="connsiteY1" fmla="*/ 37 h 95643"/>
                  <a:gd name="connsiteX2" fmla="*/ 95708 w 95643"/>
                  <a:gd name="connsiteY2" fmla="*/ 95680 h 95643"/>
                  <a:gd name="connsiteX3" fmla="*/ 65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37"/>
                    </a:moveTo>
                    <a:lnTo>
                      <a:pt x="95708" y="37"/>
                    </a:lnTo>
                    <a:lnTo>
                      <a:pt x="95708" y="95680"/>
                    </a:lnTo>
                    <a:lnTo>
                      <a:pt x="65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1" name="Полилиния 160">
                <a:extLst>
                  <a:ext uri="{FF2B5EF4-FFF2-40B4-BE49-F238E27FC236}">
                    <a16:creationId xmlns:a16="http://schemas.microsoft.com/office/drawing/2014/main" id="{C21F2D37-49DA-4813-8F07-C49BE75DBBEE}"/>
                  </a:ext>
                </a:extLst>
              </p:cNvPr>
              <p:cNvSpPr/>
              <p:nvPr/>
            </p:nvSpPr>
            <p:spPr>
              <a:xfrm>
                <a:off x="5553267" y="5964188"/>
                <a:ext cx="95643" cy="95643"/>
              </a:xfrm>
              <a:custGeom>
                <a:avLst/>
                <a:gdLst>
                  <a:gd name="connsiteX0" fmla="*/ 71 w 95643"/>
                  <a:gd name="connsiteY0" fmla="*/ 75355 h 95643"/>
                  <a:gd name="connsiteX1" fmla="*/ 20395 w 95643"/>
                  <a:gd name="connsiteY1" fmla="*/ 95680 h 95643"/>
                  <a:gd name="connsiteX2" fmla="*/ 95714 w 95643"/>
                  <a:gd name="connsiteY2" fmla="*/ 95680 h 95643"/>
                  <a:gd name="connsiteX3" fmla="*/ 95714 w 95643"/>
                  <a:gd name="connsiteY3" fmla="*/ 37 h 95643"/>
                  <a:gd name="connsiteX4" fmla="*/ 71 w 95643"/>
                  <a:gd name="connsiteY4" fmla="*/ 37 h 95643"/>
                  <a:gd name="connsiteX5" fmla="*/ 71 w 95643"/>
                  <a:gd name="connsiteY5" fmla="*/ 7535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1" y="75355"/>
                    </a:moveTo>
                    <a:cubicBezTo>
                      <a:pt x="71" y="86580"/>
                      <a:pt x="9170" y="95680"/>
                      <a:pt x="20395" y="95680"/>
                    </a:cubicBezTo>
                    <a:lnTo>
                      <a:pt x="95714" y="95680"/>
                    </a:lnTo>
                    <a:lnTo>
                      <a:pt x="95714" y="37"/>
                    </a:lnTo>
                    <a:lnTo>
                      <a:pt x="71" y="37"/>
                    </a:lnTo>
                    <a:lnTo>
                      <a:pt x="71" y="7535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2" name="Полилиния 161">
                <a:extLst>
                  <a:ext uri="{FF2B5EF4-FFF2-40B4-BE49-F238E27FC236}">
                    <a16:creationId xmlns:a16="http://schemas.microsoft.com/office/drawing/2014/main" id="{FF15E6B8-1A40-456A-A304-B6A7709D63C7}"/>
                  </a:ext>
                </a:extLst>
              </p:cNvPr>
              <p:cNvSpPr/>
              <p:nvPr/>
            </p:nvSpPr>
            <p:spPr>
              <a:xfrm>
                <a:off x="5648910" y="5964188"/>
                <a:ext cx="95643" cy="95643"/>
              </a:xfrm>
              <a:custGeom>
                <a:avLst/>
                <a:gdLst>
                  <a:gd name="connsiteX0" fmla="*/ 74 w 95643"/>
                  <a:gd name="connsiteY0" fmla="*/ 37 h 95643"/>
                  <a:gd name="connsiteX1" fmla="*/ 95717 w 95643"/>
                  <a:gd name="connsiteY1" fmla="*/ 37 h 95643"/>
                  <a:gd name="connsiteX2" fmla="*/ 95717 w 95643"/>
                  <a:gd name="connsiteY2" fmla="*/ 95680 h 95643"/>
                  <a:gd name="connsiteX3" fmla="*/ 74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37"/>
                    </a:moveTo>
                    <a:lnTo>
                      <a:pt x="95717" y="37"/>
                    </a:lnTo>
                    <a:lnTo>
                      <a:pt x="95717" y="95680"/>
                    </a:lnTo>
                    <a:lnTo>
                      <a:pt x="74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3" name="Полилиния 162">
                <a:extLst>
                  <a:ext uri="{FF2B5EF4-FFF2-40B4-BE49-F238E27FC236}">
                    <a16:creationId xmlns:a16="http://schemas.microsoft.com/office/drawing/2014/main" id="{49797A46-59EE-4A81-9CC3-4AD8FFEA9EFA}"/>
                  </a:ext>
                </a:extLst>
              </p:cNvPr>
              <p:cNvSpPr/>
              <p:nvPr/>
            </p:nvSpPr>
            <p:spPr>
              <a:xfrm>
                <a:off x="5744553" y="5964188"/>
                <a:ext cx="95643" cy="95643"/>
              </a:xfrm>
              <a:custGeom>
                <a:avLst/>
                <a:gdLst>
                  <a:gd name="connsiteX0" fmla="*/ 95719 w 95643"/>
                  <a:gd name="connsiteY0" fmla="*/ 75355 h 95643"/>
                  <a:gd name="connsiteX1" fmla="*/ 75395 w 95643"/>
                  <a:gd name="connsiteY1" fmla="*/ 95680 h 95643"/>
                  <a:gd name="connsiteX2" fmla="*/ 76 w 95643"/>
                  <a:gd name="connsiteY2" fmla="*/ 95680 h 95643"/>
                  <a:gd name="connsiteX3" fmla="*/ 76 w 95643"/>
                  <a:gd name="connsiteY3" fmla="*/ 37 h 95643"/>
                  <a:gd name="connsiteX4" fmla="*/ 95719 w 95643"/>
                  <a:gd name="connsiteY4" fmla="*/ 37 h 95643"/>
                  <a:gd name="connsiteX5" fmla="*/ 95719 w 95643"/>
                  <a:gd name="connsiteY5" fmla="*/ 7535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19" y="75355"/>
                    </a:moveTo>
                    <a:cubicBezTo>
                      <a:pt x="95719" y="86580"/>
                      <a:pt x="86620" y="95680"/>
                      <a:pt x="75395" y="95680"/>
                    </a:cubicBezTo>
                    <a:lnTo>
                      <a:pt x="76" y="95680"/>
                    </a:lnTo>
                    <a:lnTo>
                      <a:pt x="76" y="37"/>
                    </a:lnTo>
                    <a:lnTo>
                      <a:pt x="95719" y="37"/>
                    </a:lnTo>
                    <a:lnTo>
                      <a:pt x="95719" y="7535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4" name="Полилиния 163">
                <a:extLst>
                  <a:ext uri="{FF2B5EF4-FFF2-40B4-BE49-F238E27FC236}">
                    <a16:creationId xmlns:a16="http://schemas.microsoft.com/office/drawing/2014/main" id="{0B636F8C-1888-4EFC-8EC4-C44481341AC2}"/>
                  </a:ext>
                </a:extLst>
              </p:cNvPr>
              <p:cNvSpPr/>
              <p:nvPr/>
            </p:nvSpPr>
            <p:spPr>
              <a:xfrm>
                <a:off x="5840196" y="5964188"/>
                <a:ext cx="20324" cy="20324"/>
              </a:xfrm>
              <a:custGeom>
                <a:avLst/>
                <a:gdLst>
                  <a:gd name="connsiteX0" fmla="*/ 20404 w 20324"/>
                  <a:gd name="connsiteY0" fmla="*/ 37 h 20324"/>
                  <a:gd name="connsiteX1" fmla="*/ 80 w 20324"/>
                  <a:gd name="connsiteY1" fmla="*/ 37 h 20324"/>
                  <a:gd name="connsiteX2" fmla="*/ 80 w 20324"/>
                  <a:gd name="connsiteY2" fmla="*/ 20361 h 20324"/>
                  <a:gd name="connsiteX3" fmla="*/ 20404 w 20324"/>
                  <a:gd name="connsiteY3" fmla="*/ 3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37"/>
                    </a:moveTo>
                    <a:lnTo>
                      <a:pt x="80" y="37"/>
                    </a:lnTo>
                    <a:lnTo>
                      <a:pt x="80" y="20361"/>
                    </a:lnTo>
                    <a:cubicBezTo>
                      <a:pt x="80" y="9136"/>
                      <a:pt x="9179" y="37"/>
                      <a:pt x="20404" y="3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5" name="Полилиния 164">
                <a:extLst>
                  <a:ext uri="{FF2B5EF4-FFF2-40B4-BE49-F238E27FC236}">
                    <a16:creationId xmlns:a16="http://schemas.microsoft.com/office/drawing/2014/main" id="{BA9A32A2-2960-4E5A-AEF0-7F2BD7F05E3F}"/>
                  </a:ext>
                </a:extLst>
              </p:cNvPr>
              <p:cNvSpPr/>
              <p:nvPr/>
            </p:nvSpPr>
            <p:spPr>
              <a:xfrm>
                <a:off x="5915514" y="5964188"/>
                <a:ext cx="20324" cy="20324"/>
              </a:xfrm>
              <a:custGeom>
                <a:avLst/>
                <a:gdLst>
                  <a:gd name="connsiteX0" fmla="*/ 20403 w 20324"/>
                  <a:gd name="connsiteY0" fmla="*/ 20361 h 20324"/>
                  <a:gd name="connsiteX1" fmla="*/ 20403 w 20324"/>
                  <a:gd name="connsiteY1" fmla="*/ 37 h 20324"/>
                  <a:gd name="connsiteX2" fmla="*/ 79 w 20324"/>
                  <a:gd name="connsiteY2" fmla="*/ 37 h 20324"/>
                  <a:gd name="connsiteX3" fmla="*/ 20403 w 20324"/>
                  <a:gd name="connsiteY3" fmla="*/ 2036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3" y="20361"/>
                    </a:moveTo>
                    <a:lnTo>
                      <a:pt x="20403" y="37"/>
                    </a:lnTo>
                    <a:lnTo>
                      <a:pt x="79" y="37"/>
                    </a:lnTo>
                    <a:cubicBezTo>
                      <a:pt x="11304" y="37"/>
                      <a:pt x="20403" y="9136"/>
                      <a:pt x="20403" y="2036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6" name="Полилиния 165">
                <a:extLst>
                  <a:ext uri="{FF2B5EF4-FFF2-40B4-BE49-F238E27FC236}">
                    <a16:creationId xmlns:a16="http://schemas.microsoft.com/office/drawing/2014/main" id="{5B1D7159-3A32-4323-A7FB-CE6EE70D5D4F}"/>
                  </a:ext>
                </a:extLst>
              </p:cNvPr>
              <p:cNvSpPr/>
              <p:nvPr/>
            </p:nvSpPr>
            <p:spPr>
              <a:xfrm>
                <a:off x="5915514" y="6039507"/>
                <a:ext cx="20324" cy="20324"/>
              </a:xfrm>
              <a:custGeom>
                <a:avLst/>
                <a:gdLst>
                  <a:gd name="connsiteX0" fmla="*/ 79 w 20324"/>
                  <a:gd name="connsiteY0" fmla="*/ 20360 h 20324"/>
                  <a:gd name="connsiteX1" fmla="*/ 20403 w 20324"/>
                  <a:gd name="connsiteY1" fmla="*/ 36 h 20324"/>
                  <a:gd name="connsiteX2" fmla="*/ 20403 w 20324"/>
                  <a:gd name="connsiteY2" fmla="*/ 2036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9" y="20360"/>
                    </a:moveTo>
                    <a:cubicBezTo>
                      <a:pt x="11304" y="20360"/>
                      <a:pt x="20403" y="11261"/>
                      <a:pt x="20403" y="36"/>
                    </a:cubicBezTo>
                    <a:lnTo>
                      <a:pt x="20403" y="203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7" name="Полилиния 166">
                <a:extLst>
                  <a:ext uri="{FF2B5EF4-FFF2-40B4-BE49-F238E27FC236}">
                    <a16:creationId xmlns:a16="http://schemas.microsoft.com/office/drawing/2014/main" id="{965A9906-5557-47DC-8FE9-D7E45D44A35B}"/>
                  </a:ext>
                </a:extLst>
              </p:cNvPr>
              <p:cNvSpPr/>
              <p:nvPr/>
            </p:nvSpPr>
            <p:spPr>
              <a:xfrm>
                <a:off x="5935839" y="5964188"/>
                <a:ext cx="95643" cy="95643"/>
              </a:xfrm>
              <a:custGeom>
                <a:avLst/>
                <a:gdLst>
                  <a:gd name="connsiteX0" fmla="*/ 82 w 95643"/>
                  <a:gd name="connsiteY0" fmla="*/ 37 h 95643"/>
                  <a:gd name="connsiteX1" fmla="*/ 95725 w 95643"/>
                  <a:gd name="connsiteY1" fmla="*/ 37 h 95643"/>
                  <a:gd name="connsiteX2" fmla="*/ 95725 w 95643"/>
                  <a:gd name="connsiteY2" fmla="*/ 95680 h 95643"/>
                  <a:gd name="connsiteX3" fmla="*/ 82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37"/>
                    </a:moveTo>
                    <a:lnTo>
                      <a:pt x="95725" y="37"/>
                    </a:lnTo>
                    <a:lnTo>
                      <a:pt x="95725" y="95680"/>
                    </a:lnTo>
                    <a:lnTo>
                      <a:pt x="82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8" name="Полилиния 167">
                <a:extLst>
                  <a:ext uri="{FF2B5EF4-FFF2-40B4-BE49-F238E27FC236}">
                    <a16:creationId xmlns:a16="http://schemas.microsoft.com/office/drawing/2014/main" id="{F3064CC0-8FA0-46CC-91F9-96A149142E34}"/>
                  </a:ext>
                </a:extLst>
              </p:cNvPr>
              <p:cNvSpPr/>
              <p:nvPr/>
            </p:nvSpPr>
            <p:spPr>
              <a:xfrm>
                <a:off x="6127125" y="5964188"/>
                <a:ext cx="95643" cy="95643"/>
              </a:xfrm>
              <a:custGeom>
                <a:avLst/>
                <a:gdLst>
                  <a:gd name="connsiteX0" fmla="*/ 88 w 95643"/>
                  <a:gd name="connsiteY0" fmla="*/ 37 h 95643"/>
                  <a:gd name="connsiteX1" fmla="*/ 95731 w 95643"/>
                  <a:gd name="connsiteY1" fmla="*/ 37 h 95643"/>
                  <a:gd name="connsiteX2" fmla="*/ 95731 w 95643"/>
                  <a:gd name="connsiteY2" fmla="*/ 95680 h 95643"/>
                  <a:gd name="connsiteX3" fmla="*/ 88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8" y="37"/>
                    </a:moveTo>
                    <a:lnTo>
                      <a:pt x="95731" y="37"/>
                    </a:lnTo>
                    <a:lnTo>
                      <a:pt x="95731" y="95680"/>
                    </a:lnTo>
                    <a:lnTo>
                      <a:pt x="88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9" name="Полилиния 168">
                <a:extLst>
                  <a:ext uri="{FF2B5EF4-FFF2-40B4-BE49-F238E27FC236}">
                    <a16:creationId xmlns:a16="http://schemas.microsoft.com/office/drawing/2014/main" id="{453B91FE-7F31-4CD2-AD32-3E897E1D934D}"/>
                  </a:ext>
                </a:extLst>
              </p:cNvPr>
              <p:cNvSpPr/>
              <p:nvPr/>
            </p:nvSpPr>
            <p:spPr>
              <a:xfrm>
                <a:off x="3449120" y="6059832"/>
                <a:ext cx="95643" cy="95643"/>
              </a:xfrm>
              <a:custGeom>
                <a:avLst/>
                <a:gdLst>
                  <a:gd name="connsiteX0" fmla="*/ 8 w 95643"/>
                  <a:gd name="connsiteY0" fmla="*/ 39 h 95643"/>
                  <a:gd name="connsiteX1" fmla="*/ 95651 w 95643"/>
                  <a:gd name="connsiteY1" fmla="*/ 39 h 95643"/>
                  <a:gd name="connsiteX2" fmla="*/ 95651 w 95643"/>
                  <a:gd name="connsiteY2" fmla="*/ 95682 h 95643"/>
                  <a:gd name="connsiteX3" fmla="*/ 8 w 95643"/>
                  <a:gd name="connsiteY3" fmla="*/ 956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" y="39"/>
                    </a:moveTo>
                    <a:lnTo>
                      <a:pt x="95651" y="39"/>
                    </a:lnTo>
                    <a:lnTo>
                      <a:pt x="95651" y="95682"/>
                    </a:lnTo>
                    <a:lnTo>
                      <a:pt x="8" y="9568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0" name="Полилиния 169">
                <a:extLst>
                  <a:ext uri="{FF2B5EF4-FFF2-40B4-BE49-F238E27FC236}">
                    <a16:creationId xmlns:a16="http://schemas.microsoft.com/office/drawing/2014/main" id="{3157B176-2B3E-440C-AC43-986A4BC0CC3F}"/>
                  </a:ext>
                </a:extLst>
              </p:cNvPr>
              <p:cNvSpPr/>
              <p:nvPr/>
            </p:nvSpPr>
            <p:spPr>
              <a:xfrm>
                <a:off x="3544763" y="6059832"/>
                <a:ext cx="20324" cy="20324"/>
              </a:xfrm>
              <a:custGeom>
                <a:avLst/>
                <a:gdLst>
                  <a:gd name="connsiteX0" fmla="*/ 20336 w 20324"/>
                  <a:gd name="connsiteY0" fmla="*/ 40 h 20324"/>
                  <a:gd name="connsiteX1" fmla="*/ 11 w 20324"/>
                  <a:gd name="connsiteY1" fmla="*/ 40 h 20324"/>
                  <a:gd name="connsiteX2" fmla="*/ 11 w 20324"/>
                  <a:gd name="connsiteY2" fmla="*/ 20364 h 20324"/>
                  <a:gd name="connsiteX3" fmla="*/ 20336 w 20324"/>
                  <a:gd name="connsiteY3" fmla="*/ 4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36" y="40"/>
                    </a:moveTo>
                    <a:lnTo>
                      <a:pt x="11" y="40"/>
                    </a:lnTo>
                    <a:lnTo>
                      <a:pt x="11" y="20364"/>
                    </a:lnTo>
                    <a:cubicBezTo>
                      <a:pt x="11" y="9139"/>
                      <a:pt x="9111" y="40"/>
                      <a:pt x="20336" y="4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1" name="Полилиния 170">
                <a:extLst>
                  <a:ext uri="{FF2B5EF4-FFF2-40B4-BE49-F238E27FC236}">
                    <a16:creationId xmlns:a16="http://schemas.microsoft.com/office/drawing/2014/main" id="{4F2FFF76-537E-4B67-8C98-5464C56C918E}"/>
                  </a:ext>
                </a:extLst>
              </p:cNvPr>
              <p:cNvSpPr/>
              <p:nvPr/>
            </p:nvSpPr>
            <p:spPr>
              <a:xfrm>
                <a:off x="3715725" y="6059832"/>
                <a:ext cx="20324" cy="20324"/>
              </a:xfrm>
              <a:custGeom>
                <a:avLst/>
                <a:gdLst>
                  <a:gd name="connsiteX0" fmla="*/ 20337 w 20324"/>
                  <a:gd name="connsiteY0" fmla="*/ 20364 h 20324"/>
                  <a:gd name="connsiteX1" fmla="*/ 20337 w 20324"/>
                  <a:gd name="connsiteY1" fmla="*/ 40 h 20324"/>
                  <a:gd name="connsiteX2" fmla="*/ 13 w 20324"/>
                  <a:gd name="connsiteY2" fmla="*/ 40 h 20324"/>
                  <a:gd name="connsiteX3" fmla="*/ 20337 w 20324"/>
                  <a:gd name="connsiteY3" fmla="*/ 2036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37" y="20364"/>
                    </a:moveTo>
                    <a:lnTo>
                      <a:pt x="20337" y="40"/>
                    </a:lnTo>
                    <a:lnTo>
                      <a:pt x="13" y="40"/>
                    </a:lnTo>
                    <a:cubicBezTo>
                      <a:pt x="11238" y="40"/>
                      <a:pt x="20337" y="9139"/>
                      <a:pt x="20337" y="2036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2" name="Полилиния 171">
                <a:extLst>
                  <a:ext uri="{FF2B5EF4-FFF2-40B4-BE49-F238E27FC236}">
                    <a16:creationId xmlns:a16="http://schemas.microsoft.com/office/drawing/2014/main" id="{392B3C41-213C-4179-B4C3-AA5F92F2722E}"/>
                  </a:ext>
                </a:extLst>
              </p:cNvPr>
              <p:cNvSpPr/>
              <p:nvPr/>
            </p:nvSpPr>
            <p:spPr>
              <a:xfrm>
                <a:off x="3736049" y="6059832"/>
                <a:ext cx="95643" cy="95643"/>
              </a:xfrm>
              <a:custGeom>
                <a:avLst/>
                <a:gdLst>
                  <a:gd name="connsiteX0" fmla="*/ 17 w 95643"/>
                  <a:gd name="connsiteY0" fmla="*/ 39 h 95643"/>
                  <a:gd name="connsiteX1" fmla="*/ 95660 w 95643"/>
                  <a:gd name="connsiteY1" fmla="*/ 39 h 95643"/>
                  <a:gd name="connsiteX2" fmla="*/ 95660 w 95643"/>
                  <a:gd name="connsiteY2" fmla="*/ 95682 h 95643"/>
                  <a:gd name="connsiteX3" fmla="*/ 17 w 95643"/>
                  <a:gd name="connsiteY3" fmla="*/ 956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7" y="39"/>
                    </a:moveTo>
                    <a:lnTo>
                      <a:pt x="95660" y="39"/>
                    </a:lnTo>
                    <a:lnTo>
                      <a:pt x="95660" y="95682"/>
                    </a:lnTo>
                    <a:lnTo>
                      <a:pt x="17" y="9568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3" name="Полилиния 172">
                <a:extLst>
                  <a:ext uri="{FF2B5EF4-FFF2-40B4-BE49-F238E27FC236}">
                    <a16:creationId xmlns:a16="http://schemas.microsoft.com/office/drawing/2014/main" id="{FF895EAB-1030-424A-B2F2-B83A5082E6FA}"/>
                  </a:ext>
                </a:extLst>
              </p:cNvPr>
              <p:cNvSpPr/>
              <p:nvPr/>
            </p:nvSpPr>
            <p:spPr>
              <a:xfrm>
                <a:off x="4193940" y="6059832"/>
                <a:ext cx="20324" cy="20324"/>
              </a:xfrm>
              <a:custGeom>
                <a:avLst/>
                <a:gdLst>
                  <a:gd name="connsiteX0" fmla="*/ 20352 w 20324"/>
                  <a:gd name="connsiteY0" fmla="*/ 20364 h 20324"/>
                  <a:gd name="connsiteX1" fmla="*/ 20352 w 20324"/>
                  <a:gd name="connsiteY1" fmla="*/ 40 h 20324"/>
                  <a:gd name="connsiteX2" fmla="*/ 28 w 20324"/>
                  <a:gd name="connsiteY2" fmla="*/ 40 h 20324"/>
                  <a:gd name="connsiteX3" fmla="*/ 20352 w 20324"/>
                  <a:gd name="connsiteY3" fmla="*/ 2036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2" y="20364"/>
                    </a:moveTo>
                    <a:lnTo>
                      <a:pt x="20352" y="40"/>
                    </a:lnTo>
                    <a:lnTo>
                      <a:pt x="28" y="40"/>
                    </a:lnTo>
                    <a:cubicBezTo>
                      <a:pt x="11252" y="40"/>
                      <a:pt x="20352" y="9139"/>
                      <a:pt x="20352" y="2036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4" name="Полилиния 173">
                <a:extLst>
                  <a:ext uri="{FF2B5EF4-FFF2-40B4-BE49-F238E27FC236}">
                    <a16:creationId xmlns:a16="http://schemas.microsoft.com/office/drawing/2014/main" id="{72524548-5C26-4714-8B98-026C8D4C5E0A}"/>
                  </a:ext>
                </a:extLst>
              </p:cNvPr>
              <p:cNvSpPr/>
              <p:nvPr/>
            </p:nvSpPr>
            <p:spPr>
              <a:xfrm>
                <a:off x="4193940" y="6135150"/>
                <a:ext cx="20324" cy="20324"/>
              </a:xfrm>
              <a:custGeom>
                <a:avLst/>
                <a:gdLst>
                  <a:gd name="connsiteX0" fmla="*/ 28 w 20324"/>
                  <a:gd name="connsiteY0" fmla="*/ 20363 h 20324"/>
                  <a:gd name="connsiteX1" fmla="*/ 20352 w 20324"/>
                  <a:gd name="connsiteY1" fmla="*/ 39 h 20324"/>
                  <a:gd name="connsiteX2" fmla="*/ 20352 w 20324"/>
                  <a:gd name="connsiteY2" fmla="*/ 2036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8" y="20363"/>
                    </a:moveTo>
                    <a:cubicBezTo>
                      <a:pt x="11252" y="20363"/>
                      <a:pt x="20352" y="11264"/>
                      <a:pt x="20352" y="39"/>
                    </a:cubicBezTo>
                    <a:lnTo>
                      <a:pt x="20352" y="2036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5" name="Полилиния 174">
                <a:extLst>
                  <a:ext uri="{FF2B5EF4-FFF2-40B4-BE49-F238E27FC236}">
                    <a16:creationId xmlns:a16="http://schemas.microsoft.com/office/drawing/2014/main" id="{B2A84DB8-524D-4029-B06F-8C1250C9F48E}"/>
                  </a:ext>
                </a:extLst>
              </p:cNvPr>
              <p:cNvSpPr/>
              <p:nvPr/>
            </p:nvSpPr>
            <p:spPr>
              <a:xfrm>
                <a:off x="4214264" y="6059832"/>
                <a:ext cx="95643" cy="95643"/>
              </a:xfrm>
              <a:custGeom>
                <a:avLst/>
                <a:gdLst>
                  <a:gd name="connsiteX0" fmla="*/ 31 w 95643"/>
                  <a:gd name="connsiteY0" fmla="*/ 39 h 95643"/>
                  <a:gd name="connsiteX1" fmla="*/ 95674 w 95643"/>
                  <a:gd name="connsiteY1" fmla="*/ 39 h 95643"/>
                  <a:gd name="connsiteX2" fmla="*/ 95674 w 95643"/>
                  <a:gd name="connsiteY2" fmla="*/ 95682 h 95643"/>
                  <a:gd name="connsiteX3" fmla="*/ 31 w 95643"/>
                  <a:gd name="connsiteY3" fmla="*/ 956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39"/>
                    </a:moveTo>
                    <a:lnTo>
                      <a:pt x="95674" y="39"/>
                    </a:lnTo>
                    <a:lnTo>
                      <a:pt x="95674" y="95682"/>
                    </a:lnTo>
                    <a:lnTo>
                      <a:pt x="31" y="9568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6" name="Полилиния 175">
                <a:extLst>
                  <a:ext uri="{FF2B5EF4-FFF2-40B4-BE49-F238E27FC236}">
                    <a16:creationId xmlns:a16="http://schemas.microsoft.com/office/drawing/2014/main" id="{52EDFB19-83E7-4E09-B2CF-036FD19414A4}"/>
                  </a:ext>
                </a:extLst>
              </p:cNvPr>
              <p:cNvSpPr/>
              <p:nvPr/>
            </p:nvSpPr>
            <p:spPr>
              <a:xfrm>
                <a:off x="5266338" y="6059832"/>
                <a:ext cx="95643" cy="95643"/>
              </a:xfrm>
              <a:custGeom>
                <a:avLst/>
                <a:gdLst>
                  <a:gd name="connsiteX0" fmla="*/ 20386 w 95643"/>
                  <a:gd name="connsiteY0" fmla="*/ 39 h 95643"/>
                  <a:gd name="connsiteX1" fmla="*/ 62 w 95643"/>
                  <a:gd name="connsiteY1" fmla="*/ 20364 h 95643"/>
                  <a:gd name="connsiteX2" fmla="*/ 62 w 95643"/>
                  <a:gd name="connsiteY2" fmla="*/ 95682 h 95643"/>
                  <a:gd name="connsiteX3" fmla="*/ 95705 w 95643"/>
                  <a:gd name="connsiteY3" fmla="*/ 95682 h 95643"/>
                  <a:gd name="connsiteX4" fmla="*/ 95705 w 95643"/>
                  <a:gd name="connsiteY4" fmla="*/ 39 h 95643"/>
                  <a:gd name="connsiteX5" fmla="*/ 20386 w 95643"/>
                  <a:gd name="connsiteY5" fmla="*/ 3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6" y="39"/>
                    </a:moveTo>
                    <a:cubicBezTo>
                      <a:pt x="9162" y="39"/>
                      <a:pt x="62" y="9139"/>
                      <a:pt x="62" y="20364"/>
                    </a:cubicBezTo>
                    <a:lnTo>
                      <a:pt x="62" y="95682"/>
                    </a:lnTo>
                    <a:lnTo>
                      <a:pt x="95705" y="95682"/>
                    </a:lnTo>
                    <a:lnTo>
                      <a:pt x="95705" y="39"/>
                    </a:lnTo>
                    <a:lnTo>
                      <a:pt x="20386" y="3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7" name="Полилиния 176">
                <a:extLst>
                  <a:ext uri="{FF2B5EF4-FFF2-40B4-BE49-F238E27FC236}">
                    <a16:creationId xmlns:a16="http://schemas.microsoft.com/office/drawing/2014/main" id="{9E43659B-B41E-43A3-AD28-D3FEC86B569C}"/>
                  </a:ext>
                </a:extLst>
              </p:cNvPr>
              <p:cNvSpPr/>
              <p:nvPr/>
            </p:nvSpPr>
            <p:spPr>
              <a:xfrm>
                <a:off x="5361981" y="6059832"/>
                <a:ext cx="95643" cy="95643"/>
              </a:xfrm>
              <a:custGeom>
                <a:avLst/>
                <a:gdLst>
                  <a:gd name="connsiteX0" fmla="*/ 95708 w 95643"/>
                  <a:gd name="connsiteY0" fmla="*/ 75358 h 95643"/>
                  <a:gd name="connsiteX1" fmla="*/ 75384 w 95643"/>
                  <a:gd name="connsiteY1" fmla="*/ 95682 h 95643"/>
                  <a:gd name="connsiteX2" fmla="*/ 65 w 95643"/>
                  <a:gd name="connsiteY2" fmla="*/ 95682 h 95643"/>
                  <a:gd name="connsiteX3" fmla="*/ 65 w 95643"/>
                  <a:gd name="connsiteY3" fmla="*/ 39 h 95643"/>
                  <a:gd name="connsiteX4" fmla="*/ 95708 w 95643"/>
                  <a:gd name="connsiteY4" fmla="*/ 39 h 95643"/>
                  <a:gd name="connsiteX5" fmla="*/ 95708 w 95643"/>
                  <a:gd name="connsiteY5" fmla="*/ 7535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8" y="75358"/>
                    </a:moveTo>
                    <a:cubicBezTo>
                      <a:pt x="95708" y="86583"/>
                      <a:pt x="86609" y="95682"/>
                      <a:pt x="75384" y="95682"/>
                    </a:cubicBezTo>
                    <a:lnTo>
                      <a:pt x="65" y="95682"/>
                    </a:lnTo>
                    <a:lnTo>
                      <a:pt x="65" y="39"/>
                    </a:lnTo>
                    <a:lnTo>
                      <a:pt x="95708" y="39"/>
                    </a:lnTo>
                    <a:lnTo>
                      <a:pt x="95708" y="7535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8" name="Полилиния 177">
                <a:extLst>
                  <a:ext uri="{FF2B5EF4-FFF2-40B4-BE49-F238E27FC236}">
                    <a16:creationId xmlns:a16="http://schemas.microsoft.com/office/drawing/2014/main" id="{4B9C2068-5899-479A-B4E9-4963603D470A}"/>
                  </a:ext>
                </a:extLst>
              </p:cNvPr>
              <p:cNvSpPr/>
              <p:nvPr/>
            </p:nvSpPr>
            <p:spPr>
              <a:xfrm>
                <a:off x="5819871" y="6135150"/>
                <a:ext cx="20324" cy="20324"/>
              </a:xfrm>
              <a:custGeom>
                <a:avLst/>
                <a:gdLst>
                  <a:gd name="connsiteX0" fmla="*/ 76 w 20324"/>
                  <a:gd name="connsiteY0" fmla="*/ 20363 h 20324"/>
                  <a:gd name="connsiteX1" fmla="*/ 20400 w 20324"/>
                  <a:gd name="connsiteY1" fmla="*/ 39 h 20324"/>
                  <a:gd name="connsiteX2" fmla="*/ 20400 w 20324"/>
                  <a:gd name="connsiteY2" fmla="*/ 2036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6" y="20363"/>
                    </a:moveTo>
                    <a:cubicBezTo>
                      <a:pt x="11301" y="20363"/>
                      <a:pt x="20400" y="11264"/>
                      <a:pt x="20400" y="39"/>
                    </a:cubicBezTo>
                    <a:lnTo>
                      <a:pt x="20400" y="2036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9" name="Полилиния 178">
                <a:extLst>
                  <a:ext uri="{FF2B5EF4-FFF2-40B4-BE49-F238E27FC236}">
                    <a16:creationId xmlns:a16="http://schemas.microsoft.com/office/drawing/2014/main" id="{377F5476-B0FB-4429-A84F-8ACD8F489408}"/>
                  </a:ext>
                </a:extLst>
              </p:cNvPr>
              <p:cNvSpPr/>
              <p:nvPr/>
            </p:nvSpPr>
            <p:spPr>
              <a:xfrm>
                <a:off x="5840196" y="6059832"/>
                <a:ext cx="95643" cy="95643"/>
              </a:xfrm>
              <a:custGeom>
                <a:avLst/>
                <a:gdLst>
                  <a:gd name="connsiteX0" fmla="*/ 20403 w 95643"/>
                  <a:gd name="connsiteY0" fmla="*/ 39 h 95643"/>
                  <a:gd name="connsiteX1" fmla="*/ 79 w 95643"/>
                  <a:gd name="connsiteY1" fmla="*/ 20364 h 95643"/>
                  <a:gd name="connsiteX2" fmla="*/ 79 w 95643"/>
                  <a:gd name="connsiteY2" fmla="*/ 95682 h 95643"/>
                  <a:gd name="connsiteX3" fmla="*/ 95722 w 95643"/>
                  <a:gd name="connsiteY3" fmla="*/ 95682 h 95643"/>
                  <a:gd name="connsiteX4" fmla="*/ 95722 w 95643"/>
                  <a:gd name="connsiteY4" fmla="*/ 39 h 95643"/>
                  <a:gd name="connsiteX5" fmla="*/ 20403 w 95643"/>
                  <a:gd name="connsiteY5" fmla="*/ 3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3" y="39"/>
                    </a:moveTo>
                    <a:cubicBezTo>
                      <a:pt x="9179" y="39"/>
                      <a:pt x="79" y="9139"/>
                      <a:pt x="79" y="20364"/>
                    </a:cubicBezTo>
                    <a:lnTo>
                      <a:pt x="79" y="95682"/>
                    </a:lnTo>
                    <a:lnTo>
                      <a:pt x="95722" y="95682"/>
                    </a:lnTo>
                    <a:lnTo>
                      <a:pt x="95722" y="39"/>
                    </a:lnTo>
                    <a:lnTo>
                      <a:pt x="20403" y="3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0" name="Полилиния 179">
                <a:extLst>
                  <a:ext uri="{FF2B5EF4-FFF2-40B4-BE49-F238E27FC236}">
                    <a16:creationId xmlns:a16="http://schemas.microsoft.com/office/drawing/2014/main" id="{B22D2CF9-8924-4A32-8B9B-51AB82E5DFDC}"/>
                  </a:ext>
                </a:extLst>
              </p:cNvPr>
              <p:cNvSpPr/>
              <p:nvPr/>
            </p:nvSpPr>
            <p:spPr>
              <a:xfrm>
                <a:off x="5935839" y="6059832"/>
                <a:ext cx="95643" cy="95643"/>
              </a:xfrm>
              <a:custGeom>
                <a:avLst/>
                <a:gdLst>
                  <a:gd name="connsiteX0" fmla="*/ 95725 w 95643"/>
                  <a:gd name="connsiteY0" fmla="*/ 75358 h 95643"/>
                  <a:gd name="connsiteX1" fmla="*/ 75401 w 95643"/>
                  <a:gd name="connsiteY1" fmla="*/ 95682 h 95643"/>
                  <a:gd name="connsiteX2" fmla="*/ 82 w 95643"/>
                  <a:gd name="connsiteY2" fmla="*/ 95682 h 95643"/>
                  <a:gd name="connsiteX3" fmla="*/ 82 w 95643"/>
                  <a:gd name="connsiteY3" fmla="*/ 39 h 95643"/>
                  <a:gd name="connsiteX4" fmla="*/ 95725 w 95643"/>
                  <a:gd name="connsiteY4" fmla="*/ 39 h 95643"/>
                  <a:gd name="connsiteX5" fmla="*/ 95725 w 95643"/>
                  <a:gd name="connsiteY5" fmla="*/ 7535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25" y="75358"/>
                    </a:moveTo>
                    <a:cubicBezTo>
                      <a:pt x="95725" y="86583"/>
                      <a:pt x="86626" y="95682"/>
                      <a:pt x="75401" y="95682"/>
                    </a:cubicBezTo>
                    <a:lnTo>
                      <a:pt x="82" y="95682"/>
                    </a:lnTo>
                    <a:lnTo>
                      <a:pt x="82" y="39"/>
                    </a:lnTo>
                    <a:lnTo>
                      <a:pt x="95725" y="39"/>
                    </a:lnTo>
                    <a:lnTo>
                      <a:pt x="95725" y="7535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1" name="Полилиния 180">
                <a:extLst>
                  <a:ext uri="{FF2B5EF4-FFF2-40B4-BE49-F238E27FC236}">
                    <a16:creationId xmlns:a16="http://schemas.microsoft.com/office/drawing/2014/main" id="{2B0CAB4F-4B64-4222-94D8-6B22C61C16AC}"/>
                  </a:ext>
                </a:extLst>
              </p:cNvPr>
              <p:cNvSpPr/>
              <p:nvPr/>
            </p:nvSpPr>
            <p:spPr>
              <a:xfrm>
                <a:off x="6127125" y="6059832"/>
                <a:ext cx="95643" cy="95643"/>
              </a:xfrm>
              <a:custGeom>
                <a:avLst/>
                <a:gdLst>
                  <a:gd name="connsiteX0" fmla="*/ 88 w 95643"/>
                  <a:gd name="connsiteY0" fmla="*/ 75358 h 95643"/>
                  <a:gd name="connsiteX1" fmla="*/ 20412 w 95643"/>
                  <a:gd name="connsiteY1" fmla="*/ 95682 h 95643"/>
                  <a:gd name="connsiteX2" fmla="*/ 75407 w 95643"/>
                  <a:gd name="connsiteY2" fmla="*/ 95682 h 95643"/>
                  <a:gd name="connsiteX3" fmla="*/ 95731 w 95643"/>
                  <a:gd name="connsiteY3" fmla="*/ 75358 h 95643"/>
                  <a:gd name="connsiteX4" fmla="*/ 95731 w 95643"/>
                  <a:gd name="connsiteY4" fmla="*/ 39 h 95643"/>
                  <a:gd name="connsiteX5" fmla="*/ 88 w 95643"/>
                  <a:gd name="connsiteY5" fmla="*/ 39 h 95643"/>
                  <a:gd name="connsiteX6" fmla="*/ 88 w 95643"/>
                  <a:gd name="connsiteY6" fmla="*/ 7535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88" y="75358"/>
                    </a:moveTo>
                    <a:cubicBezTo>
                      <a:pt x="88" y="86583"/>
                      <a:pt x="9187" y="95682"/>
                      <a:pt x="20412" y="95682"/>
                    </a:cubicBezTo>
                    <a:lnTo>
                      <a:pt x="75407" y="95682"/>
                    </a:lnTo>
                    <a:cubicBezTo>
                      <a:pt x="86631" y="95682"/>
                      <a:pt x="95731" y="86583"/>
                      <a:pt x="95731" y="75358"/>
                    </a:cubicBezTo>
                    <a:lnTo>
                      <a:pt x="95731" y="39"/>
                    </a:lnTo>
                    <a:lnTo>
                      <a:pt x="88" y="39"/>
                    </a:lnTo>
                    <a:lnTo>
                      <a:pt x="88" y="7535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2" name="Полилиния 181">
                <a:extLst>
                  <a:ext uri="{FF2B5EF4-FFF2-40B4-BE49-F238E27FC236}">
                    <a16:creationId xmlns:a16="http://schemas.microsoft.com/office/drawing/2014/main" id="{14E0BAE6-252A-4C5D-979D-B6B519DFE482}"/>
                  </a:ext>
                </a:extLst>
              </p:cNvPr>
              <p:cNvSpPr/>
              <p:nvPr/>
            </p:nvSpPr>
            <p:spPr>
              <a:xfrm>
                <a:off x="3449120" y="6155475"/>
                <a:ext cx="95643" cy="95643"/>
              </a:xfrm>
              <a:custGeom>
                <a:avLst/>
                <a:gdLst>
                  <a:gd name="connsiteX0" fmla="*/ 8 w 95643"/>
                  <a:gd name="connsiteY0" fmla="*/ 75361 h 95643"/>
                  <a:gd name="connsiteX1" fmla="*/ 20332 w 95643"/>
                  <a:gd name="connsiteY1" fmla="*/ 95685 h 95643"/>
                  <a:gd name="connsiteX2" fmla="*/ 75327 w 95643"/>
                  <a:gd name="connsiteY2" fmla="*/ 95685 h 95643"/>
                  <a:gd name="connsiteX3" fmla="*/ 95651 w 95643"/>
                  <a:gd name="connsiteY3" fmla="*/ 75361 h 95643"/>
                  <a:gd name="connsiteX4" fmla="*/ 95651 w 95643"/>
                  <a:gd name="connsiteY4" fmla="*/ 42 h 95643"/>
                  <a:gd name="connsiteX5" fmla="*/ 8 w 95643"/>
                  <a:gd name="connsiteY5" fmla="*/ 42 h 95643"/>
                  <a:gd name="connsiteX6" fmla="*/ 8 w 95643"/>
                  <a:gd name="connsiteY6" fmla="*/ 7536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8" y="75361"/>
                    </a:moveTo>
                    <a:cubicBezTo>
                      <a:pt x="8" y="86586"/>
                      <a:pt x="9108" y="95685"/>
                      <a:pt x="20332" y="95685"/>
                    </a:cubicBezTo>
                    <a:lnTo>
                      <a:pt x="75327" y="95685"/>
                    </a:lnTo>
                    <a:cubicBezTo>
                      <a:pt x="86552" y="95685"/>
                      <a:pt x="95651" y="86586"/>
                      <a:pt x="95651" y="75361"/>
                    </a:cubicBezTo>
                    <a:lnTo>
                      <a:pt x="95651" y="42"/>
                    </a:lnTo>
                    <a:lnTo>
                      <a:pt x="8" y="42"/>
                    </a:lnTo>
                    <a:lnTo>
                      <a:pt x="8" y="7536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3" name="Полилиния 182">
                <a:extLst>
                  <a:ext uri="{FF2B5EF4-FFF2-40B4-BE49-F238E27FC236}">
                    <a16:creationId xmlns:a16="http://schemas.microsoft.com/office/drawing/2014/main" id="{9327A0F0-8B5E-482B-AAB3-832A1A602A05}"/>
                  </a:ext>
                </a:extLst>
              </p:cNvPr>
              <p:cNvSpPr/>
              <p:nvPr/>
            </p:nvSpPr>
            <p:spPr>
              <a:xfrm>
                <a:off x="3715725" y="6230793"/>
                <a:ext cx="20324" cy="20324"/>
              </a:xfrm>
              <a:custGeom>
                <a:avLst/>
                <a:gdLst>
                  <a:gd name="connsiteX0" fmla="*/ 13 w 20324"/>
                  <a:gd name="connsiteY0" fmla="*/ 20366 h 20324"/>
                  <a:gd name="connsiteX1" fmla="*/ 20337 w 20324"/>
                  <a:gd name="connsiteY1" fmla="*/ 42 h 20324"/>
                  <a:gd name="connsiteX2" fmla="*/ 20337 w 20324"/>
                  <a:gd name="connsiteY2" fmla="*/ 2036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13" y="20366"/>
                    </a:moveTo>
                    <a:cubicBezTo>
                      <a:pt x="11238" y="20366"/>
                      <a:pt x="20337" y="11266"/>
                      <a:pt x="20337" y="42"/>
                    </a:cubicBezTo>
                    <a:lnTo>
                      <a:pt x="20337" y="2036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4" name="Полилиния 183">
                <a:extLst>
                  <a:ext uri="{FF2B5EF4-FFF2-40B4-BE49-F238E27FC236}">
                    <a16:creationId xmlns:a16="http://schemas.microsoft.com/office/drawing/2014/main" id="{EB4C6967-BA9A-4F1C-B9B3-CFCC152B4D61}"/>
                  </a:ext>
                </a:extLst>
              </p:cNvPr>
              <p:cNvSpPr/>
              <p:nvPr/>
            </p:nvSpPr>
            <p:spPr>
              <a:xfrm>
                <a:off x="3736049" y="6155475"/>
                <a:ext cx="95643" cy="95643"/>
              </a:xfrm>
              <a:custGeom>
                <a:avLst/>
                <a:gdLst>
                  <a:gd name="connsiteX0" fmla="*/ 17 w 95643"/>
                  <a:gd name="connsiteY0" fmla="*/ 42 h 95643"/>
                  <a:gd name="connsiteX1" fmla="*/ 95660 w 95643"/>
                  <a:gd name="connsiteY1" fmla="*/ 42 h 95643"/>
                  <a:gd name="connsiteX2" fmla="*/ 95660 w 95643"/>
                  <a:gd name="connsiteY2" fmla="*/ 95685 h 95643"/>
                  <a:gd name="connsiteX3" fmla="*/ 17 w 95643"/>
                  <a:gd name="connsiteY3" fmla="*/ 956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7" y="42"/>
                    </a:moveTo>
                    <a:lnTo>
                      <a:pt x="95660" y="42"/>
                    </a:lnTo>
                    <a:lnTo>
                      <a:pt x="95660" y="95685"/>
                    </a:lnTo>
                    <a:lnTo>
                      <a:pt x="17" y="9568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5" name="Полилиния 184">
                <a:extLst>
                  <a:ext uri="{FF2B5EF4-FFF2-40B4-BE49-F238E27FC236}">
                    <a16:creationId xmlns:a16="http://schemas.microsoft.com/office/drawing/2014/main" id="{B5E061BE-AD28-4C68-81D1-5E325CCFE980}"/>
                  </a:ext>
                </a:extLst>
              </p:cNvPr>
              <p:cNvSpPr/>
              <p:nvPr/>
            </p:nvSpPr>
            <p:spPr>
              <a:xfrm>
                <a:off x="3927335" y="6155475"/>
                <a:ext cx="95643" cy="95643"/>
              </a:xfrm>
              <a:custGeom>
                <a:avLst/>
                <a:gdLst>
                  <a:gd name="connsiteX0" fmla="*/ 75341 w 95643"/>
                  <a:gd name="connsiteY0" fmla="*/ 42 h 95643"/>
                  <a:gd name="connsiteX1" fmla="*/ 20346 w 95643"/>
                  <a:gd name="connsiteY1" fmla="*/ 42 h 95643"/>
                  <a:gd name="connsiteX2" fmla="*/ 22 w 95643"/>
                  <a:gd name="connsiteY2" fmla="*/ 20366 h 95643"/>
                  <a:gd name="connsiteX3" fmla="*/ 22 w 95643"/>
                  <a:gd name="connsiteY3" fmla="*/ 75361 h 95643"/>
                  <a:gd name="connsiteX4" fmla="*/ 20346 w 95643"/>
                  <a:gd name="connsiteY4" fmla="*/ 95685 h 95643"/>
                  <a:gd name="connsiteX5" fmla="*/ 95665 w 95643"/>
                  <a:gd name="connsiteY5" fmla="*/ 95685 h 95643"/>
                  <a:gd name="connsiteX6" fmla="*/ 95665 w 95643"/>
                  <a:gd name="connsiteY6" fmla="*/ 4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1" y="42"/>
                    </a:moveTo>
                    <a:lnTo>
                      <a:pt x="20346" y="42"/>
                    </a:lnTo>
                    <a:cubicBezTo>
                      <a:pt x="9122" y="42"/>
                      <a:pt x="22" y="9142"/>
                      <a:pt x="22" y="20366"/>
                    </a:cubicBezTo>
                    <a:lnTo>
                      <a:pt x="22" y="75361"/>
                    </a:lnTo>
                    <a:cubicBezTo>
                      <a:pt x="22" y="86586"/>
                      <a:pt x="9122" y="95685"/>
                      <a:pt x="20346" y="95685"/>
                    </a:cubicBezTo>
                    <a:lnTo>
                      <a:pt x="95665" y="95685"/>
                    </a:lnTo>
                    <a:lnTo>
                      <a:pt x="95665" y="4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6" name="Полилиния 185">
                <a:extLst>
                  <a:ext uri="{FF2B5EF4-FFF2-40B4-BE49-F238E27FC236}">
                    <a16:creationId xmlns:a16="http://schemas.microsoft.com/office/drawing/2014/main" id="{3165C292-96B8-4CC7-A33F-DC1307196B65}"/>
                  </a:ext>
                </a:extLst>
              </p:cNvPr>
              <p:cNvSpPr/>
              <p:nvPr/>
            </p:nvSpPr>
            <p:spPr>
              <a:xfrm>
                <a:off x="4022978" y="6155475"/>
                <a:ext cx="95643" cy="95643"/>
              </a:xfrm>
              <a:custGeom>
                <a:avLst/>
                <a:gdLst>
                  <a:gd name="connsiteX0" fmla="*/ 25 w 95643"/>
                  <a:gd name="connsiteY0" fmla="*/ 42 h 95643"/>
                  <a:gd name="connsiteX1" fmla="*/ 95668 w 95643"/>
                  <a:gd name="connsiteY1" fmla="*/ 42 h 95643"/>
                  <a:gd name="connsiteX2" fmla="*/ 95668 w 95643"/>
                  <a:gd name="connsiteY2" fmla="*/ 95685 h 95643"/>
                  <a:gd name="connsiteX3" fmla="*/ 25 w 95643"/>
                  <a:gd name="connsiteY3" fmla="*/ 956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5" y="42"/>
                    </a:moveTo>
                    <a:lnTo>
                      <a:pt x="95668" y="42"/>
                    </a:lnTo>
                    <a:lnTo>
                      <a:pt x="95668" y="95685"/>
                    </a:lnTo>
                    <a:lnTo>
                      <a:pt x="25" y="9568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7" name="Полилиния 186">
                <a:extLst>
                  <a:ext uri="{FF2B5EF4-FFF2-40B4-BE49-F238E27FC236}">
                    <a16:creationId xmlns:a16="http://schemas.microsoft.com/office/drawing/2014/main" id="{2B57D49C-CB16-4107-A2EE-35EA41CFBD0A}"/>
                  </a:ext>
                </a:extLst>
              </p:cNvPr>
              <p:cNvSpPr/>
              <p:nvPr/>
            </p:nvSpPr>
            <p:spPr>
              <a:xfrm>
                <a:off x="4118621" y="6155475"/>
                <a:ext cx="95643" cy="95643"/>
              </a:xfrm>
              <a:custGeom>
                <a:avLst/>
                <a:gdLst>
                  <a:gd name="connsiteX0" fmla="*/ 28 w 95643"/>
                  <a:gd name="connsiteY0" fmla="*/ 42 h 95643"/>
                  <a:gd name="connsiteX1" fmla="*/ 95671 w 95643"/>
                  <a:gd name="connsiteY1" fmla="*/ 42 h 95643"/>
                  <a:gd name="connsiteX2" fmla="*/ 95671 w 95643"/>
                  <a:gd name="connsiteY2" fmla="*/ 95685 h 95643"/>
                  <a:gd name="connsiteX3" fmla="*/ 28 w 95643"/>
                  <a:gd name="connsiteY3" fmla="*/ 956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8" y="42"/>
                    </a:moveTo>
                    <a:lnTo>
                      <a:pt x="95671" y="42"/>
                    </a:lnTo>
                    <a:lnTo>
                      <a:pt x="95671" y="95685"/>
                    </a:lnTo>
                    <a:lnTo>
                      <a:pt x="28" y="9568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8" name="Полилиния 187">
                <a:extLst>
                  <a:ext uri="{FF2B5EF4-FFF2-40B4-BE49-F238E27FC236}">
                    <a16:creationId xmlns:a16="http://schemas.microsoft.com/office/drawing/2014/main" id="{0341F1A6-E301-4B8C-A7D7-7961763DDBFD}"/>
                  </a:ext>
                </a:extLst>
              </p:cNvPr>
              <p:cNvSpPr/>
              <p:nvPr/>
            </p:nvSpPr>
            <p:spPr>
              <a:xfrm>
                <a:off x="4214264" y="6155475"/>
                <a:ext cx="95643" cy="95643"/>
              </a:xfrm>
              <a:custGeom>
                <a:avLst/>
                <a:gdLst>
                  <a:gd name="connsiteX0" fmla="*/ 95674 w 95643"/>
                  <a:gd name="connsiteY0" fmla="*/ 75361 h 95643"/>
                  <a:gd name="connsiteX1" fmla="*/ 75350 w 95643"/>
                  <a:gd name="connsiteY1" fmla="*/ 95685 h 95643"/>
                  <a:gd name="connsiteX2" fmla="*/ 31 w 95643"/>
                  <a:gd name="connsiteY2" fmla="*/ 95685 h 95643"/>
                  <a:gd name="connsiteX3" fmla="*/ 31 w 95643"/>
                  <a:gd name="connsiteY3" fmla="*/ 42 h 95643"/>
                  <a:gd name="connsiteX4" fmla="*/ 95674 w 95643"/>
                  <a:gd name="connsiteY4" fmla="*/ 42 h 95643"/>
                  <a:gd name="connsiteX5" fmla="*/ 95674 w 95643"/>
                  <a:gd name="connsiteY5" fmla="*/ 7536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74" y="75361"/>
                    </a:moveTo>
                    <a:cubicBezTo>
                      <a:pt x="95674" y="86586"/>
                      <a:pt x="86574" y="95685"/>
                      <a:pt x="75350" y="95685"/>
                    </a:cubicBezTo>
                    <a:lnTo>
                      <a:pt x="31" y="95685"/>
                    </a:lnTo>
                    <a:lnTo>
                      <a:pt x="31" y="42"/>
                    </a:lnTo>
                    <a:lnTo>
                      <a:pt x="95674" y="42"/>
                    </a:lnTo>
                    <a:lnTo>
                      <a:pt x="95674" y="7536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9" name="Полилиния 188">
                <a:extLst>
                  <a:ext uri="{FF2B5EF4-FFF2-40B4-BE49-F238E27FC236}">
                    <a16:creationId xmlns:a16="http://schemas.microsoft.com/office/drawing/2014/main" id="{A9F1B3A3-54D3-48F2-99CD-4081ECCD4703}"/>
                  </a:ext>
                </a:extLst>
              </p:cNvPr>
              <p:cNvSpPr/>
              <p:nvPr/>
            </p:nvSpPr>
            <p:spPr>
              <a:xfrm>
                <a:off x="5266338" y="6155475"/>
                <a:ext cx="95643" cy="95643"/>
              </a:xfrm>
              <a:custGeom>
                <a:avLst/>
                <a:gdLst>
                  <a:gd name="connsiteX0" fmla="*/ 62 w 95643"/>
                  <a:gd name="connsiteY0" fmla="*/ 75361 h 95643"/>
                  <a:gd name="connsiteX1" fmla="*/ 20386 w 95643"/>
                  <a:gd name="connsiteY1" fmla="*/ 95685 h 95643"/>
                  <a:gd name="connsiteX2" fmla="*/ 75381 w 95643"/>
                  <a:gd name="connsiteY2" fmla="*/ 95685 h 95643"/>
                  <a:gd name="connsiteX3" fmla="*/ 95705 w 95643"/>
                  <a:gd name="connsiteY3" fmla="*/ 75361 h 95643"/>
                  <a:gd name="connsiteX4" fmla="*/ 95705 w 95643"/>
                  <a:gd name="connsiteY4" fmla="*/ 42 h 95643"/>
                  <a:gd name="connsiteX5" fmla="*/ 62 w 95643"/>
                  <a:gd name="connsiteY5" fmla="*/ 42 h 95643"/>
                  <a:gd name="connsiteX6" fmla="*/ 62 w 95643"/>
                  <a:gd name="connsiteY6" fmla="*/ 7536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62" y="75361"/>
                    </a:moveTo>
                    <a:cubicBezTo>
                      <a:pt x="62" y="86586"/>
                      <a:pt x="9162" y="95685"/>
                      <a:pt x="20386" y="95685"/>
                    </a:cubicBezTo>
                    <a:lnTo>
                      <a:pt x="75381" y="95685"/>
                    </a:lnTo>
                    <a:cubicBezTo>
                      <a:pt x="86606" y="95685"/>
                      <a:pt x="95705" y="86586"/>
                      <a:pt x="95705" y="75361"/>
                    </a:cubicBezTo>
                    <a:lnTo>
                      <a:pt x="95705" y="42"/>
                    </a:lnTo>
                    <a:lnTo>
                      <a:pt x="62" y="42"/>
                    </a:lnTo>
                    <a:lnTo>
                      <a:pt x="62" y="7536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0" name="Полилиния 189">
                <a:extLst>
                  <a:ext uri="{FF2B5EF4-FFF2-40B4-BE49-F238E27FC236}">
                    <a16:creationId xmlns:a16="http://schemas.microsoft.com/office/drawing/2014/main" id="{016DFBD4-80C2-4FE0-ADCD-E7028B6858C0}"/>
                  </a:ext>
                </a:extLst>
              </p:cNvPr>
              <p:cNvSpPr/>
              <p:nvPr/>
            </p:nvSpPr>
            <p:spPr>
              <a:xfrm>
                <a:off x="5361981" y="6155475"/>
                <a:ext cx="20324" cy="20324"/>
              </a:xfrm>
              <a:custGeom>
                <a:avLst/>
                <a:gdLst>
                  <a:gd name="connsiteX0" fmla="*/ 20390 w 20324"/>
                  <a:gd name="connsiteY0" fmla="*/ 43 h 20324"/>
                  <a:gd name="connsiteX1" fmla="*/ 66 w 20324"/>
                  <a:gd name="connsiteY1" fmla="*/ 43 h 20324"/>
                  <a:gd name="connsiteX2" fmla="*/ 66 w 20324"/>
                  <a:gd name="connsiteY2" fmla="*/ 20367 h 20324"/>
                  <a:gd name="connsiteX3" fmla="*/ 20390 w 20324"/>
                  <a:gd name="connsiteY3" fmla="*/ 4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0" y="43"/>
                    </a:moveTo>
                    <a:lnTo>
                      <a:pt x="66" y="43"/>
                    </a:lnTo>
                    <a:lnTo>
                      <a:pt x="66" y="20367"/>
                    </a:lnTo>
                    <a:cubicBezTo>
                      <a:pt x="66" y="9142"/>
                      <a:pt x="9165" y="43"/>
                      <a:pt x="20390" y="4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1" name="Полилиния 190">
                <a:extLst>
                  <a:ext uri="{FF2B5EF4-FFF2-40B4-BE49-F238E27FC236}">
                    <a16:creationId xmlns:a16="http://schemas.microsoft.com/office/drawing/2014/main" id="{59E13C2F-9FBB-4BA4-9938-D47BBD1832E9}"/>
                  </a:ext>
                </a:extLst>
              </p:cNvPr>
              <p:cNvSpPr/>
              <p:nvPr/>
            </p:nvSpPr>
            <p:spPr>
              <a:xfrm>
                <a:off x="5744553" y="6155475"/>
                <a:ext cx="95643" cy="95643"/>
              </a:xfrm>
              <a:custGeom>
                <a:avLst/>
                <a:gdLst>
                  <a:gd name="connsiteX0" fmla="*/ 20401 w 95643"/>
                  <a:gd name="connsiteY0" fmla="*/ 42 h 95643"/>
                  <a:gd name="connsiteX1" fmla="*/ 76 w 95643"/>
                  <a:gd name="connsiteY1" fmla="*/ 20366 h 95643"/>
                  <a:gd name="connsiteX2" fmla="*/ 76 w 95643"/>
                  <a:gd name="connsiteY2" fmla="*/ 95685 h 95643"/>
                  <a:gd name="connsiteX3" fmla="*/ 95719 w 95643"/>
                  <a:gd name="connsiteY3" fmla="*/ 95685 h 95643"/>
                  <a:gd name="connsiteX4" fmla="*/ 95719 w 95643"/>
                  <a:gd name="connsiteY4" fmla="*/ 42 h 95643"/>
                  <a:gd name="connsiteX5" fmla="*/ 20401 w 95643"/>
                  <a:gd name="connsiteY5" fmla="*/ 4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1" y="42"/>
                    </a:moveTo>
                    <a:cubicBezTo>
                      <a:pt x="9176" y="42"/>
                      <a:pt x="76" y="9142"/>
                      <a:pt x="76" y="20366"/>
                    </a:cubicBezTo>
                    <a:lnTo>
                      <a:pt x="76" y="95685"/>
                    </a:lnTo>
                    <a:lnTo>
                      <a:pt x="95719" y="95685"/>
                    </a:lnTo>
                    <a:lnTo>
                      <a:pt x="95719" y="42"/>
                    </a:lnTo>
                    <a:lnTo>
                      <a:pt x="20401" y="4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2" name="Полилиния 191">
                <a:extLst>
                  <a:ext uri="{FF2B5EF4-FFF2-40B4-BE49-F238E27FC236}">
                    <a16:creationId xmlns:a16="http://schemas.microsoft.com/office/drawing/2014/main" id="{F1AFD401-CE11-48F3-AF15-DAE203761CA9}"/>
                  </a:ext>
                </a:extLst>
              </p:cNvPr>
              <p:cNvSpPr/>
              <p:nvPr/>
            </p:nvSpPr>
            <p:spPr>
              <a:xfrm>
                <a:off x="5840196" y="6155475"/>
                <a:ext cx="95643" cy="95643"/>
              </a:xfrm>
              <a:custGeom>
                <a:avLst/>
                <a:gdLst>
                  <a:gd name="connsiteX0" fmla="*/ 95722 w 95643"/>
                  <a:gd name="connsiteY0" fmla="*/ 75361 h 95643"/>
                  <a:gd name="connsiteX1" fmla="*/ 75398 w 95643"/>
                  <a:gd name="connsiteY1" fmla="*/ 95685 h 95643"/>
                  <a:gd name="connsiteX2" fmla="*/ 79 w 95643"/>
                  <a:gd name="connsiteY2" fmla="*/ 95685 h 95643"/>
                  <a:gd name="connsiteX3" fmla="*/ 79 w 95643"/>
                  <a:gd name="connsiteY3" fmla="*/ 42 h 95643"/>
                  <a:gd name="connsiteX4" fmla="*/ 95722 w 95643"/>
                  <a:gd name="connsiteY4" fmla="*/ 42 h 95643"/>
                  <a:gd name="connsiteX5" fmla="*/ 95722 w 95643"/>
                  <a:gd name="connsiteY5" fmla="*/ 7536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22" y="75361"/>
                    </a:moveTo>
                    <a:cubicBezTo>
                      <a:pt x="95722" y="86586"/>
                      <a:pt x="86623" y="95685"/>
                      <a:pt x="75398" y="95685"/>
                    </a:cubicBezTo>
                    <a:lnTo>
                      <a:pt x="79" y="95685"/>
                    </a:lnTo>
                    <a:lnTo>
                      <a:pt x="79" y="42"/>
                    </a:lnTo>
                    <a:lnTo>
                      <a:pt x="95722" y="42"/>
                    </a:lnTo>
                    <a:lnTo>
                      <a:pt x="95722" y="7536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3" name="Полилиния 192">
                <a:extLst>
                  <a:ext uri="{FF2B5EF4-FFF2-40B4-BE49-F238E27FC236}">
                    <a16:creationId xmlns:a16="http://schemas.microsoft.com/office/drawing/2014/main" id="{A0AA6246-B5BA-4255-9925-468D99539725}"/>
                  </a:ext>
                </a:extLst>
              </p:cNvPr>
              <p:cNvSpPr/>
              <p:nvPr/>
            </p:nvSpPr>
            <p:spPr>
              <a:xfrm>
                <a:off x="5935839" y="6155475"/>
                <a:ext cx="20324" cy="20324"/>
              </a:xfrm>
              <a:custGeom>
                <a:avLst/>
                <a:gdLst>
                  <a:gd name="connsiteX0" fmla="*/ 20407 w 20324"/>
                  <a:gd name="connsiteY0" fmla="*/ 43 h 20324"/>
                  <a:gd name="connsiteX1" fmla="*/ 83 w 20324"/>
                  <a:gd name="connsiteY1" fmla="*/ 43 h 20324"/>
                  <a:gd name="connsiteX2" fmla="*/ 83 w 20324"/>
                  <a:gd name="connsiteY2" fmla="*/ 20367 h 20324"/>
                  <a:gd name="connsiteX3" fmla="*/ 20407 w 20324"/>
                  <a:gd name="connsiteY3" fmla="*/ 4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7" y="43"/>
                    </a:moveTo>
                    <a:lnTo>
                      <a:pt x="83" y="43"/>
                    </a:lnTo>
                    <a:lnTo>
                      <a:pt x="83" y="20367"/>
                    </a:lnTo>
                    <a:cubicBezTo>
                      <a:pt x="83" y="9142"/>
                      <a:pt x="9182" y="43"/>
                      <a:pt x="20407" y="4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4" name="Полилиния 193">
                <a:extLst>
                  <a:ext uri="{FF2B5EF4-FFF2-40B4-BE49-F238E27FC236}">
                    <a16:creationId xmlns:a16="http://schemas.microsoft.com/office/drawing/2014/main" id="{486B04DE-29A0-4946-B368-6A90F565585E}"/>
                  </a:ext>
                </a:extLst>
              </p:cNvPr>
              <p:cNvSpPr/>
              <p:nvPr/>
            </p:nvSpPr>
            <p:spPr>
              <a:xfrm>
                <a:off x="3544763" y="6251118"/>
                <a:ext cx="95643" cy="95643"/>
              </a:xfrm>
              <a:custGeom>
                <a:avLst/>
                <a:gdLst>
                  <a:gd name="connsiteX0" fmla="*/ 75330 w 95643"/>
                  <a:gd name="connsiteY0" fmla="*/ 45 h 95643"/>
                  <a:gd name="connsiteX1" fmla="*/ 20335 w 95643"/>
                  <a:gd name="connsiteY1" fmla="*/ 45 h 95643"/>
                  <a:gd name="connsiteX2" fmla="*/ 11 w 95643"/>
                  <a:gd name="connsiteY2" fmla="*/ 20369 h 95643"/>
                  <a:gd name="connsiteX3" fmla="*/ 11 w 95643"/>
                  <a:gd name="connsiteY3" fmla="*/ 75364 h 95643"/>
                  <a:gd name="connsiteX4" fmla="*/ 20335 w 95643"/>
                  <a:gd name="connsiteY4" fmla="*/ 95688 h 95643"/>
                  <a:gd name="connsiteX5" fmla="*/ 95654 w 95643"/>
                  <a:gd name="connsiteY5" fmla="*/ 95688 h 95643"/>
                  <a:gd name="connsiteX6" fmla="*/ 95654 w 95643"/>
                  <a:gd name="connsiteY6" fmla="*/ 4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30" y="45"/>
                    </a:moveTo>
                    <a:lnTo>
                      <a:pt x="20335" y="45"/>
                    </a:lnTo>
                    <a:cubicBezTo>
                      <a:pt x="9110" y="45"/>
                      <a:pt x="11" y="9145"/>
                      <a:pt x="11" y="20369"/>
                    </a:cubicBezTo>
                    <a:lnTo>
                      <a:pt x="11" y="75364"/>
                    </a:lnTo>
                    <a:cubicBezTo>
                      <a:pt x="11" y="86589"/>
                      <a:pt x="9110" y="95688"/>
                      <a:pt x="20335" y="95688"/>
                    </a:cubicBezTo>
                    <a:lnTo>
                      <a:pt x="95654" y="95688"/>
                    </a:lnTo>
                    <a:lnTo>
                      <a:pt x="95654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5" name="Полилиния 194">
                <a:extLst>
                  <a:ext uri="{FF2B5EF4-FFF2-40B4-BE49-F238E27FC236}">
                    <a16:creationId xmlns:a16="http://schemas.microsoft.com/office/drawing/2014/main" id="{D612FF2F-4E8A-4998-B72C-344008BBCE84}"/>
                  </a:ext>
                </a:extLst>
              </p:cNvPr>
              <p:cNvSpPr/>
              <p:nvPr/>
            </p:nvSpPr>
            <p:spPr>
              <a:xfrm>
                <a:off x="3640406" y="6251118"/>
                <a:ext cx="95643" cy="95643"/>
              </a:xfrm>
              <a:custGeom>
                <a:avLst/>
                <a:gdLst>
                  <a:gd name="connsiteX0" fmla="*/ 14 w 95643"/>
                  <a:gd name="connsiteY0" fmla="*/ 45 h 95643"/>
                  <a:gd name="connsiteX1" fmla="*/ 95657 w 95643"/>
                  <a:gd name="connsiteY1" fmla="*/ 45 h 95643"/>
                  <a:gd name="connsiteX2" fmla="*/ 95657 w 95643"/>
                  <a:gd name="connsiteY2" fmla="*/ 95688 h 95643"/>
                  <a:gd name="connsiteX3" fmla="*/ 14 w 95643"/>
                  <a:gd name="connsiteY3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4" y="45"/>
                    </a:moveTo>
                    <a:lnTo>
                      <a:pt x="95657" y="45"/>
                    </a:lnTo>
                    <a:lnTo>
                      <a:pt x="95657" y="95688"/>
                    </a:lnTo>
                    <a:lnTo>
                      <a:pt x="14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6" name="Полилиния 195">
                <a:extLst>
                  <a:ext uri="{FF2B5EF4-FFF2-40B4-BE49-F238E27FC236}">
                    <a16:creationId xmlns:a16="http://schemas.microsoft.com/office/drawing/2014/main" id="{BD7CAD10-CBB9-490C-AA07-C80526C98F72}"/>
                  </a:ext>
                </a:extLst>
              </p:cNvPr>
              <p:cNvSpPr/>
              <p:nvPr/>
            </p:nvSpPr>
            <p:spPr>
              <a:xfrm>
                <a:off x="3736049" y="6251118"/>
                <a:ext cx="95643" cy="95643"/>
              </a:xfrm>
              <a:custGeom>
                <a:avLst/>
                <a:gdLst>
                  <a:gd name="connsiteX0" fmla="*/ 17 w 95643"/>
                  <a:gd name="connsiteY0" fmla="*/ 45 h 95643"/>
                  <a:gd name="connsiteX1" fmla="*/ 95660 w 95643"/>
                  <a:gd name="connsiteY1" fmla="*/ 45 h 95643"/>
                  <a:gd name="connsiteX2" fmla="*/ 95660 w 95643"/>
                  <a:gd name="connsiteY2" fmla="*/ 95688 h 95643"/>
                  <a:gd name="connsiteX3" fmla="*/ 17 w 95643"/>
                  <a:gd name="connsiteY3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7" y="45"/>
                    </a:moveTo>
                    <a:lnTo>
                      <a:pt x="95660" y="45"/>
                    </a:lnTo>
                    <a:lnTo>
                      <a:pt x="95660" y="95688"/>
                    </a:lnTo>
                    <a:lnTo>
                      <a:pt x="17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7" name="Полилиния 196">
                <a:extLst>
                  <a:ext uri="{FF2B5EF4-FFF2-40B4-BE49-F238E27FC236}">
                    <a16:creationId xmlns:a16="http://schemas.microsoft.com/office/drawing/2014/main" id="{1C137F40-168A-40B7-8AA2-790F7882F85D}"/>
                  </a:ext>
                </a:extLst>
              </p:cNvPr>
              <p:cNvSpPr/>
              <p:nvPr/>
            </p:nvSpPr>
            <p:spPr>
              <a:xfrm>
                <a:off x="3831692" y="6326436"/>
                <a:ext cx="20324" cy="20324"/>
              </a:xfrm>
              <a:custGeom>
                <a:avLst/>
                <a:gdLst>
                  <a:gd name="connsiteX0" fmla="*/ 20344 w 20324"/>
                  <a:gd name="connsiteY0" fmla="*/ 20369 h 20324"/>
                  <a:gd name="connsiteX1" fmla="*/ 20 w 20324"/>
                  <a:gd name="connsiteY1" fmla="*/ 45 h 20324"/>
                  <a:gd name="connsiteX2" fmla="*/ 20 w 20324"/>
                  <a:gd name="connsiteY2" fmla="*/ 2036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44" y="20369"/>
                    </a:moveTo>
                    <a:cubicBezTo>
                      <a:pt x="9119" y="20369"/>
                      <a:pt x="20" y="11269"/>
                      <a:pt x="20" y="45"/>
                    </a:cubicBezTo>
                    <a:lnTo>
                      <a:pt x="20" y="2036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8" name="Полилиния 197">
                <a:extLst>
                  <a:ext uri="{FF2B5EF4-FFF2-40B4-BE49-F238E27FC236}">
                    <a16:creationId xmlns:a16="http://schemas.microsoft.com/office/drawing/2014/main" id="{F8CFC745-5CF2-411F-BCC3-4114B16FAAFD}"/>
                  </a:ext>
                </a:extLst>
              </p:cNvPr>
              <p:cNvSpPr/>
              <p:nvPr/>
            </p:nvSpPr>
            <p:spPr>
              <a:xfrm>
                <a:off x="5457624" y="6251118"/>
                <a:ext cx="95643" cy="95643"/>
              </a:xfrm>
              <a:custGeom>
                <a:avLst/>
                <a:gdLst>
                  <a:gd name="connsiteX0" fmla="*/ 75387 w 95643"/>
                  <a:gd name="connsiteY0" fmla="*/ 45 h 95643"/>
                  <a:gd name="connsiteX1" fmla="*/ 20392 w 95643"/>
                  <a:gd name="connsiteY1" fmla="*/ 45 h 95643"/>
                  <a:gd name="connsiteX2" fmla="*/ 68 w 95643"/>
                  <a:gd name="connsiteY2" fmla="*/ 20369 h 95643"/>
                  <a:gd name="connsiteX3" fmla="*/ 68 w 95643"/>
                  <a:gd name="connsiteY3" fmla="*/ 75364 h 95643"/>
                  <a:gd name="connsiteX4" fmla="*/ 20392 w 95643"/>
                  <a:gd name="connsiteY4" fmla="*/ 95688 h 95643"/>
                  <a:gd name="connsiteX5" fmla="*/ 95711 w 95643"/>
                  <a:gd name="connsiteY5" fmla="*/ 95688 h 95643"/>
                  <a:gd name="connsiteX6" fmla="*/ 95711 w 95643"/>
                  <a:gd name="connsiteY6" fmla="*/ 4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87" y="45"/>
                    </a:moveTo>
                    <a:lnTo>
                      <a:pt x="20392" y="45"/>
                    </a:lnTo>
                    <a:cubicBezTo>
                      <a:pt x="9167" y="45"/>
                      <a:pt x="68" y="9145"/>
                      <a:pt x="68" y="20369"/>
                    </a:cubicBezTo>
                    <a:lnTo>
                      <a:pt x="68" y="75364"/>
                    </a:lnTo>
                    <a:cubicBezTo>
                      <a:pt x="68" y="86589"/>
                      <a:pt x="9167" y="95688"/>
                      <a:pt x="20392" y="95688"/>
                    </a:cubicBezTo>
                    <a:lnTo>
                      <a:pt x="95711" y="95688"/>
                    </a:lnTo>
                    <a:lnTo>
                      <a:pt x="95711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9" name="Полилиния 198">
                <a:extLst>
                  <a:ext uri="{FF2B5EF4-FFF2-40B4-BE49-F238E27FC236}">
                    <a16:creationId xmlns:a16="http://schemas.microsoft.com/office/drawing/2014/main" id="{553F4DF3-5905-4C72-9E55-158AABE60850}"/>
                  </a:ext>
                </a:extLst>
              </p:cNvPr>
              <p:cNvSpPr/>
              <p:nvPr/>
            </p:nvSpPr>
            <p:spPr>
              <a:xfrm>
                <a:off x="5553267" y="6251118"/>
                <a:ext cx="95643" cy="95643"/>
              </a:xfrm>
              <a:custGeom>
                <a:avLst/>
                <a:gdLst>
                  <a:gd name="connsiteX0" fmla="*/ 75390 w 95643"/>
                  <a:gd name="connsiteY0" fmla="*/ 45 h 95643"/>
                  <a:gd name="connsiteX1" fmla="*/ 95714 w 95643"/>
                  <a:gd name="connsiteY1" fmla="*/ 20369 h 95643"/>
                  <a:gd name="connsiteX2" fmla="*/ 95714 w 95643"/>
                  <a:gd name="connsiteY2" fmla="*/ 95688 h 95643"/>
                  <a:gd name="connsiteX3" fmla="*/ 71 w 95643"/>
                  <a:gd name="connsiteY3" fmla="*/ 95688 h 95643"/>
                  <a:gd name="connsiteX4" fmla="*/ 71 w 95643"/>
                  <a:gd name="connsiteY4" fmla="*/ 45 h 95643"/>
                  <a:gd name="connsiteX5" fmla="*/ 75390 w 95643"/>
                  <a:gd name="connsiteY5" fmla="*/ 4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90" y="45"/>
                    </a:moveTo>
                    <a:cubicBezTo>
                      <a:pt x="86614" y="45"/>
                      <a:pt x="95714" y="9145"/>
                      <a:pt x="95714" y="20369"/>
                    </a:cubicBezTo>
                    <a:lnTo>
                      <a:pt x="95714" y="95688"/>
                    </a:lnTo>
                    <a:lnTo>
                      <a:pt x="71" y="95688"/>
                    </a:lnTo>
                    <a:lnTo>
                      <a:pt x="71" y="45"/>
                    </a:lnTo>
                    <a:lnTo>
                      <a:pt x="75390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0" name="Полилиния 199">
                <a:extLst>
                  <a:ext uri="{FF2B5EF4-FFF2-40B4-BE49-F238E27FC236}">
                    <a16:creationId xmlns:a16="http://schemas.microsoft.com/office/drawing/2014/main" id="{6A2A0AE4-67B4-49BA-876B-46A2E447FEEC}"/>
                  </a:ext>
                </a:extLst>
              </p:cNvPr>
              <p:cNvSpPr/>
              <p:nvPr/>
            </p:nvSpPr>
            <p:spPr>
              <a:xfrm>
                <a:off x="5744553" y="6251118"/>
                <a:ext cx="95643" cy="95643"/>
              </a:xfrm>
              <a:custGeom>
                <a:avLst/>
                <a:gdLst>
                  <a:gd name="connsiteX0" fmla="*/ 76 w 95643"/>
                  <a:gd name="connsiteY0" fmla="*/ 45 h 95643"/>
                  <a:gd name="connsiteX1" fmla="*/ 95719 w 95643"/>
                  <a:gd name="connsiteY1" fmla="*/ 45 h 95643"/>
                  <a:gd name="connsiteX2" fmla="*/ 95719 w 95643"/>
                  <a:gd name="connsiteY2" fmla="*/ 95688 h 95643"/>
                  <a:gd name="connsiteX3" fmla="*/ 76 w 95643"/>
                  <a:gd name="connsiteY3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45"/>
                    </a:moveTo>
                    <a:lnTo>
                      <a:pt x="95719" y="45"/>
                    </a:lnTo>
                    <a:lnTo>
                      <a:pt x="95719" y="95688"/>
                    </a:lnTo>
                    <a:lnTo>
                      <a:pt x="76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1" name="Полилиния 200">
                <a:extLst>
                  <a:ext uri="{FF2B5EF4-FFF2-40B4-BE49-F238E27FC236}">
                    <a16:creationId xmlns:a16="http://schemas.microsoft.com/office/drawing/2014/main" id="{BA0490B8-CE1F-4236-AD7D-E86CDF343451}"/>
                  </a:ext>
                </a:extLst>
              </p:cNvPr>
              <p:cNvSpPr/>
              <p:nvPr/>
            </p:nvSpPr>
            <p:spPr>
              <a:xfrm>
                <a:off x="5840196" y="6251118"/>
                <a:ext cx="20324" cy="20324"/>
              </a:xfrm>
              <a:custGeom>
                <a:avLst/>
                <a:gdLst>
                  <a:gd name="connsiteX0" fmla="*/ 20404 w 20324"/>
                  <a:gd name="connsiteY0" fmla="*/ 46 h 20324"/>
                  <a:gd name="connsiteX1" fmla="*/ 80 w 20324"/>
                  <a:gd name="connsiteY1" fmla="*/ 46 h 20324"/>
                  <a:gd name="connsiteX2" fmla="*/ 80 w 20324"/>
                  <a:gd name="connsiteY2" fmla="*/ 20370 h 20324"/>
                  <a:gd name="connsiteX3" fmla="*/ 20404 w 20324"/>
                  <a:gd name="connsiteY3" fmla="*/ 4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46"/>
                    </a:moveTo>
                    <a:lnTo>
                      <a:pt x="80" y="46"/>
                    </a:lnTo>
                    <a:lnTo>
                      <a:pt x="80" y="20370"/>
                    </a:lnTo>
                    <a:cubicBezTo>
                      <a:pt x="80" y="9145"/>
                      <a:pt x="9179" y="46"/>
                      <a:pt x="20404" y="4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2" name="Полилиния 201">
                <a:extLst>
                  <a:ext uri="{FF2B5EF4-FFF2-40B4-BE49-F238E27FC236}">
                    <a16:creationId xmlns:a16="http://schemas.microsoft.com/office/drawing/2014/main" id="{508B6583-5CE6-48A6-8DC9-800913859F4A}"/>
                  </a:ext>
                </a:extLst>
              </p:cNvPr>
              <p:cNvSpPr/>
              <p:nvPr/>
            </p:nvSpPr>
            <p:spPr>
              <a:xfrm>
                <a:off x="5935839" y="6251118"/>
                <a:ext cx="95643" cy="95643"/>
              </a:xfrm>
              <a:custGeom>
                <a:avLst/>
                <a:gdLst>
                  <a:gd name="connsiteX0" fmla="*/ 20406 w 95643"/>
                  <a:gd name="connsiteY0" fmla="*/ 45 h 95643"/>
                  <a:gd name="connsiteX1" fmla="*/ 82 w 95643"/>
                  <a:gd name="connsiteY1" fmla="*/ 20369 h 95643"/>
                  <a:gd name="connsiteX2" fmla="*/ 82 w 95643"/>
                  <a:gd name="connsiteY2" fmla="*/ 95688 h 95643"/>
                  <a:gd name="connsiteX3" fmla="*/ 95725 w 95643"/>
                  <a:gd name="connsiteY3" fmla="*/ 95688 h 95643"/>
                  <a:gd name="connsiteX4" fmla="*/ 95725 w 95643"/>
                  <a:gd name="connsiteY4" fmla="*/ 45 h 95643"/>
                  <a:gd name="connsiteX5" fmla="*/ 20406 w 95643"/>
                  <a:gd name="connsiteY5" fmla="*/ 4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6" y="45"/>
                    </a:moveTo>
                    <a:cubicBezTo>
                      <a:pt x="9182" y="45"/>
                      <a:pt x="82" y="9145"/>
                      <a:pt x="82" y="20369"/>
                    </a:cubicBezTo>
                    <a:lnTo>
                      <a:pt x="82" y="95688"/>
                    </a:lnTo>
                    <a:lnTo>
                      <a:pt x="95725" y="95688"/>
                    </a:lnTo>
                    <a:lnTo>
                      <a:pt x="95725" y="45"/>
                    </a:lnTo>
                    <a:lnTo>
                      <a:pt x="20406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3" name="Полилиния 202">
                <a:extLst>
                  <a:ext uri="{FF2B5EF4-FFF2-40B4-BE49-F238E27FC236}">
                    <a16:creationId xmlns:a16="http://schemas.microsoft.com/office/drawing/2014/main" id="{6F4EE527-906A-48B7-B6A7-B9E490A38A09}"/>
                  </a:ext>
                </a:extLst>
              </p:cNvPr>
              <p:cNvSpPr/>
              <p:nvPr/>
            </p:nvSpPr>
            <p:spPr>
              <a:xfrm>
                <a:off x="6031482" y="6251118"/>
                <a:ext cx="95643" cy="95643"/>
              </a:xfrm>
              <a:custGeom>
                <a:avLst/>
                <a:gdLst>
                  <a:gd name="connsiteX0" fmla="*/ 85 w 95643"/>
                  <a:gd name="connsiteY0" fmla="*/ 45 h 95643"/>
                  <a:gd name="connsiteX1" fmla="*/ 95728 w 95643"/>
                  <a:gd name="connsiteY1" fmla="*/ 45 h 95643"/>
                  <a:gd name="connsiteX2" fmla="*/ 95728 w 95643"/>
                  <a:gd name="connsiteY2" fmla="*/ 95688 h 95643"/>
                  <a:gd name="connsiteX3" fmla="*/ 85 w 95643"/>
                  <a:gd name="connsiteY3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45"/>
                    </a:moveTo>
                    <a:lnTo>
                      <a:pt x="95728" y="45"/>
                    </a:lnTo>
                    <a:lnTo>
                      <a:pt x="95728" y="95688"/>
                    </a:lnTo>
                    <a:lnTo>
                      <a:pt x="85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4" name="Полилиния 203">
                <a:extLst>
                  <a:ext uri="{FF2B5EF4-FFF2-40B4-BE49-F238E27FC236}">
                    <a16:creationId xmlns:a16="http://schemas.microsoft.com/office/drawing/2014/main" id="{2B8C5044-5969-4E93-A280-00BCD2869A88}"/>
                  </a:ext>
                </a:extLst>
              </p:cNvPr>
              <p:cNvSpPr/>
              <p:nvPr/>
            </p:nvSpPr>
            <p:spPr>
              <a:xfrm>
                <a:off x="6127125" y="6251118"/>
                <a:ext cx="95643" cy="95643"/>
              </a:xfrm>
              <a:custGeom>
                <a:avLst/>
                <a:gdLst>
                  <a:gd name="connsiteX0" fmla="*/ 20412 w 95643"/>
                  <a:gd name="connsiteY0" fmla="*/ 95688 h 95643"/>
                  <a:gd name="connsiteX1" fmla="*/ 75407 w 95643"/>
                  <a:gd name="connsiteY1" fmla="*/ 95688 h 95643"/>
                  <a:gd name="connsiteX2" fmla="*/ 95731 w 95643"/>
                  <a:gd name="connsiteY2" fmla="*/ 75364 h 95643"/>
                  <a:gd name="connsiteX3" fmla="*/ 95731 w 95643"/>
                  <a:gd name="connsiteY3" fmla="*/ 20369 h 95643"/>
                  <a:gd name="connsiteX4" fmla="*/ 75407 w 95643"/>
                  <a:gd name="connsiteY4" fmla="*/ 45 h 95643"/>
                  <a:gd name="connsiteX5" fmla="*/ 88 w 95643"/>
                  <a:gd name="connsiteY5" fmla="*/ 45 h 95643"/>
                  <a:gd name="connsiteX6" fmla="*/ 88 w 95643"/>
                  <a:gd name="connsiteY6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12" y="95688"/>
                    </a:moveTo>
                    <a:lnTo>
                      <a:pt x="75407" y="95688"/>
                    </a:lnTo>
                    <a:cubicBezTo>
                      <a:pt x="86631" y="95688"/>
                      <a:pt x="95731" y="86589"/>
                      <a:pt x="95731" y="75364"/>
                    </a:cubicBezTo>
                    <a:lnTo>
                      <a:pt x="95731" y="20369"/>
                    </a:lnTo>
                    <a:cubicBezTo>
                      <a:pt x="95731" y="9145"/>
                      <a:pt x="86631" y="45"/>
                      <a:pt x="75407" y="45"/>
                    </a:cubicBezTo>
                    <a:lnTo>
                      <a:pt x="88" y="45"/>
                    </a:lnTo>
                    <a:lnTo>
                      <a:pt x="88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5" name="Полилиния 204">
                <a:extLst>
                  <a:ext uri="{FF2B5EF4-FFF2-40B4-BE49-F238E27FC236}">
                    <a16:creationId xmlns:a16="http://schemas.microsoft.com/office/drawing/2014/main" id="{86C3BD3C-FE89-44A2-A9FB-A4885CC3BC7A}"/>
                  </a:ext>
                </a:extLst>
              </p:cNvPr>
              <p:cNvSpPr/>
              <p:nvPr/>
            </p:nvSpPr>
            <p:spPr>
              <a:xfrm>
                <a:off x="3715725" y="6346761"/>
                <a:ext cx="20324" cy="20324"/>
              </a:xfrm>
              <a:custGeom>
                <a:avLst/>
                <a:gdLst>
                  <a:gd name="connsiteX0" fmla="*/ 20337 w 20324"/>
                  <a:gd name="connsiteY0" fmla="*/ 20373 h 20324"/>
                  <a:gd name="connsiteX1" fmla="*/ 20337 w 20324"/>
                  <a:gd name="connsiteY1" fmla="*/ 48 h 20324"/>
                  <a:gd name="connsiteX2" fmla="*/ 13 w 20324"/>
                  <a:gd name="connsiteY2" fmla="*/ 48 h 20324"/>
                  <a:gd name="connsiteX3" fmla="*/ 20337 w 20324"/>
                  <a:gd name="connsiteY3" fmla="*/ 2037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37" y="20373"/>
                    </a:moveTo>
                    <a:lnTo>
                      <a:pt x="20337" y="48"/>
                    </a:lnTo>
                    <a:lnTo>
                      <a:pt x="13" y="48"/>
                    </a:lnTo>
                    <a:cubicBezTo>
                      <a:pt x="11238" y="48"/>
                      <a:pt x="20337" y="9148"/>
                      <a:pt x="20337" y="2037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6" name="Полилиния 205">
                <a:extLst>
                  <a:ext uri="{FF2B5EF4-FFF2-40B4-BE49-F238E27FC236}">
                    <a16:creationId xmlns:a16="http://schemas.microsoft.com/office/drawing/2014/main" id="{BF83C53F-A755-49D7-A468-3D91AA9B1CAD}"/>
                  </a:ext>
                </a:extLst>
              </p:cNvPr>
              <p:cNvSpPr/>
              <p:nvPr/>
            </p:nvSpPr>
            <p:spPr>
              <a:xfrm>
                <a:off x="3736049" y="6346761"/>
                <a:ext cx="95643" cy="95643"/>
              </a:xfrm>
              <a:custGeom>
                <a:avLst/>
                <a:gdLst>
                  <a:gd name="connsiteX0" fmla="*/ 17 w 95643"/>
                  <a:gd name="connsiteY0" fmla="*/ 75367 h 95643"/>
                  <a:gd name="connsiteX1" fmla="*/ 20341 w 95643"/>
                  <a:gd name="connsiteY1" fmla="*/ 95691 h 95643"/>
                  <a:gd name="connsiteX2" fmla="*/ 95660 w 95643"/>
                  <a:gd name="connsiteY2" fmla="*/ 95691 h 95643"/>
                  <a:gd name="connsiteX3" fmla="*/ 95660 w 95643"/>
                  <a:gd name="connsiteY3" fmla="*/ 48 h 95643"/>
                  <a:gd name="connsiteX4" fmla="*/ 17 w 95643"/>
                  <a:gd name="connsiteY4" fmla="*/ 48 h 95643"/>
                  <a:gd name="connsiteX5" fmla="*/ 17 w 95643"/>
                  <a:gd name="connsiteY5" fmla="*/ 7536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17" y="75367"/>
                    </a:moveTo>
                    <a:cubicBezTo>
                      <a:pt x="17" y="86592"/>
                      <a:pt x="9116" y="95691"/>
                      <a:pt x="20341" y="95691"/>
                    </a:cubicBezTo>
                    <a:lnTo>
                      <a:pt x="95660" y="95691"/>
                    </a:lnTo>
                    <a:lnTo>
                      <a:pt x="95660" y="48"/>
                    </a:lnTo>
                    <a:lnTo>
                      <a:pt x="17" y="48"/>
                    </a:lnTo>
                    <a:lnTo>
                      <a:pt x="17" y="7536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7" name="Полилиния 206">
                <a:extLst>
                  <a:ext uri="{FF2B5EF4-FFF2-40B4-BE49-F238E27FC236}">
                    <a16:creationId xmlns:a16="http://schemas.microsoft.com/office/drawing/2014/main" id="{49DA8392-2F0A-46E8-BDB3-752F0688224F}"/>
                  </a:ext>
                </a:extLst>
              </p:cNvPr>
              <p:cNvSpPr/>
              <p:nvPr/>
            </p:nvSpPr>
            <p:spPr>
              <a:xfrm>
                <a:off x="3831692" y="6346761"/>
                <a:ext cx="95643" cy="95643"/>
              </a:xfrm>
              <a:custGeom>
                <a:avLst/>
                <a:gdLst>
                  <a:gd name="connsiteX0" fmla="*/ 20344 w 95643"/>
                  <a:gd name="connsiteY0" fmla="*/ 95691 h 95643"/>
                  <a:gd name="connsiteX1" fmla="*/ 75338 w 95643"/>
                  <a:gd name="connsiteY1" fmla="*/ 95691 h 95643"/>
                  <a:gd name="connsiteX2" fmla="*/ 95662 w 95643"/>
                  <a:gd name="connsiteY2" fmla="*/ 75367 h 95643"/>
                  <a:gd name="connsiteX3" fmla="*/ 95662 w 95643"/>
                  <a:gd name="connsiteY3" fmla="*/ 20372 h 95643"/>
                  <a:gd name="connsiteX4" fmla="*/ 75338 w 95643"/>
                  <a:gd name="connsiteY4" fmla="*/ 48 h 95643"/>
                  <a:gd name="connsiteX5" fmla="*/ 19 w 95643"/>
                  <a:gd name="connsiteY5" fmla="*/ 48 h 95643"/>
                  <a:gd name="connsiteX6" fmla="*/ 19 w 95643"/>
                  <a:gd name="connsiteY6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44" y="95691"/>
                    </a:moveTo>
                    <a:lnTo>
                      <a:pt x="75338" y="95691"/>
                    </a:lnTo>
                    <a:cubicBezTo>
                      <a:pt x="86563" y="95691"/>
                      <a:pt x="95662" y="86592"/>
                      <a:pt x="95662" y="75367"/>
                    </a:cubicBezTo>
                    <a:lnTo>
                      <a:pt x="95662" y="20372"/>
                    </a:lnTo>
                    <a:cubicBezTo>
                      <a:pt x="95662" y="9147"/>
                      <a:pt x="86563" y="48"/>
                      <a:pt x="75338" y="48"/>
                    </a:cubicBezTo>
                    <a:lnTo>
                      <a:pt x="19" y="48"/>
                    </a:lnTo>
                    <a:lnTo>
                      <a:pt x="19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8" name="Полилиния 207">
                <a:extLst>
                  <a:ext uri="{FF2B5EF4-FFF2-40B4-BE49-F238E27FC236}">
                    <a16:creationId xmlns:a16="http://schemas.microsoft.com/office/drawing/2014/main" id="{3AEDDB61-A5AE-4203-83D5-873DAE0251F2}"/>
                  </a:ext>
                </a:extLst>
              </p:cNvPr>
              <p:cNvSpPr/>
              <p:nvPr/>
            </p:nvSpPr>
            <p:spPr>
              <a:xfrm>
                <a:off x="4022978" y="6346761"/>
                <a:ext cx="95643" cy="95643"/>
              </a:xfrm>
              <a:custGeom>
                <a:avLst/>
                <a:gdLst>
                  <a:gd name="connsiteX0" fmla="*/ 75344 w 95643"/>
                  <a:gd name="connsiteY0" fmla="*/ 48 h 95643"/>
                  <a:gd name="connsiteX1" fmla="*/ 20349 w 95643"/>
                  <a:gd name="connsiteY1" fmla="*/ 48 h 95643"/>
                  <a:gd name="connsiteX2" fmla="*/ 25 w 95643"/>
                  <a:gd name="connsiteY2" fmla="*/ 20372 h 95643"/>
                  <a:gd name="connsiteX3" fmla="*/ 25 w 95643"/>
                  <a:gd name="connsiteY3" fmla="*/ 75367 h 95643"/>
                  <a:gd name="connsiteX4" fmla="*/ 20349 w 95643"/>
                  <a:gd name="connsiteY4" fmla="*/ 95691 h 95643"/>
                  <a:gd name="connsiteX5" fmla="*/ 95668 w 95643"/>
                  <a:gd name="connsiteY5" fmla="*/ 95691 h 95643"/>
                  <a:gd name="connsiteX6" fmla="*/ 95668 w 95643"/>
                  <a:gd name="connsiteY6" fmla="*/ 4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4" y="48"/>
                    </a:moveTo>
                    <a:lnTo>
                      <a:pt x="20349" y="48"/>
                    </a:lnTo>
                    <a:cubicBezTo>
                      <a:pt x="9125" y="48"/>
                      <a:pt x="25" y="9147"/>
                      <a:pt x="25" y="20372"/>
                    </a:cubicBezTo>
                    <a:lnTo>
                      <a:pt x="25" y="75367"/>
                    </a:lnTo>
                    <a:cubicBezTo>
                      <a:pt x="25" y="86592"/>
                      <a:pt x="9125" y="95691"/>
                      <a:pt x="20349" y="95691"/>
                    </a:cubicBezTo>
                    <a:lnTo>
                      <a:pt x="95668" y="95691"/>
                    </a:lnTo>
                    <a:lnTo>
                      <a:pt x="95668" y="4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9" name="Полилиния 208">
                <a:extLst>
                  <a:ext uri="{FF2B5EF4-FFF2-40B4-BE49-F238E27FC236}">
                    <a16:creationId xmlns:a16="http://schemas.microsoft.com/office/drawing/2014/main" id="{DB7A67EE-C341-4A4A-B399-E858CD5A3B55}"/>
                  </a:ext>
                </a:extLst>
              </p:cNvPr>
              <p:cNvSpPr/>
              <p:nvPr/>
            </p:nvSpPr>
            <p:spPr>
              <a:xfrm>
                <a:off x="4118621" y="6346761"/>
                <a:ext cx="95643" cy="95643"/>
              </a:xfrm>
              <a:custGeom>
                <a:avLst/>
                <a:gdLst>
                  <a:gd name="connsiteX0" fmla="*/ 28 w 95643"/>
                  <a:gd name="connsiteY0" fmla="*/ 48 h 95643"/>
                  <a:gd name="connsiteX1" fmla="*/ 95671 w 95643"/>
                  <a:gd name="connsiteY1" fmla="*/ 48 h 95643"/>
                  <a:gd name="connsiteX2" fmla="*/ 95671 w 95643"/>
                  <a:gd name="connsiteY2" fmla="*/ 95691 h 95643"/>
                  <a:gd name="connsiteX3" fmla="*/ 28 w 95643"/>
                  <a:gd name="connsiteY3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8" y="48"/>
                    </a:moveTo>
                    <a:lnTo>
                      <a:pt x="95671" y="48"/>
                    </a:lnTo>
                    <a:lnTo>
                      <a:pt x="95671" y="95691"/>
                    </a:lnTo>
                    <a:lnTo>
                      <a:pt x="28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0" name="Полилиния 209">
                <a:extLst>
                  <a:ext uri="{FF2B5EF4-FFF2-40B4-BE49-F238E27FC236}">
                    <a16:creationId xmlns:a16="http://schemas.microsoft.com/office/drawing/2014/main" id="{5B674B60-E9D1-4145-BA97-D95296C20530}"/>
                  </a:ext>
                </a:extLst>
              </p:cNvPr>
              <p:cNvSpPr/>
              <p:nvPr/>
            </p:nvSpPr>
            <p:spPr>
              <a:xfrm>
                <a:off x="4214264" y="6346761"/>
                <a:ext cx="95643" cy="95643"/>
              </a:xfrm>
              <a:custGeom>
                <a:avLst/>
                <a:gdLst>
                  <a:gd name="connsiteX0" fmla="*/ 20355 w 95643"/>
                  <a:gd name="connsiteY0" fmla="*/ 95691 h 95643"/>
                  <a:gd name="connsiteX1" fmla="*/ 75350 w 95643"/>
                  <a:gd name="connsiteY1" fmla="*/ 95691 h 95643"/>
                  <a:gd name="connsiteX2" fmla="*/ 95674 w 95643"/>
                  <a:gd name="connsiteY2" fmla="*/ 75367 h 95643"/>
                  <a:gd name="connsiteX3" fmla="*/ 95674 w 95643"/>
                  <a:gd name="connsiteY3" fmla="*/ 20372 h 95643"/>
                  <a:gd name="connsiteX4" fmla="*/ 75350 w 95643"/>
                  <a:gd name="connsiteY4" fmla="*/ 48 h 95643"/>
                  <a:gd name="connsiteX5" fmla="*/ 31 w 95643"/>
                  <a:gd name="connsiteY5" fmla="*/ 48 h 95643"/>
                  <a:gd name="connsiteX6" fmla="*/ 31 w 95643"/>
                  <a:gd name="connsiteY6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55" y="95691"/>
                    </a:moveTo>
                    <a:lnTo>
                      <a:pt x="75350" y="95691"/>
                    </a:lnTo>
                    <a:cubicBezTo>
                      <a:pt x="86574" y="95691"/>
                      <a:pt x="95674" y="86592"/>
                      <a:pt x="95674" y="75367"/>
                    </a:cubicBezTo>
                    <a:lnTo>
                      <a:pt x="95674" y="20372"/>
                    </a:lnTo>
                    <a:cubicBezTo>
                      <a:pt x="95674" y="9147"/>
                      <a:pt x="86574" y="48"/>
                      <a:pt x="75350" y="48"/>
                    </a:cubicBezTo>
                    <a:lnTo>
                      <a:pt x="31" y="48"/>
                    </a:lnTo>
                    <a:lnTo>
                      <a:pt x="31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1" name="Полилиния 210">
                <a:extLst>
                  <a:ext uri="{FF2B5EF4-FFF2-40B4-BE49-F238E27FC236}">
                    <a16:creationId xmlns:a16="http://schemas.microsoft.com/office/drawing/2014/main" id="{A54D0071-B21F-4919-8F79-3544A2BB2023}"/>
                  </a:ext>
                </a:extLst>
              </p:cNvPr>
              <p:cNvSpPr/>
              <p:nvPr/>
            </p:nvSpPr>
            <p:spPr>
              <a:xfrm>
                <a:off x="5266338" y="6346761"/>
                <a:ext cx="95643" cy="95643"/>
              </a:xfrm>
              <a:custGeom>
                <a:avLst/>
                <a:gdLst>
                  <a:gd name="connsiteX0" fmla="*/ 95705 w 95643"/>
                  <a:gd name="connsiteY0" fmla="*/ 75367 h 95643"/>
                  <a:gd name="connsiteX1" fmla="*/ 95705 w 95643"/>
                  <a:gd name="connsiteY1" fmla="*/ 20372 h 95643"/>
                  <a:gd name="connsiteX2" fmla="*/ 75381 w 95643"/>
                  <a:gd name="connsiteY2" fmla="*/ 48 h 95643"/>
                  <a:gd name="connsiteX3" fmla="*/ 20386 w 95643"/>
                  <a:gd name="connsiteY3" fmla="*/ 48 h 95643"/>
                  <a:gd name="connsiteX4" fmla="*/ 62 w 95643"/>
                  <a:gd name="connsiteY4" fmla="*/ 20372 h 95643"/>
                  <a:gd name="connsiteX5" fmla="*/ 62 w 95643"/>
                  <a:gd name="connsiteY5" fmla="*/ 95691 h 95643"/>
                  <a:gd name="connsiteX6" fmla="*/ 95705 w 95643"/>
                  <a:gd name="connsiteY6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05" y="75367"/>
                    </a:moveTo>
                    <a:lnTo>
                      <a:pt x="95705" y="20372"/>
                    </a:lnTo>
                    <a:cubicBezTo>
                      <a:pt x="95705" y="9147"/>
                      <a:pt x="86606" y="48"/>
                      <a:pt x="75381" y="48"/>
                    </a:cubicBezTo>
                    <a:lnTo>
                      <a:pt x="20386" y="48"/>
                    </a:lnTo>
                    <a:cubicBezTo>
                      <a:pt x="9162" y="48"/>
                      <a:pt x="62" y="9147"/>
                      <a:pt x="62" y="20372"/>
                    </a:cubicBezTo>
                    <a:lnTo>
                      <a:pt x="62" y="95691"/>
                    </a:lnTo>
                    <a:lnTo>
                      <a:pt x="95705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2" name="Полилиния 211">
                <a:extLst>
                  <a:ext uri="{FF2B5EF4-FFF2-40B4-BE49-F238E27FC236}">
                    <a16:creationId xmlns:a16="http://schemas.microsoft.com/office/drawing/2014/main" id="{164DF2F9-D369-451E-9E91-A119E93B4AA5}"/>
                  </a:ext>
                </a:extLst>
              </p:cNvPr>
              <p:cNvSpPr/>
              <p:nvPr/>
            </p:nvSpPr>
            <p:spPr>
              <a:xfrm>
                <a:off x="5532942" y="6346761"/>
                <a:ext cx="20324" cy="20324"/>
              </a:xfrm>
              <a:custGeom>
                <a:avLst/>
                <a:gdLst>
                  <a:gd name="connsiteX0" fmla="*/ 20392 w 20324"/>
                  <a:gd name="connsiteY0" fmla="*/ 20373 h 20324"/>
                  <a:gd name="connsiteX1" fmla="*/ 20392 w 20324"/>
                  <a:gd name="connsiteY1" fmla="*/ 48 h 20324"/>
                  <a:gd name="connsiteX2" fmla="*/ 67 w 20324"/>
                  <a:gd name="connsiteY2" fmla="*/ 48 h 20324"/>
                  <a:gd name="connsiteX3" fmla="*/ 20392 w 20324"/>
                  <a:gd name="connsiteY3" fmla="*/ 2037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2" y="20373"/>
                    </a:moveTo>
                    <a:lnTo>
                      <a:pt x="20392" y="48"/>
                    </a:lnTo>
                    <a:lnTo>
                      <a:pt x="67" y="48"/>
                    </a:lnTo>
                    <a:cubicBezTo>
                      <a:pt x="11292" y="48"/>
                      <a:pt x="20392" y="9148"/>
                      <a:pt x="20392" y="2037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3" name="Полилиния 212">
                <a:extLst>
                  <a:ext uri="{FF2B5EF4-FFF2-40B4-BE49-F238E27FC236}">
                    <a16:creationId xmlns:a16="http://schemas.microsoft.com/office/drawing/2014/main" id="{7D6882B9-450D-4FE7-B46E-FA01F34373B1}"/>
                  </a:ext>
                </a:extLst>
              </p:cNvPr>
              <p:cNvSpPr/>
              <p:nvPr/>
            </p:nvSpPr>
            <p:spPr>
              <a:xfrm>
                <a:off x="5553267" y="6346761"/>
                <a:ext cx="95643" cy="95643"/>
              </a:xfrm>
              <a:custGeom>
                <a:avLst/>
                <a:gdLst>
                  <a:gd name="connsiteX0" fmla="*/ 71 w 95643"/>
                  <a:gd name="connsiteY0" fmla="*/ 75367 h 95643"/>
                  <a:gd name="connsiteX1" fmla="*/ 20395 w 95643"/>
                  <a:gd name="connsiteY1" fmla="*/ 95691 h 95643"/>
                  <a:gd name="connsiteX2" fmla="*/ 75390 w 95643"/>
                  <a:gd name="connsiteY2" fmla="*/ 95691 h 95643"/>
                  <a:gd name="connsiteX3" fmla="*/ 95714 w 95643"/>
                  <a:gd name="connsiteY3" fmla="*/ 75367 h 95643"/>
                  <a:gd name="connsiteX4" fmla="*/ 95714 w 95643"/>
                  <a:gd name="connsiteY4" fmla="*/ 48 h 95643"/>
                  <a:gd name="connsiteX5" fmla="*/ 71 w 95643"/>
                  <a:gd name="connsiteY5" fmla="*/ 48 h 95643"/>
                  <a:gd name="connsiteX6" fmla="*/ 71 w 95643"/>
                  <a:gd name="connsiteY6" fmla="*/ 7536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1" y="75367"/>
                    </a:moveTo>
                    <a:cubicBezTo>
                      <a:pt x="71" y="86592"/>
                      <a:pt x="9170" y="95691"/>
                      <a:pt x="20395" y="95691"/>
                    </a:cubicBezTo>
                    <a:lnTo>
                      <a:pt x="75390" y="95691"/>
                    </a:lnTo>
                    <a:cubicBezTo>
                      <a:pt x="86614" y="95691"/>
                      <a:pt x="95714" y="86592"/>
                      <a:pt x="95714" y="75367"/>
                    </a:cubicBezTo>
                    <a:lnTo>
                      <a:pt x="95714" y="48"/>
                    </a:lnTo>
                    <a:lnTo>
                      <a:pt x="71" y="48"/>
                    </a:lnTo>
                    <a:lnTo>
                      <a:pt x="71" y="7536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4" name="Полилиния 213">
                <a:extLst>
                  <a:ext uri="{FF2B5EF4-FFF2-40B4-BE49-F238E27FC236}">
                    <a16:creationId xmlns:a16="http://schemas.microsoft.com/office/drawing/2014/main" id="{ED713E1D-7294-4C89-B5AE-74A913452ABA}"/>
                  </a:ext>
                </a:extLst>
              </p:cNvPr>
              <p:cNvSpPr/>
              <p:nvPr/>
            </p:nvSpPr>
            <p:spPr>
              <a:xfrm>
                <a:off x="5744553" y="6346761"/>
                <a:ext cx="95643" cy="95643"/>
              </a:xfrm>
              <a:custGeom>
                <a:avLst/>
                <a:gdLst>
                  <a:gd name="connsiteX0" fmla="*/ 76 w 95643"/>
                  <a:gd name="connsiteY0" fmla="*/ 75367 h 95643"/>
                  <a:gd name="connsiteX1" fmla="*/ 20401 w 95643"/>
                  <a:gd name="connsiteY1" fmla="*/ 95691 h 95643"/>
                  <a:gd name="connsiteX2" fmla="*/ 75395 w 95643"/>
                  <a:gd name="connsiteY2" fmla="*/ 95691 h 95643"/>
                  <a:gd name="connsiteX3" fmla="*/ 95719 w 95643"/>
                  <a:gd name="connsiteY3" fmla="*/ 75367 h 95643"/>
                  <a:gd name="connsiteX4" fmla="*/ 95719 w 95643"/>
                  <a:gd name="connsiteY4" fmla="*/ 48 h 95643"/>
                  <a:gd name="connsiteX5" fmla="*/ 76 w 95643"/>
                  <a:gd name="connsiteY5" fmla="*/ 48 h 95643"/>
                  <a:gd name="connsiteX6" fmla="*/ 76 w 95643"/>
                  <a:gd name="connsiteY6" fmla="*/ 7536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6" y="75367"/>
                    </a:moveTo>
                    <a:cubicBezTo>
                      <a:pt x="76" y="86592"/>
                      <a:pt x="9176" y="95691"/>
                      <a:pt x="20401" y="95691"/>
                    </a:cubicBezTo>
                    <a:lnTo>
                      <a:pt x="75395" y="95691"/>
                    </a:lnTo>
                    <a:cubicBezTo>
                      <a:pt x="86620" y="95691"/>
                      <a:pt x="95719" y="86592"/>
                      <a:pt x="95719" y="75367"/>
                    </a:cubicBezTo>
                    <a:lnTo>
                      <a:pt x="95719" y="48"/>
                    </a:lnTo>
                    <a:lnTo>
                      <a:pt x="76" y="48"/>
                    </a:lnTo>
                    <a:lnTo>
                      <a:pt x="76" y="7536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5" name="Полилиния 214">
                <a:extLst>
                  <a:ext uri="{FF2B5EF4-FFF2-40B4-BE49-F238E27FC236}">
                    <a16:creationId xmlns:a16="http://schemas.microsoft.com/office/drawing/2014/main" id="{5A711534-06AF-4E20-BAFD-7A1E18A93CC4}"/>
                  </a:ext>
                </a:extLst>
              </p:cNvPr>
              <p:cNvSpPr/>
              <p:nvPr/>
            </p:nvSpPr>
            <p:spPr>
              <a:xfrm>
                <a:off x="5935839" y="6346761"/>
                <a:ext cx="95643" cy="95643"/>
              </a:xfrm>
              <a:custGeom>
                <a:avLst/>
                <a:gdLst>
                  <a:gd name="connsiteX0" fmla="*/ 82 w 95643"/>
                  <a:gd name="connsiteY0" fmla="*/ 48 h 95643"/>
                  <a:gd name="connsiteX1" fmla="*/ 95725 w 95643"/>
                  <a:gd name="connsiteY1" fmla="*/ 48 h 95643"/>
                  <a:gd name="connsiteX2" fmla="*/ 95725 w 95643"/>
                  <a:gd name="connsiteY2" fmla="*/ 95691 h 95643"/>
                  <a:gd name="connsiteX3" fmla="*/ 82 w 95643"/>
                  <a:gd name="connsiteY3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48"/>
                    </a:moveTo>
                    <a:lnTo>
                      <a:pt x="95725" y="48"/>
                    </a:lnTo>
                    <a:lnTo>
                      <a:pt x="95725" y="95691"/>
                    </a:lnTo>
                    <a:lnTo>
                      <a:pt x="82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6" name="Полилиния 215">
                <a:extLst>
                  <a:ext uri="{FF2B5EF4-FFF2-40B4-BE49-F238E27FC236}">
                    <a16:creationId xmlns:a16="http://schemas.microsoft.com/office/drawing/2014/main" id="{0E78757F-6814-44D3-8432-791E0875CF86}"/>
                  </a:ext>
                </a:extLst>
              </p:cNvPr>
              <p:cNvSpPr/>
              <p:nvPr/>
            </p:nvSpPr>
            <p:spPr>
              <a:xfrm>
                <a:off x="6031482" y="6346761"/>
                <a:ext cx="20324" cy="20324"/>
              </a:xfrm>
              <a:custGeom>
                <a:avLst/>
                <a:gdLst>
                  <a:gd name="connsiteX0" fmla="*/ 20410 w 20324"/>
                  <a:gd name="connsiteY0" fmla="*/ 48 h 20324"/>
                  <a:gd name="connsiteX1" fmla="*/ 85 w 20324"/>
                  <a:gd name="connsiteY1" fmla="*/ 48 h 20324"/>
                  <a:gd name="connsiteX2" fmla="*/ 85 w 20324"/>
                  <a:gd name="connsiteY2" fmla="*/ 20373 h 20324"/>
                  <a:gd name="connsiteX3" fmla="*/ 20410 w 20324"/>
                  <a:gd name="connsiteY3" fmla="*/ 4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10" y="48"/>
                    </a:moveTo>
                    <a:lnTo>
                      <a:pt x="85" y="48"/>
                    </a:lnTo>
                    <a:lnTo>
                      <a:pt x="85" y="20373"/>
                    </a:lnTo>
                    <a:cubicBezTo>
                      <a:pt x="85" y="9148"/>
                      <a:pt x="9185" y="48"/>
                      <a:pt x="20410" y="4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7" name="Полилиния 216">
                <a:extLst>
                  <a:ext uri="{FF2B5EF4-FFF2-40B4-BE49-F238E27FC236}">
                    <a16:creationId xmlns:a16="http://schemas.microsoft.com/office/drawing/2014/main" id="{2464CC06-177C-4DD1-A340-550FB0B8FF19}"/>
                  </a:ext>
                </a:extLst>
              </p:cNvPr>
              <p:cNvSpPr/>
              <p:nvPr/>
            </p:nvSpPr>
            <p:spPr>
              <a:xfrm>
                <a:off x="6031482" y="6422079"/>
                <a:ext cx="20324" cy="20324"/>
              </a:xfrm>
              <a:custGeom>
                <a:avLst/>
                <a:gdLst>
                  <a:gd name="connsiteX0" fmla="*/ 20410 w 20324"/>
                  <a:gd name="connsiteY0" fmla="*/ 20372 h 20324"/>
                  <a:gd name="connsiteX1" fmla="*/ 85 w 20324"/>
                  <a:gd name="connsiteY1" fmla="*/ 48 h 20324"/>
                  <a:gd name="connsiteX2" fmla="*/ 85 w 20324"/>
                  <a:gd name="connsiteY2" fmla="*/ 2037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10" y="20372"/>
                    </a:moveTo>
                    <a:cubicBezTo>
                      <a:pt x="9185" y="20372"/>
                      <a:pt x="85" y="11272"/>
                      <a:pt x="85" y="48"/>
                    </a:cubicBezTo>
                    <a:lnTo>
                      <a:pt x="85" y="2037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8" name="Полилиния 217">
                <a:extLst>
                  <a:ext uri="{FF2B5EF4-FFF2-40B4-BE49-F238E27FC236}">
                    <a16:creationId xmlns:a16="http://schemas.microsoft.com/office/drawing/2014/main" id="{87A845F4-CDD7-422C-ABF3-398F6C52A21D}"/>
                  </a:ext>
                </a:extLst>
              </p:cNvPr>
              <p:cNvSpPr/>
              <p:nvPr/>
            </p:nvSpPr>
            <p:spPr>
              <a:xfrm>
                <a:off x="3544763" y="6442404"/>
                <a:ext cx="95643" cy="95643"/>
              </a:xfrm>
              <a:custGeom>
                <a:avLst/>
                <a:gdLst>
                  <a:gd name="connsiteX0" fmla="*/ 75330 w 95643"/>
                  <a:gd name="connsiteY0" fmla="*/ 51 h 95643"/>
                  <a:gd name="connsiteX1" fmla="*/ 20335 w 95643"/>
                  <a:gd name="connsiteY1" fmla="*/ 51 h 95643"/>
                  <a:gd name="connsiteX2" fmla="*/ 11 w 95643"/>
                  <a:gd name="connsiteY2" fmla="*/ 20375 h 95643"/>
                  <a:gd name="connsiteX3" fmla="*/ 11 w 95643"/>
                  <a:gd name="connsiteY3" fmla="*/ 75370 h 95643"/>
                  <a:gd name="connsiteX4" fmla="*/ 20335 w 95643"/>
                  <a:gd name="connsiteY4" fmla="*/ 95694 h 95643"/>
                  <a:gd name="connsiteX5" fmla="*/ 95654 w 95643"/>
                  <a:gd name="connsiteY5" fmla="*/ 95694 h 95643"/>
                  <a:gd name="connsiteX6" fmla="*/ 95654 w 95643"/>
                  <a:gd name="connsiteY6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30" y="51"/>
                    </a:moveTo>
                    <a:lnTo>
                      <a:pt x="20335" y="51"/>
                    </a:lnTo>
                    <a:cubicBezTo>
                      <a:pt x="9110" y="51"/>
                      <a:pt x="11" y="9150"/>
                      <a:pt x="11" y="20375"/>
                    </a:cubicBezTo>
                    <a:lnTo>
                      <a:pt x="11" y="75370"/>
                    </a:lnTo>
                    <a:cubicBezTo>
                      <a:pt x="11" y="86594"/>
                      <a:pt x="9110" y="95694"/>
                      <a:pt x="20335" y="95694"/>
                    </a:cubicBezTo>
                    <a:lnTo>
                      <a:pt x="95654" y="95694"/>
                    </a:lnTo>
                    <a:lnTo>
                      <a:pt x="95654" y="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9" name="Полилиния 218">
                <a:extLst>
                  <a:ext uri="{FF2B5EF4-FFF2-40B4-BE49-F238E27FC236}">
                    <a16:creationId xmlns:a16="http://schemas.microsoft.com/office/drawing/2014/main" id="{FEF8D51A-F78E-43C1-B4D4-2086CBE37EDF}"/>
                  </a:ext>
                </a:extLst>
              </p:cNvPr>
              <p:cNvSpPr/>
              <p:nvPr/>
            </p:nvSpPr>
            <p:spPr>
              <a:xfrm>
                <a:off x="3640406" y="6442404"/>
                <a:ext cx="95643" cy="95643"/>
              </a:xfrm>
              <a:custGeom>
                <a:avLst/>
                <a:gdLst>
                  <a:gd name="connsiteX0" fmla="*/ 75333 w 95643"/>
                  <a:gd name="connsiteY0" fmla="*/ 51 h 95643"/>
                  <a:gd name="connsiteX1" fmla="*/ 95657 w 95643"/>
                  <a:gd name="connsiteY1" fmla="*/ 20375 h 95643"/>
                  <a:gd name="connsiteX2" fmla="*/ 95657 w 95643"/>
                  <a:gd name="connsiteY2" fmla="*/ 95694 h 95643"/>
                  <a:gd name="connsiteX3" fmla="*/ 14 w 95643"/>
                  <a:gd name="connsiteY3" fmla="*/ 95694 h 95643"/>
                  <a:gd name="connsiteX4" fmla="*/ 14 w 95643"/>
                  <a:gd name="connsiteY4" fmla="*/ 51 h 95643"/>
                  <a:gd name="connsiteX5" fmla="*/ 75333 w 95643"/>
                  <a:gd name="connsiteY5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33" y="51"/>
                    </a:moveTo>
                    <a:cubicBezTo>
                      <a:pt x="86557" y="51"/>
                      <a:pt x="95657" y="9150"/>
                      <a:pt x="95657" y="20375"/>
                    </a:cubicBezTo>
                    <a:lnTo>
                      <a:pt x="95657" y="95694"/>
                    </a:lnTo>
                    <a:lnTo>
                      <a:pt x="14" y="95694"/>
                    </a:lnTo>
                    <a:lnTo>
                      <a:pt x="14" y="51"/>
                    </a:lnTo>
                    <a:lnTo>
                      <a:pt x="75333" y="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0" name="Полилиния 219">
                <a:extLst>
                  <a:ext uri="{FF2B5EF4-FFF2-40B4-BE49-F238E27FC236}">
                    <a16:creationId xmlns:a16="http://schemas.microsoft.com/office/drawing/2014/main" id="{13827F1F-9107-4E25-86D0-29B68BD3B540}"/>
                  </a:ext>
                </a:extLst>
              </p:cNvPr>
              <p:cNvSpPr/>
              <p:nvPr/>
            </p:nvSpPr>
            <p:spPr>
              <a:xfrm>
                <a:off x="3927335" y="6442404"/>
                <a:ext cx="95643" cy="95643"/>
              </a:xfrm>
              <a:custGeom>
                <a:avLst/>
                <a:gdLst>
                  <a:gd name="connsiteX0" fmla="*/ 75341 w 95643"/>
                  <a:gd name="connsiteY0" fmla="*/ 51 h 95643"/>
                  <a:gd name="connsiteX1" fmla="*/ 95665 w 95643"/>
                  <a:gd name="connsiteY1" fmla="*/ 51 h 95643"/>
                  <a:gd name="connsiteX2" fmla="*/ 95665 w 95643"/>
                  <a:gd name="connsiteY2" fmla="*/ 95694 h 95643"/>
                  <a:gd name="connsiteX3" fmla="*/ 75341 w 95643"/>
                  <a:gd name="connsiteY3" fmla="*/ 95694 h 95643"/>
                  <a:gd name="connsiteX4" fmla="*/ 20346 w 95643"/>
                  <a:gd name="connsiteY4" fmla="*/ 95694 h 95643"/>
                  <a:gd name="connsiteX5" fmla="*/ 20346 w 95643"/>
                  <a:gd name="connsiteY5" fmla="*/ 51 h 95643"/>
                  <a:gd name="connsiteX6" fmla="*/ 22 w 95643"/>
                  <a:gd name="connsiteY6" fmla="*/ 51 h 95643"/>
                  <a:gd name="connsiteX7" fmla="*/ 20346 w 95643"/>
                  <a:gd name="connsiteY7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41" y="51"/>
                    </a:moveTo>
                    <a:cubicBezTo>
                      <a:pt x="86566" y="51"/>
                      <a:pt x="95665" y="51"/>
                      <a:pt x="95665" y="51"/>
                    </a:cubicBezTo>
                    <a:lnTo>
                      <a:pt x="95665" y="95694"/>
                    </a:lnTo>
                    <a:cubicBezTo>
                      <a:pt x="95665" y="95694"/>
                      <a:pt x="86566" y="95694"/>
                      <a:pt x="75341" y="95694"/>
                    </a:cubicBezTo>
                    <a:lnTo>
                      <a:pt x="20346" y="95694"/>
                    </a:lnTo>
                    <a:lnTo>
                      <a:pt x="20346" y="51"/>
                    </a:lnTo>
                    <a:cubicBezTo>
                      <a:pt x="9122" y="51"/>
                      <a:pt x="22" y="51"/>
                      <a:pt x="22" y="51"/>
                    </a:cubicBezTo>
                    <a:cubicBezTo>
                      <a:pt x="22" y="51"/>
                      <a:pt x="9122" y="51"/>
                      <a:pt x="20346" y="5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1" name="Полилиния 220">
                <a:extLst>
                  <a:ext uri="{FF2B5EF4-FFF2-40B4-BE49-F238E27FC236}">
                    <a16:creationId xmlns:a16="http://schemas.microsoft.com/office/drawing/2014/main" id="{FCC534FA-1DDB-444C-9B09-86AA297EC62F}"/>
                  </a:ext>
                </a:extLst>
              </p:cNvPr>
              <p:cNvSpPr/>
              <p:nvPr/>
            </p:nvSpPr>
            <p:spPr>
              <a:xfrm>
                <a:off x="4098297" y="6442404"/>
                <a:ext cx="20324" cy="20324"/>
              </a:xfrm>
              <a:custGeom>
                <a:avLst/>
                <a:gdLst>
                  <a:gd name="connsiteX0" fmla="*/ 20349 w 20324"/>
                  <a:gd name="connsiteY0" fmla="*/ 20375 h 20324"/>
                  <a:gd name="connsiteX1" fmla="*/ 20349 w 20324"/>
                  <a:gd name="connsiteY1" fmla="*/ 51 h 20324"/>
                  <a:gd name="connsiteX2" fmla="*/ 25 w 20324"/>
                  <a:gd name="connsiteY2" fmla="*/ 51 h 20324"/>
                  <a:gd name="connsiteX3" fmla="*/ 20349 w 20324"/>
                  <a:gd name="connsiteY3" fmla="*/ 2037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49" y="20375"/>
                    </a:moveTo>
                    <a:lnTo>
                      <a:pt x="20349" y="51"/>
                    </a:lnTo>
                    <a:lnTo>
                      <a:pt x="25" y="51"/>
                    </a:lnTo>
                    <a:cubicBezTo>
                      <a:pt x="11249" y="51"/>
                      <a:pt x="20349" y="9151"/>
                      <a:pt x="20349" y="2037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2" name="Полилиния 221">
                <a:extLst>
                  <a:ext uri="{FF2B5EF4-FFF2-40B4-BE49-F238E27FC236}">
                    <a16:creationId xmlns:a16="http://schemas.microsoft.com/office/drawing/2014/main" id="{90D41E00-E9F0-4B14-89E7-0700879F2D18}"/>
                  </a:ext>
                </a:extLst>
              </p:cNvPr>
              <p:cNvSpPr/>
              <p:nvPr/>
            </p:nvSpPr>
            <p:spPr>
              <a:xfrm>
                <a:off x="4118621" y="6442404"/>
                <a:ext cx="95643" cy="95643"/>
              </a:xfrm>
              <a:custGeom>
                <a:avLst/>
                <a:gdLst>
                  <a:gd name="connsiteX0" fmla="*/ 28 w 95643"/>
                  <a:gd name="connsiteY0" fmla="*/ 75370 h 95643"/>
                  <a:gd name="connsiteX1" fmla="*/ 20352 w 95643"/>
                  <a:gd name="connsiteY1" fmla="*/ 95694 h 95643"/>
                  <a:gd name="connsiteX2" fmla="*/ 75347 w 95643"/>
                  <a:gd name="connsiteY2" fmla="*/ 95694 h 95643"/>
                  <a:gd name="connsiteX3" fmla="*/ 95671 w 95643"/>
                  <a:gd name="connsiteY3" fmla="*/ 75370 h 95643"/>
                  <a:gd name="connsiteX4" fmla="*/ 95671 w 95643"/>
                  <a:gd name="connsiteY4" fmla="*/ 51 h 95643"/>
                  <a:gd name="connsiteX5" fmla="*/ 28 w 95643"/>
                  <a:gd name="connsiteY5" fmla="*/ 51 h 95643"/>
                  <a:gd name="connsiteX6" fmla="*/ 28 w 95643"/>
                  <a:gd name="connsiteY6" fmla="*/ 7537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8" y="75370"/>
                    </a:moveTo>
                    <a:cubicBezTo>
                      <a:pt x="28" y="86594"/>
                      <a:pt x="9127" y="95694"/>
                      <a:pt x="20352" y="95694"/>
                    </a:cubicBezTo>
                    <a:lnTo>
                      <a:pt x="75347" y="95694"/>
                    </a:lnTo>
                    <a:cubicBezTo>
                      <a:pt x="86572" y="95694"/>
                      <a:pt x="95671" y="86594"/>
                      <a:pt x="95671" y="75370"/>
                    </a:cubicBezTo>
                    <a:lnTo>
                      <a:pt x="95671" y="51"/>
                    </a:lnTo>
                    <a:lnTo>
                      <a:pt x="28" y="51"/>
                    </a:lnTo>
                    <a:lnTo>
                      <a:pt x="28" y="7537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3" name="Полилиния 222">
                <a:extLst>
                  <a:ext uri="{FF2B5EF4-FFF2-40B4-BE49-F238E27FC236}">
                    <a16:creationId xmlns:a16="http://schemas.microsoft.com/office/drawing/2014/main" id="{FC68BBC8-5796-4AFC-A21A-7C3B62198EE9}"/>
                  </a:ext>
                </a:extLst>
              </p:cNvPr>
              <p:cNvSpPr/>
              <p:nvPr/>
            </p:nvSpPr>
            <p:spPr>
              <a:xfrm>
                <a:off x="4214264" y="6442404"/>
                <a:ext cx="20324" cy="20324"/>
              </a:xfrm>
              <a:custGeom>
                <a:avLst/>
                <a:gdLst>
                  <a:gd name="connsiteX0" fmla="*/ 20355 w 20324"/>
                  <a:gd name="connsiteY0" fmla="*/ 51 h 20324"/>
                  <a:gd name="connsiteX1" fmla="*/ 31 w 20324"/>
                  <a:gd name="connsiteY1" fmla="*/ 51 h 20324"/>
                  <a:gd name="connsiteX2" fmla="*/ 31 w 20324"/>
                  <a:gd name="connsiteY2" fmla="*/ 20375 h 20324"/>
                  <a:gd name="connsiteX3" fmla="*/ 20355 w 20324"/>
                  <a:gd name="connsiteY3" fmla="*/ 5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5" y="51"/>
                    </a:moveTo>
                    <a:lnTo>
                      <a:pt x="31" y="51"/>
                    </a:lnTo>
                    <a:lnTo>
                      <a:pt x="31" y="20375"/>
                    </a:lnTo>
                    <a:cubicBezTo>
                      <a:pt x="31" y="9151"/>
                      <a:pt x="9131" y="51"/>
                      <a:pt x="20355" y="5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4" name="Полилиния 223">
                <a:extLst>
                  <a:ext uri="{FF2B5EF4-FFF2-40B4-BE49-F238E27FC236}">
                    <a16:creationId xmlns:a16="http://schemas.microsoft.com/office/drawing/2014/main" id="{B8578882-392B-49D9-9D31-3FB47C9E15ED}"/>
                  </a:ext>
                </a:extLst>
              </p:cNvPr>
              <p:cNvSpPr/>
              <p:nvPr/>
            </p:nvSpPr>
            <p:spPr>
              <a:xfrm>
                <a:off x="5266338" y="6442404"/>
                <a:ext cx="95643" cy="95643"/>
              </a:xfrm>
              <a:custGeom>
                <a:avLst/>
                <a:gdLst>
                  <a:gd name="connsiteX0" fmla="*/ 62 w 95643"/>
                  <a:gd name="connsiteY0" fmla="*/ 51 h 95643"/>
                  <a:gd name="connsiteX1" fmla="*/ 95705 w 95643"/>
                  <a:gd name="connsiteY1" fmla="*/ 51 h 95643"/>
                  <a:gd name="connsiteX2" fmla="*/ 95705 w 95643"/>
                  <a:gd name="connsiteY2" fmla="*/ 95694 h 95643"/>
                  <a:gd name="connsiteX3" fmla="*/ 62 w 95643"/>
                  <a:gd name="connsiteY3" fmla="*/ 9569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51"/>
                    </a:moveTo>
                    <a:lnTo>
                      <a:pt x="95705" y="51"/>
                    </a:lnTo>
                    <a:lnTo>
                      <a:pt x="95705" y="95694"/>
                    </a:lnTo>
                    <a:lnTo>
                      <a:pt x="62" y="9569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5" name="Полилиния 224">
                <a:extLst>
                  <a:ext uri="{FF2B5EF4-FFF2-40B4-BE49-F238E27FC236}">
                    <a16:creationId xmlns:a16="http://schemas.microsoft.com/office/drawing/2014/main" id="{6F6E7C9E-9BA5-4790-B93F-F82EE57AF136}"/>
                  </a:ext>
                </a:extLst>
              </p:cNvPr>
              <p:cNvSpPr/>
              <p:nvPr/>
            </p:nvSpPr>
            <p:spPr>
              <a:xfrm>
                <a:off x="5457624" y="6442404"/>
                <a:ext cx="95643" cy="95643"/>
              </a:xfrm>
              <a:custGeom>
                <a:avLst/>
                <a:gdLst>
                  <a:gd name="connsiteX0" fmla="*/ 75387 w 95643"/>
                  <a:gd name="connsiteY0" fmla="*/ 51 h 95643"/>
                  <a:gd name="connsiteX1" fmla="*/ 95711 w 95643"/>
                  <a:gd name="connsiteY1" fmla="*/ 51 h 95643"/>
                  <a:gd name="connsiteX2" fmla="*/ 95711 w 95643"/>
                  <a:gd name="connsiteY2" fmla="*/ 95694 h 95643"/>
                  <a:gd name="connsiteX3" fmla="*/ 75387 w 95643"/>
                  <a:gd name="connsiteY3" fmla="*/ 95694 h 95643"/>
                  <a:gd name="connsiteX4" fmla="*/ 20392 w 95643"/>
                  <a:gd name="connsiteY4" fmla="*/ 95694 h 95643"/>
                  <a:gd name="connsiteX5" fmla="*/ 20392 w 95643"/>
                  <a:gd name="connsiteY5" fmla="*/ 51 h 95643"/>
                  <a:gd name="connsiteX6" fmla="*/ 68 w 95643"/>
                  <a:gd name="connsiteY6" fmla="*/ 51 h 95643"/>
                  <a:gd name="connsiteX7" fmla="*/ 20392 w 95643"/>
                  <a:gd name="connsiteY7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7" y="51"/>
                    </a:moveTo>
                    <a:cubicBezTo>
                      <a:pt x="86612" y="51"/>
                      <a:pt x="95711" y="51"/>
                      <a:pt x="95711" y="51"/>
                    </a:cubicBezTo>
                    <a:lnTo>
                      <a:pt x="95711" y="95694"/>
                    </a:lnTo>
                    <a:cubicBezTo>
                      <a:pt x="95711" y="95694"/>
                      <a:pt x="86612" y="95694"/>
                      <a:pt x="75387" y="95694"/>
                    </a:cubicBezTo>
                    <a:lnTo>
                      <a:pt x="20392" y="95694"/>
                    </a:lnTo>
                    <a:lnTo>
                      <a:pt x="20392" y="51"/>
                    </a:lnTo>
                    <a:cubicBezTo>
                      <a:pt x="9167" y="51"/>
                      <a:pt x="68" y="51"/>
                      <a:pt x="68" y="51"/>
                    </a:cubicBezTo>
                    <a:cubicBezTo>
                      <a:pt x="68" y="51"/>
                      <a:pt x="9167" y="51"/>
                      <a:pt x="20392" y="5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6" name="Полилиния 225">
                <a:extLst>
                  <a:ext uri="{FF2B5EF4-FFF2-40B4-BE49-F238E27FC236}">
                    <a16:creationId xmlns:a16="http://schemas.microsoft.com/office/drawing/2014/main" id="{D8EE0B4B-8E07-48DD-8E76-F07973C8D34E}"/>
                  </a:ext>
                </a:extLst>
              </p:cNvPr>
              <p:cNvSpPr/>
              <p:nvPr/>
            </p:nvSpPr>
            <p:spPr>
              <a:xfrm>
                <a:off x="5915514" y="6517722"/>
                <a:ext cx="20324" cy="20324"/>
              </a:xfrm>
              <a:custGeom>
                <a:avLst/>
                <a:gdLst>
                  <a:gd name="connsiteX0" fmla="*/ 79 w 20324"/>
                  <a:gd name="connsiteY0" fmla="*/ 20375 h 20324"/>
                  <a:gd name="connsiteX1" fmla="*/ 20403 w 20324"/>
                  <a:gd name="connsiteY1" fmla="*/ 50 h 20324"/>
                  <a:gd name="connsiteX2" fmla="*/ 20403 w 20324"/>
                  <a:gd name="connsiteY2" fmla="*/ 2037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9" y="20375"/>
                    </a:moveTo>
                    <a:cubicBezTo>
                      <a:pt x="11304" y="20375"/>
                      <a:pt x="20403" y="11275"/>
                      <a:pt x="20403" y="50"/>
                    </a:cubicBezTo>
                    <a:lnTo>
                      <a:pt x="20403" y="2037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7" name="Полилиния 226">
                <a:extLst>
                  <a:ext uri="{FF2B5EF4-FFF2-40B4-BE49-F238E27FC236}">
                    <a16:creationId xmlns:a16="http://schemas.microsoft.com/office/drawing/2014/main" id="{EAFE0D6F-0235-4BA3-BF8B-843140C4A933}"/>
                  </a:ext>
                </a:extLst>
              </p:cNvPr>
              <p:cNvSpPr/>
              <p:nvPr/>
            </p:nvSpPr>
            <p:spPr>
              <a:xfrm>
                <a:off x="5935839" y="6442404"/>
                <a:ext cx="95643" cy="95643"/>
              </a:xfrm>
              <a:custGeom>
                <a:avLst/>
                <a:gdLst>
                  <a:gd name="connsiteX0" fmla="*/ 82 w 95643"/>
                  <a:gd name="connsiteY0" fmla="*/ 51 h 95643"/>
                  <a:gd name="connsiteX1" fmla="*/ 95725 w 95643"/>
                  <a:gd name="connsiteY1" fmla="*/ 51 h 95643"/>
                  <a:gd name="connsiteX2" fmla="*/ 95725 w 95643"/>
                  <a:gd name="connsiteY2" fmla="*/ 95694 h 95643"/>
                  <a:gd name="connsiteX3" fmla="*/ 82 w 95643"/>
                  <a:gd name="connsiteY3" fmla="*/ 9569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51"/>
                    </a:moveTo>
                    <a:lnTo>
                      <a:pt x="95725" y="51"/>
                    </a:lnTo>
                    <a:lnTo>
                      <a:pt x="95725" y="95694"/>
                    </a:lnTo>
                    <a:lnTo>
                      <a:pt x="82" y="9569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8" name="Полилиния 227">
                <a:extLst>
                  <a:ext uri="{FF2B5EF4-FFF2-40B4-BE49-F238E27FC236}">
                    <a16:creationId xmlns:a16="http://schemas.microsoft.com/office/drawing/2014/main" id="{88B360EA-8472-4F7E-8E68-F7D08AD2C699}"/>
                  </a:ext>
                </a:extLst>
              </p:cNvPr>
              <p:cNvSpPr/>
              <p:nvPr/>
            </p:nvSpPr>
            <p:spPr>
              <a:xfrm>
                <a:off x="6031482" y="6442404"/>
                <a:ext cx="95643" cy="95643"/>
              </a:xfrm>
              <a:custGeom>
                <a:avLst/>
                <a:gdLst>
                  <a:gd name="connsiteX0" fmla="*/ 75404 w 95643"/>
                  <a:gd name="connsiteY0" fmla="*/ 51 h 95643"/>
                  <a:gd name="connsiteX1" fmla="*/ 95728 w 95643"/>
                  <a:gd name="connsiteY1" fmla="*/ 20375 h 95643"/>
                  <a:gd name="connsiteX2" fmla="*/ 95728 w 95643"/>
                  <a:gd name="connsiteY2" fmla="*/ 95694 h 95643"/>
                  <a:gd name="connsiteX3" fmla="*/ 85 w 95643"/>
                  <a:gd name="connsiteY3" fmla="*/ 95694 h 95643"/>
                  <a:gd name="connsiteX4" fmla="*/ 85 w 95643"/>
                  <a:gd name="connsiteY4" fmla="*/ 51 h 95643"/>
                  <a:gd name="connsiteX5" fmla="*/ 75404 w 95643"/>
                  <a:gd name="connsiteY5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404" y="51"/>
                    </a:moveTo>
                    <a:cubicBezTo>
                      <a:pt x="86629" y="51"/>
                      <a:pt x="95728" y="9150"/>
                      <a:pt x="95728" y="20375"/>
                    </a:cubicBezTo>
                    <a:lnTo>
                      <a:pt x="95728" y="95694"/>
                    </a:lnTo>
                    <a:lnTo>
                      <a:pt x="85" y="95694"/>
                    </a:lnTo>
                    <a:lnTo>
                      <a:pt x="85" y="51"/>
                    </a:lnTo>
                    <a:lnTo>
                      <a:pt x="75404" y="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9" name="Полилиния 228">
                <a:extLst>
                  <a:ext uri="{FF2B5EF4-FFF2-40B4-BE49-F238E27FC236}">
                    <a16:creationId xmlns:a16="http://schemas.microsoft.com/office/drawing/2014/main" id="{386B336E-3B63-498D-8675-C73087BA4C0A}"/>
                  </a:ext>
                </a:extLst>
              </p:cNvPr>
              <p:cNvSpPr/>
              <p:nvPr/>
            </p:nvSpPr>
            <p:spPr>
              <a:xfrm>
                <a:off x="3620082" y="6538047"/>
                <a:ext cx="20324" cy="20324"/>
              </a:xfrm>
              <a:custGeom>
                <a:avLst/>
                <a:gdLst>
                  <a:gd name="connsiteX0" fmla="*/ 20335 w 20324"/>
                  <a:gd name="connsiteY0" fmla="*/ 20378 h 20324"/>
                  <a:gd name="connsiteX1" fmla="*/ 20335 w 20324"/>
                  <a:gd name="connsiteY1" fmla="*/ 54 h 20324"/>
                  <a:gd name="connsiteX2" fmla="*/ 10 w 20324"/>
                  <a:gd name="connsiteY2" fmla="*/ 54 h 20324"/>
                  <a:gd name="connsiteX3" fmla="*/ 20335 w 20324"/>
                  <a:gd name="connsiteY3" fmla="*/ 2037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35" y="20378"/>
                    </a:moveTo>
                    <a:lnTo>
                      <a:pt x="20335" y="54"/>
                    </a:lnTo>
                    <a:lnTo>
                      <a:pt x="10" y="54"/>
                    </a:lnTo>
                    <a:cubicBezTo>
                      <a:pt x="11235" y="54"/>
                      <a:pt x="20335" y="9154"/>
                      <a:pt x="20335" y="2037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0" name="Полилиния 229">
                <a:extLst>
                  <a:ext uri="{FF2B5EF4-FFF2-40B4-BE49-F238E27FC236}">
                    <a16:creationId xmlns:a16="http://schemas.microsoft.com/office/drawing/2014/main" id="{0EC210FF-892F-4C48-B7CE-0043CCEDC317}"/>
                  </a:ext>
                </a:extLst>
              </p:cNvPr>
              <p:cNvSpPr/>
              <p:nvPr/>
            </p:nvSpPr>
            <p:spPr>
              <a:xfrm>
                <a:off x="3640406" y="6538047"/>
                <a:ext cx="95643" cy="95643"/>
              </a:xfrm>
              <a:custGeom>
                <a:avLst/>
                <a:gdLst>
                  <a:gd name="connsiteX0" fmla="*/ 14 w 95643"/>
                  <a:gd name="connsiteY0" fmla="*/ 75373 h 95643"/>
                  <a:gd name="connsiteX1" fmla="*/ 20338 w 95643"/>
                  <a:gd name="connsiteY1" fmla="*/ 95697 h 95643"/>
                  <a:gd name="connsiteX2" fmla="*/ 75333 w 95643"/>
                  <a:gd name="connsiteY2" fmla="*/ 95697 h 95643"/>
                  <a:gd name="connsiteX3" fmla="*/ 95657 w 95643"/>
                  <a:gd name="connsiteY3" fmla="*/ 75373 h 95643"/>
                  <a:gd name="connsiteX4" fmla="*/ 95657 w 95643"/>
                  <a:gd name="connsiteY4" fmla="*/ 54 h 95643"/>
                  <a:gd name="connsiteX5" fmla="*/ 14 w 95643"/>
                  <a:gd name="connsiteY5" fmla="*/ 54 h 95643"/>
                  <a:gd name="connsiteX6" fmla="*/ 14 w 95643"/>
                  <a:gd name="connsiteY6" fmla="*/ 7537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14" y="75373"/>
                    </a:moveTo>
                    <a:cubicBezTo>
                      <a:pt x="14" y="86597"/>
                      <a:pt x="9113" y="95697"/>
                      <a:pt x="20338" y="95697"/>
                    </a:cubicBezTo>
                    <a:lnTo>
                      <a:pt x="75333" y="95697"/>
                    </a:lnTo>
                    <a:cubicBezTo>
                      <a:pt x="86557" y="95697"/>
                      <a:pt x="95657" y="86597"/>
                      <a:pt x="95657" y="75373"/>
                    </a:cubicBezTo>
                    <a:lnTo>
                      <a:pt x="95657" y="54"/>
                    </a:lnTo>
                    <a:lnTo>
                      <a:pt x="14" y="54"/>
                    </a:lnTo>
                    <a:lnTo>
                      <a:pt x="14" y="7537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1" name="Полилиния 230">
                <a:extLst>
                  <a:ext uri="{FF2B5EF4-FFF2-40B4-BE49-F238E27FC236}">
                    <a16:creationId xmlns:a16="http://schemas.microsoft.com/office/drawing/2014/main" id="{88D5A9D5-D516-4B59-B990-7E5C1B6863CE}"/>
                  </a:ext>
                </a:extLst>
              </p:cNvPr>
              <p:cNvSpPr/>
              <p:nvPr/>
            </p:nvSpPr>
            <p:spPr>
              <a:xfrm>
                <a:off x="4022978" y="6538047"/>
                <a:ext cx="95643" cy="95643"/>
              </a:xfrm>
              <a:custGeom>
                <a:avLst/>
                <a:gdLst>
                  <a:gd name="connsiteX0" fmla="*/ 75344 w 95643"/>
                  <a:gd name="connsiteY0" fmla="*/ 54 h 95643"/>
                  <a:gd name="connsiteX1" fmla="*/ 95668 w 95643"/>
                  <a:gd name="connsiteY1" fmla="*/ 54 h 95643"/>
                  <a:gd name="connsiteX2" fmla="*/ 95668 w 95643"/>
                  <a:gd name="connsiteY2" fmla="*/ 95697 h 95643"/>
                  <a:gd name="connsiteX3" fmla="*/ 75344 w 95643"/>
                  <a:gd name="connsiteY3" fmla="*/ 95697 h 95643"/>
                  <a:gd name="connsiteX4" fmla="*/ 20349 w 95643"/>
                  <a:gd name="connsiteY4" fmla="*/ 95697 h 95643"/>
                  <a:gd name="connsiteX5" fmla="*/ 20349 w 95643"/>
                  <a:gd name="connsiteY5" fmla="*/ 54 h 95643"/>
                  <a:gd name="connsiteX6" fmla="*/ 25 w 95643"/>
                  <a:gd name="connsiteY6" fmla="*/ 54 h 95643"/>
                  <a:gd name="connsiteX7" fmla="*/ 20349 w 95643"/>
                  <a:gd name="connsiteY7" fmla="*/ 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44" y="54"/>
                    </a:moveTo>
                    <a:cubicBezTo>
                      <a:pt x="86569" y="54"/>
                      <a:pt x="95668" y="54"/>
                      <a:pt x="95668" y="54"/>
                    </a:cubicBezTo>
                    <a:lnTo>
                      <a:pt x="95668" y="95697"/>
                    </a:lnTo>
                    <a:cubicBezTo>
                      <a:pt x="95668" y="95697"/>
                      <a:pt x="86569" y="95697"/>
                      <a:pt x="75344" y="95697"/>
                    </a:cubicBezTo>
                    <a:lnTo>
                      <a:pt x="20349" y="95697"/>
                    </a:lnTo>
                    <a:lnTo>
                      <a:pt x="20349" y="54"/>
                    </a:lnTo>
                    <a:cubicBezTo>
                      <a:pt x="9125" y="54"/>
                      <a:pt x="25" y="54"/>
                      <a:pt x="25" y="54"/>
                    </a:cubicBezTo>
                    <a:cubicBezTo>
                      <a:pt x="25" y="54"/>
                      <a:pt x="9125" y="54"/>
                      <a:pt x="20349" y="5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2" name="Полилиния 231">
                <a:extLst>
                  <a:ext uri="{FF2B5EF4-FFF2-40B4-BE49-F238E27FC236}">
                    <a16:creationId xmlns:a16="http://schemas.microsoft.com/office/drawing/2014/main" id="{4FB6432A-DD5E-4F37-9C0A-6E00F335E8BC}"/>
                  </a:ext>
                </a:extLst>
              </p:cNvPr>
              <p:cNvSpPr/>
              <p:nvPr/>
            </p:nvSpPr>
            <p:spPr>
              <a:xfrm>
                <a:off x="4193940" y="6613365"/>
                <a:ext cx="20324" cy="20324"/>
              </a:xfrm>
              <a:custGeom>
                <a:avLst/>
                <a:gdLst>
                  <a:gd name="connsiteX0" fmla="*/ 28 w 20324"/>
                  <a:gd name="connsiteY0" fmla="*/ 20377 h 20324"/>
                  <a:gd name="connsiteX1" fmla="*/ 20352 w 20324"/>
                  <a:gd name="connsiteY1" fmla="*/ 53 h 20324"/>
                  <a:gd name="connsiteX2" fmla="*/ 20352 w 20324"/>
                  <a:gd name="connsiteY2" fmla="*/ 2037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8" y="20377"/>
                    </a:moveTo>
                    <a:cubicBezTo>
                      <a:pt x="11252" y="20377"/>
                      <a:pt x="20352" y="11278"/>
                      <a:pt x="20352" y="53"/>
                    </a:cubicBezTo>
                    <a:lnTo>
                      <a:pt x="20352" y="203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3" name="Полилиния 232">
                <a:extLst>
                  <a:ext uri="{FF2B5EF4-FFF2-40B4-BE49-F238E27FC236}">
                    <a16:creationId xmlns:a16="http://schemas.microsoft.com/office/drawing/2014/main" id="{921BE7AC-135F-470C-B4DE-DB5E95BAB848}"/>
                  </a:ext>
                </a:extLst>
              </p:cNvPr>
              <p:cNvSpPr/>
              <p:nvPr/>
            </p:nvSpPr>
            <p:spPr>
              <a:xfrm>
                <a:off x="4214264" y="6538047"/>
                <a:ext cx="95643" cy="95643"/>
              </a:xfrm>
              <a:custGeom>
                <a:avLst/>
                <a:gdLst>
                  <a:gd name="connsiteX0" fmla="*/ 95674 w 95643"/>
                  <a:gd name="connsiteY0" fmla="*/ 75373 h 95643"/>
                  <a:gd name="connsiteX1" fmla="*/ 95674 w 95643"/>
                  <a:gd name="connsiteY1" fmla="*/ 20378 h 95643"/>
                  <a:gd name="connsiteX2" fmla="*/ 75350 w 95643"/>
                  <a:gd name="connsiteY2" fmla="*/ 54 h 95643"/>
                  <a:gd name="connsiteX3" fmla="*/ 20355 w 95643"/>
                  <a:gd name="connsiteY3" fmla="*/ 54 h 95643"/>
                  <a:gd name="connsiteX4" fmla="*/ 31 w 95643"/>
                  <a:gd name="connsiteY4" fmla="*/ 20378 h 95643"/>
                  <a:gd name="connsiteX5" fmla="*/ 31 w 95643"/>
                  <a:gd name="connsiteY5" fmla="*/ 95697 h 95643"/>
                  <a:gd name="connsiteX6" fmla="*/ 95674 w 95643"/>
                  <a:gd name="connsiteY6" fmla="*/ 9569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74" y="75373"/>
                    </a:moveTo>
                    <a:lnTo>
                      <a:pt x="95674" y="20378"/>
                    </a:lnTo>
                    <a:cubicBezTo>
                      <a:pt x="95674" y="9153"/>
                      <a:pt x="86574" y="54"/>
                      <a:pt x="75350" y="54"/>
                    </a:cubicBezTo>
                    <a:lnTo>
                      <a:pt x="20355" y="54"/>
                    </a:lnTo>
                    <a:cubicBezTo>
                      <a:pt x="9130" y="54"/>
                      <a:pt x="31" y="9153"/>
                      <a:pt x="31" y="20378"/>
                    </a:cubicBezTo>
                    <a:lnTo>
                      <a:pt x="31" y="95697"/>
                    </a:lnTo>
                    <a:lnTo>
                      <a:pt x="95674" y="956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4" name="Полилиния 233">
                <a:extLst>
                  <a:ext uri="{FF2B5EF4-FFF2-40B4-BE49-F238E27FC236}">
                    <a16:creationId xmlns:a16="http://schemas.microsoft.com/office/drawing/2014/main" id="{23570D6B-6880-4826-A793-24EE535C69A1}"/>
                  </a:ext>
                </a:extLst>
              </p:cNvPr>
              <p:cNvSpPr/>
              <p:nvPr/>
            </p:nvSpPr>
            <p:spPr>
              <a:xfrm>
                <a:off x="5266338" y="6538047"/>
                <a:ext cx="95643" cy="95643"/>
              </a:xfrm>
              <a:custGeom>
                <a:avLst/>
                <a:gdLst>
                  <a:gd name="connsiteX0" fmla="*/ 62 w 95643"/>
                  <a:gd name="connsiteY0" fmla="*/ 75373 h 95643"/>
                  <a:gd name="connsiteX1" fmla="*/ 20386 w 95643"/>
                  <a:gd name="connsiteY1" fmla="*/ 95697 h 95643"/>
                  <a:gd name="connsiteX2" fmla="*/ 75381 w 95643"/>
                  <a:gd name="connsiteY2" fmla="*/ 95697 h 95643"/>
                  <a:gd name="connsiteX3" fmla="*/ 95705 w 95643"/>
                  <a:gd name="connsiteY3" fmla="*/ 75373 h 95643"/>
                  <a:gd name="connsiteX4" fmla="*/ 95705 w 95643"/>
                  <a:gd name="connsiteY4" fmla="*/ 54 h 95643"/>
                  <a:gd name="connsiteX5" fmla="*/ 62 w 95643"/>
                  <a:gd name="connsiteY5" fmla="*/ 54 h 95643"/>
                  <a:gd name="connsiteX6" fmla="*/ 62 w 95643"/>
                  <a:gd name="connsiteY6" fmla="*/ 7537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62" y="75373"/>
                    </a:moveTo>
                    <a:cubicBezTo>
                      <a:pt x="62" y="86597"/>
                      <a:pt x="9162" y="95697"/>
                      <a:pt x="20386" y="95697"/>
                    </a:cubicBezTo>
                    <a:lnTo>
                      <a:pt x="75381" y="95697"/>
                    </a:lnTo>
                    <a:cubicBezTo>
                      <a:pt x="86606" y="95697"/>
                      <a:pt x="95705" y="86597"/>
                      <a:pt x="95705" y="75373"/>
                    </a:cubicBezTo>
                    <a:lnTo>
                      <a:pt x="95705" y="54"/>
                    </a:lnTo>
                    <a:lnTo>
                      <a:pt x="62" y="54"/>
                    </a:lnTo>
                    <a:lnTo>
                      <a:pt x="62" y="7537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5" name="Полилиния 234">
                <a:extLst>
                  <a:ext uri="{FF2B5EF4-FFF2-40B4-BE49-F238E27FC236}">
                    <a16:creationId xmlns:a16="http://schemas.microsoft.com/office/drawing/2014/main" id="{F81A4243-C225-49F8-8E22-D2CBC0AAC37F}"/>
                  </a:ext>
                </a:extLst>
              </p:cNvPr>
              <p:cNvSpPr/>
              <p:nvPr/>
            </p:nvSpPr>
            <p:spPr>
              <a:xfrm>
                <a:off x="5628585" y="6613365"/>
                <a:ext cx="20324" cy="20324"/>
              </a:xfrm>
              <a:custGeom>
                <a:avLst/>
                <a:gdLst>
                  <a:gd name="connsiteX0" fmla="*/ 70 w 20324"/>
                  <a:gd name="connsiteY0" fmla="*/ 20377 h 20324"/>
                  <a:gd name="connsiteX1" fmla="*/ 20394 w 20324"/>
                  <a:gd name="connsiteY1" fmla="*/ 53 h 20324"/>
                  <a:gd name="connsiteX2" fmla="*/ 20394 w 20324"/>
                  <a:gd name="connsiteY2" fmla="*/ 2037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0" y="20377"/>
                    </a:moveTo>
                    <a:cubicBezTo>
                      <a:pt x="11295" y="20377"/>
                      <a:pt x="20394" y="11278"/>
                      <a:pt x="20394" y="53"/>
                    </a:cubicBezTo>
                    <a:lnTo>
                      <a:pt x="20394" y="203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6" name="Полилиния 235">
                <a:extLst>
                  <a:ext uri="{FF2B5EF4-FFF2-40B4-BE49-F238E27FC236}">
                    <a16:creationId xmlns:a16="http://schemas.microsoft.com/office/drawing/2014/main" id="{FC92F376-FEBD-426A-8861-7914EA9B9FB7}"/>
                  </a:ext>
                </a:extLst>
              </p:cNvPr>
              <p:cNvSpPr/>
              <p:nvPr/>
            </p:nvSpPr>
            <p:spPr>
              <a:xfrm>
                <a:off x="5648910" y="6538047"/>
                <a:ext cx="95643" cy="95643"/>
              </a:xfrm>
              <a:custGeom>
                <a:avLst/>
                <a:gdLst>
                  <a:gd name="connsiteX0" fmla="*/ 95717 w 95643"/>
                  <a:gd name="connsiteY0" fmla="*/ 75373 h 95643"/>
                  <a:gd name="connsiteX1" fmla="*/ 95717 w 95643"/>
                  <a:gd name="connsiteY1" fmla="*/ 20378 h 95643"/>
                  <a:gd name="connsiteX2" fmla="*/ 75392 w 95643"/>
                  <a:gd name="connsiteY2" fmla="*/ 54 h 95643"/>
                  <a:gd name="connsiteX3" fmla="*/ 20398 w 95643"/>
                  <a:gd name="connsiteY3" fmla="*/ 54 h 95643"/>
                  <a:gd name="connsiteX4" fmla="*/ 74 w 95643"/>
                  <a:gd name="connsiteY4" fmla="*/ 20378 h 95643"/>
                  <a:gd name="connsiteX5" fmla="*/ 74 w 95643"/>
                  <a:gd name="connsiteY5" fmla="*/ 95697 h 95643"/>
                  <a:gd name="connsiteX6" fmla="*/ 95717 w 95643"/>
                  <a:gd name="connsiteY6" fmla="*/ 9569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17" y="75373"/>
                    </a:moveTo>
                    <a:lnTo>
                      <a:pt x="95717" y="20378"/>
                    </a:lnTo>
                    <a:cubicBezTo>
                      <a:pt x="95717" y="9153"/>
                      <a:pt x="86617" y="54"/>
                      <a:pt x="75392" y="54"/>
                    </a:cubicBezTo>
                    <a:lnTo>
                      <a:pt x="20398" y="54"/>
                    </a:lnTo>
                    <a:cubicBezTo>
                      <a:pt x="9173" y="54"/>
                      <a:pt x="74" y="9153"/>
                      <a:pt x="74" y="20378"/>
                    </a:cubicBezTo>
                    <a:lnTo>
                      <a:pt x="74" y="95697"/>
                    </a:lnTo>
                    <a:lnTo>
                      <a:pt x="95717" y="956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7" name="Полилиния 236">
                <a:extLst>
                  <a:ext uri="{FF2B5EF4-FFF2-40B4-BE49-F238E27FC236}">
                    <a16:creationId xmlns:a16="http://schemas.microsoft.com/office/drawing/2014/main" id="{63453F5A-D777-4ED1-9F79-92221F9E89C4}"/>
                  </a:ext>
                </a:extLst>
              </p:cNvPr>
              <p:cNvSpPr/>
              <p:nvPr/>
            </p:nvSpPr>
            <p:spPr>
              <a:xfrm>
                <a:off x="5840196" y="6538047"/>
                <a:ext cx="95643" cy="95643"/>
              </a:xfrm>
              <a:custGeom>
                <a:avLst/>
                <a:gdLst>
                  <a:gd name="connsiteX0" fmla="*/ 75398 w 95643"/>
                  <a:gd name="connsiteY0" fmla="*/ 54 h 95643"/>
                  <a:gd name="connsiteX1" fmla="*/ 20403 w 95643"/>
                  <a:gd name="connsiteY1" fmla="*/ 54 h 95643"/>
                  <a:gd name="connsiteX2" fmla="*/ 79 w 95643"/>
                  <a:gd name="connsiteY2" fmla="*/ 20378 h 95643"/>
                  <a:gd name="connsiteX3" fmla="*/ 79 w 95643"/>
                  <a:gd name="connsiteY3" fmla="*/ 75373 h 95643"/>
                  <a:gd name="connsiteX4" fmla="*/ 20403 w 95643"/>
                  <a:gd name="connsiteY4" fmla="*/ 95697 h 95643"/>
                  <a:gd name="connsiteX5" fmla="*/ 95722 w 95643"/>
                  <a:gd name="connsiteY5" fmla="*/ 95697 h 95643"/>
                  <a:gd name="connsiteX6" fmla="*/ 95722 w 95643"/>
                  <a:gd name="connsiteY6" fmla="*/ 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98" y="54"/>
                    </a:moveTo>
                    <a:lnTo>
                      <a:pt x="20403" y="54"/>
                    </a:lnTo>
                    <a:cubicBezTo>
                      <a:pt x="9179" y="54"/>
                      <a:pt x="79" y="9153"/>
                      <a:pt x="79" y="20378"/>
                    </a:cubicBezTo>
                    <a:lnTo>
                      <a:pt x="79" y="75373"/>
                    </a:lnTo>
                    <a:cubicBezTo>
                      <a:pt x="79" y="86597"/>
                      <a:pt x="9179" y="95697"/>
                      <a:pt x="20403" y="95697"/>
                    </a:cubicBezTo>
                    <a:lnTo>
                      <a:pt x="95722" y="95697"/>
                    </a:lnTo>
                    <a:lnTo>
                      <a:pt x="95722" y="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8" name="Полилиния 237">
                <a:extLst>
                  <a:ext uri="{FF2B5EF4-FFF2-40B4-BE49-F238E27FC236}">
                    <a16:creationId xmlns:a16="http://schemas.microsoft.com/office/drawing/2014/main" id="{D017778F-6441-4BA0-B61A-8D584213911A}"/>
                  </a:ext>
                </a:extLst>
              </p:cNvPr>
              <p:cNvSpPr/>
              <p:nvPr/>
            </p:nvSpPr>
            <p:spPr>
              <a:xfrm>
                <a:off x="5935839" y="6538047"/>
                <a:ext cx="95643" cy="95643"/>
              </a:xfrm>
              <a:custGeom>
                <a:avLst/>
                <a:gdLst>
                  <a:gd name="connsiteX0" fmla="*/ 82 w 95643"/>
                  <a:gd name="connsiteY0" fmla="*/ 54 h 95643"/>
                  <a:gd name="connsiteX1" fmla="*/ 95725 w 95643"/>
                  <a:gd name="connsiteY1" fmla="*/ 54 h 95643"/>
                  <a:gd name="connsiteX2" fmla="*/ 95725 w 95643"/>
                  <a:gd name="connsiteY2" fmla="*/ 95697 h 95643"/>
                  <a:gd name="connsiteX3" fmla="*/ 82 w 95643"/>
                  <a:gd name="connsiteY3" fmla="*/ 9569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54"/>
                    </a:moveTo>
                    <a:lnTo>
                      <a:pt x="95725" y="54"/>
                    </a:lnTo>
                    <a:lnTo>
                      <a:pt x="95725" y="95697"/>
                    </a:lnTo>
                    <a:lnTo>
                      <a:pt x="82" y="956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9" name="Полилиния 238">
                <a:extLst>
                  <a:ext uri="{FF2B5EF4-FFF2-40B4-BE49-F238E27FC236}">
                    <a16:creationId xmlns:a16="http://schemas.microsoft.com/office/drawing/2014/main" id="{EF9600A6-7012-4C34-9982-E5CF4027FC84}"/>
                  </a:ext>
                </a:extLst>
              </p:cNvPr>
              <p:cNvSpPr/>
              <p:nvPr/>
            </p:nvSpPr>
            <p:spPr>
              <a:xfrm>
                <a:off x="6031482" y="6538047"/>
                <a:ext cx="95643" cy="95643"/>
              </a:xfrm>
              <a:custGeom>
                <a:avLst/>
                <a:gdLst>
                  <a:gd name="connsiteX0" fmla="*/ 95728 w 95643"/>
                  <a:gd name="connsiteY0" fmla="*/ 75373 h 95643"/>
                  <a:gd name="connsiteX1" fmla="*/ 75404 w 95643"/>
                  <a:gd name="connsiteY1" fmla="*/ 95697 h 95643"/>
                  <a:gd name="connsiteX2" fmla="*/ 85 w 95643"/>
                  <a:gd name="connsiteY2" fmla="*/ 95697 h 95643"/>
                  <a:gd name="connsiteX3" fmla="*/ 85 w 95643"/>
                  <a:gd name="connsiteY3" fmla="*/ 54 h 95643"/>
                  <a:gd name="connsiteX4" fmla="*/ 95728 w 95643"/>
                  <a:gd name="connsiteY4" fmla="*/ 54 h 95643"/>
                  <a:gd name="connsiteX5" fmla="*/ 95728 w 95643"/>
                  <a:gd name="connsiteY5" fmla="*/ 7537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28" y="75373"/>
                    </a:moveTo>
                    <a:cubicBezTo>
                      <a:pt x="95728" y="86597"/>
                      <a:pt x="86629" y="95697"/>
                      <a:pt x="75404" y="95697"/>
                    </a:cubicBezTo>
                    <a:lnTo>
                      <a:pt x="85" y="95697"/>
                    </a:lnTo>
                    <a:lnTo>
                      <a:pt x="85" y="54"/>
                    </a:lnTo>
                    <a:lnTo>
                      <a:pt x="95728" y="54"/>
                    </a:lnTo>
                    <a:lnTo>
                      <a:pt x="95728" y="7537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0" name="Полилиния 239">
                <a:extLst>
                  <a:ext uri="{FF2B5EF4-FFF2-40B4-BE49-F238E27FC236}">
                    <a16:creationId xmlns:a16="http://schemas.microsoft.com/office/drawing/2014/main" id="{701F0404-D326-4B8F-B78D-AE6C69A63734}"/>
                  </a:ext>
                </a:extLst>
              </p:cNvPr>
              <p:cNvSpPr/>
              <p:nvPr/>
            </p:nvSpPr>
            <p:spPr>
              <a:xfrm>
                <a:off x="3449120" y="6633690"/>
                <a:ext cx="95643" cy="95643"/>
              </a:xfrm>
              <a:custGeom>
                <a:avLst/>
                <a:gdLst>
                  <a:gd name="connsiteX0" fmla="*/ 75327 w 95643"/>
                  <a:gd name="connsiteY0" fmla="*/ 57 h 95643"/>
                  <a:gd name="connsiteX1" fmla="*/ 20332 w 95643"/>
                  <a:gd name="connsiteY1" fmla="*/ 57 h 95643"/>
                  <a:gd name="connsiteX2" fmla="*/ 8 w 95643"/>
                  <a:gd name="connsiteY2" fmla="*/ 20381 h 95643"/>
                  <a:gd name="connsiteX3" fmla="*/ 8 w 95643"/>
                  <a:gd name="connsiteY3" fmla="*/ 75375 h 95643"/>
                  <a:gd name="connsiteX4" fmla="*/ 20332 w 95643"/>
                  <a:gd name="connsiteY4" fmla="*/ 95700 h 95643"/>
                  <a:gd name="connsiteX5" fmla="*/ 95651 w 95643"/>
                  <a:gd name="connsiteY5" fmla="*/ 95700 h 95643"/>
                  <a:gd name="connsiteX6" fmla="*/ 95651 w 95643"/>
                  <a:gd name="connsiteY6" fmla="*/ 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27" y="57"/>
                    </a:moveTo>
                    <a:lnTo>
                      <a:pt x="20332" y="57"/>
                    </a:lnTo>
                    <a:cubicBezTo>
                      <a:pt x="9108" y="57"/>
                      <a:pt x="8" y="9156"/>
                      <a:pt x="8" y="20381"/>
                    </a:cubicBezTo>
                    <a:lnTo>
                      <a:pt x="8" y="75375"/>
                    </a:lnTo>
                    <a:cubicBezTo>
                      <a:pt x="8" y="86600"/>
                      <a:pt x="9108" y="95700"/>
                      <a:pt x="20332" y="95700"/>
                    </a:cubicBezTo>
                    <a:lnTo>
                      <a:pt x="95651" y="95700"/>
                    </a:lnTo>
                    <a:lnTo>
                      <a:pt x="95651" y="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1" name="Полилиния 240">
                <a:extLst>
                  <a:ext uri="{FF2B5EF4-FFF2-40B4-BE49-F238E27FC236}">
                    <a16:creationId xmlns:a16="http://schemas.microsoft.com/office/drawing/2014/main" id="{57AD8274-D236-48AD-BF0B-7758EA71AD81}"/>
                  </a:ext>
                </a:extLst>
              </p:cNvPr>
              <p:cNvSpPr/>
              <p:nvPr/>
            </p:nvSpPr>
            <p:spPr>
              <a:xfrm>
                <a:off x="3544763" y="6633690"/>
                <a:ext cx="95643" cy="95643"/>
              </a:xfrm>
              <a:custGeom>
                <a:avLst/>
                <a:gdLst>
                  <a:gd name="connsiteX0" fmla="*/ 20335 w 95643"/>
                  <a:gd name="connsiteY0" fmla="*/ 95700 h 95643"/>
                  <a:gd name="connsiteX1" fmla="*/ 75330 w 95643"/>
                  <a:gd name="connsiteY1" fmla="*/ 95700 h 95643"/>
                  <a:gd name="connsiteX2" fmla="*/ 95654 w 95643"/>
                  <a:gd name="connsiteY2" fmla="*/ 75375 h 95643"/>
                  <a:gd name="connsiteX3" fmla="*/ 95654 w 95643"/>
                  <a:gd name="connsiteY3" fmla="*/ 20381 h 95643"/>
                  <a:gd name="connsiteX4" fmla="*/ 75330 w 95643"/>
                  <a:gd name="connsiteY4" fmla="*/ 57 h 95643"/>
                  <a:gd name="connsiteX5" fmla="*/ 11 w 95643"/>
                  <a:gd name="connsiteY5" fmla="*/ 57 h 95643"/>
                  <a:gd name="connsiteX6" fmla="*/ 11 w 95643"/>
                  <a:gd name="connsiteY6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35" y="95700"/>
                    </a:moveTo>
                    <a:lnTo>
                      <a:pt x="75330" y="95700"/>
                    </a:lnTo>
                    <a:cubicBezTo>
                      <a:pt x="86554" y="95700"/>
                      <a:pt x="95654" y="86600"/>
                      <a:pt x="95654" y="75375"/>
                    </a:cubicBezTo>
                    <a:lnTo>
                      <a:pt x="95654" y="20381"/>
                    </a:lnTo>
                    <a:cubicBezTo>
                      <a:pt x="95654" y="9156"/>
                      <a:pt x="86554" y="57"/>
                      <a:pt x="75330" y="57"/>
                    </a:cubicBezTo>
                    <a:lnTo>
                      <a:pt x="11" y="57"/>
                    </a:lnTo>
                    <a:lnTo>
                      <a:pt x="11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2" name="Полилиния 241">
                <a:extLst>
                  <a:ext uri="{FF2B5EF4-FFF2-40B4-BE49-F238E27FC236}">
                    <a16:creationId xmlns:a16="http://schemas.microsoft.com/office/drawing/2014/main" id="{084C2024-F2D9-48AD-87A8-4A7250E077BE}"/>
                  </a:ext>
                </a:extLst>
              </p:cNvPr>
              <p:cNvSpPr/>
              <p:nvPr/>
            </p:nvSpPr>
            <p:spPr>
              <a:xfrm>
                <a:off x="3927335" y="6633690"/>
                <a:ext cx="95643" cy="95643"/>
              </a:xfrm>
              <a:custGeom>
                <a:avLst/>
                <a:gdLst>
                  <a:gd name="connsiteX0" fmla="*/ 95665 w 95643"/>
                  <a:gd name="connsiteY0" fmla="*/ 75375 h 95643"/>
                  <a:gd name="connsiteX1" fmla="*/ 95665 w 95643"/>
                  <a:gd name="connsiteY1" fmla="*/ 20381 h 95643"/>
                  <a:gd name="connsiteX2" fmla="*/ 75341 w 95643"/>
                  <a:gd name="connsiteY2" fmla="*/ 57 h 95643"/>
                  <a:gd name="connsiteX3" fmla="*/ 20346 w 95643"/>
                  <a:gd name="connsiteY3" fmla="*/ 57 h 95643"/>
                  <a:gd name="connsiteX4" fmla="*/ 22 w 95643"/>
                  <a:gd name="connsiteY4" fmla="*/ 20381 h 95643"/>
                  <a:gd name="connsiteX5" fmla="*/ 22 w 95643"/>
                  <a:gd name="connsiteY5" fmla="*/ 95700 h 95643"/>
                  <a:gd name="connsiteX6" fmla="*/ 95665 w 95643"/>
                  <a:gd name="connsiteY6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65" y="75375"/>
                    </a:moveTo>
                    <a:lnTo>
                      <a:pt x="95665" y="20381"/>
                    </a:lnTo>
                    <a:cubicBezTo>
                      <a:pt x="95665" y="9156"/>
                      <a:pt x="86566" y="57"/>
                      <a:pt x="75341" y="57"/>
                    </a:cubicBezTo>
                    <a:lnTo>
                      <a:pt x="20346" y="57"/>
                    </a:lnTo>
                    <a:cubicBezTo>
                      <a:pt x="9122" y="57"/>
                      <a:pt x="22" y="9156"/>
                      <a:pt x="22" y="20381"/>
                    </a:cubicBezTo>
                    <a:lnTo>
                      <a:pt x="22" y="95700"/>
                    </a:lnTo>
                    <a:lnTo>
                      <a:pt x="95665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3" name="Полилиния 242">
                <a:extLst>
                  <a:ext uri="{FF2B5EF4-FFF2-40B4-BE49-F238E27FC236}">
                    <a16:creationId xmlns:a16="http://schemas.microsoft.com/office/drawing/2014/main" id="{6630BE7D-83AD-4AC1-B43B-878739D5F770}"/>
                  </a:ext>
                </a:extLst>
              </p:cNvPr>
              <p:cNvSpPr/>
              <p:nvPr/>
            </p:nvSpPr>
            <p:spPr>
              <a:xfrm>
                <a:off x="4022978" y="6709008"/>
                <a:ext cx="20324" cy="20324"/>
              </a:xfrm>
              <a:custGeom>
                <a:avLst/>
                <a:gdLst>
                  <a:gd name="connsiteX0" fmla="*/ 20350 w 20324"/>
                  <a:gd name="connsiteY0" fmla="*/ 20380 h 20324"/>
                  <a:gd name="connsiteX1" fmla="*/ 26 w 20324"/>
                  <a:gd name="connsiteY1" fmla="*/ 56 h 20324"/>
                  <a:gd name="connsiteX2" fmla="*/ 26 w 20324"/>
                  <a:gd name="connsiteY2" fmla="*/ 203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50" y="20380"/>
                    </a:moveTo>
                    <a:cubicBezTo>
                      <a:pt x="9125" y="20380"/>
                      <a:pt x="26" y="11281"/>
                      <a:pt x="26" y="56"/>
                    </a:cubicBezTo>
                    <a:lnTo>
                      <a:pt x="26" y="203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4" name="Полилиния 243">
                <a:extLst>
                  <a:ext uri="{FF2B5EF4-FFF2-40B4-BE49-F238E27FC236}">
                    <a16:creationId xmlns:a16="http://schemas.microsoft.com/office/drawing/2014/main" id="{74404C48-8225-4FE6-B844-8F1C978D87CD}"/>
                  </a:ext>
                </a:extLst>
              </p:cNvPr>
              <p:cNvSpPr/>
              <p:nvPr/>
            </p:nvSpPr>
            <p:spPr>
              <a:xfrm>
                <a:off x="4118621" y="6633690"/>
                <a:ext cx="95643" cy="95643"/>
              </a:xfrm>
              <a:custGeom>
                <a:avLst/>
                <a:gdLst>
                  <a:gd name="connsiteX0" fmla="*/ 75347 w 95643"/>
                  <a:gd name="connsiteY0" fmla="*/ 57 h 95643"/>
                  <a:gd name="connsiteX1" fmla="*/ 20352 w 95643"/>
                  <a:gd name="connsiteY1" fmla="*/ 57 h 95643"/>
                  <a:gd name="connsiteX2" fmla="*/ 28 w 95643"/>
                  <a:gd name="connsiteY2" fmla="*/ 20381 h 95643"/>
                  <a:gd name="connsiteX3" fmla="*/ 28 w 95643"/>
                  <a:gd name="connsiteY3" fmla="*/ 75375 h 95643"/>
                  <a:gd name="connsiteX4" fmla="*/ 20352 w 95643"/>
                  <a:gd name="connsiteY4" fmla="*/ 95700 h 95643"/>
                  <a:gd name="connsiteX5" fmla="*/ 95671 w 95643"/>
                  <a:gd name="connsiteY5" fmla="*/ 95700 h 95643"/>
                  <a:gd name="connsiteX6" fmla="*/ 95671 w 95643"/>
                  <a:gd name="connsiteY6" fmla="*/ 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7" y="57"/>
                    </a:moveTo>
                    <a:lnTo>
                      <a:pt x="20352" y="57"/>
                    </a:lnTo>
                    <a:cubicBezTo>
                      <a:pt x="9127" y="57"/>
                      <a:pt x="28" y="9156"/>
                      <a:pt x="28" y="20381"/>
                    </a:cubicBezTo>
                    <a:lnTo>
                      <a:pt x="28" y="75375"/>
                    </a:lnTo>
                    <a:cubicBezTo>
                      <a:pt x="28" y="86600"/>
                      <a:pt x="9127" y="95700"/>
                      <a:pt x="20352" y="95700"/>
                    </a:cubicBezTo>
                    <a:lnTo>
                      <a:pt x="95671" y="95700"/>
                    </a:lnTo>
                    <a:lnTo>
                      <a:pt x="95671" y="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5" name="Полилиния 244">
                <a:extLst>
                  <a:ext uri="{FF2B5EF4-FFF2-40B4-BE49-F238E27FC236}">
                    <a16:creationId xmlns:a16="http://schemas.microsoft.com/office/drawing/2014/main" id="{B17A5A39-30ED-4B6F-96B5-49F67B9548BE}"/>
                  </a:ext>
                </a:extLst>
              </p:cNvPr>
              <p:cNvSpPr/>
              <p:nvPr/>
            </p:nvSpPr>
            <p:spPr>
              <a:xfrm>
                <a:off x="4214264" y="6633690"/>
                <a:ext cx="95643" cy="95643"/>
              </a:xfrm>
              <a:custGeom>
                <a:avLst/>
                <a:gdLst>
                  <a:gd name="connsiteX0" fmla="*/ 31 w 95643"/>
                  <a:gd name="connsiteY0" fmla="*/ 57 h 95643"/>
                  <a:gd name="connsiteX1" fmla="*/ 95674 w 95643"/>
                  <a:gd name="connsiteY1" fmla="*/ 57 h 95643"/>
                  <a:gd name="connsiteX2" fmla="*/ 95674 w 95643"/>
                  <a:gd name="connsiteY2" fmla="*/ 95700 h 95643"/>
                  <a:gd name="connsiteX3" fmla="*/ 31 w 95643"/>
                  <a:gd name="connsiteY3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57"/>
                    </a:moveTo>
                    <a:lnTo>
                      <a:pt x="95674" y="57"/>
                    </a:lnTo>
                    <a:lnTo>
                      <a:pt x="95674" y="95700"/>
                    </a:lnTo>
                    <a:lnTo>
                      <a:pt x="31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6" name="Полилиния 245">
                <a:extLst>
                  <a:ext uri="{FF2B5EF4-FFF2-40B4-BE49-F238E27FC236}">
                    <a16:creationId xmlns:a16="http://schemas.microsoft.com/office/drawing/2014/main" id="{34EE8A2B-15D2-41D5-892B-A4AD2B3E1503}"/>
                  </a:ext>
                </a:extLst>
              </p:cNvPr>
              <p:cNvSpPr/>
              <p:nvPr/>
            </p:nvSpPr>
            <p:spPr>
              <a:xfrm>
                <a:off x="5361981" y="6633690"/>
                <a:ext cx="95643" cy="95643"/>
              </a:xfrm>
              <a:custGeom>
                <a:avLst/>
                <a:gdLst>
                  <a:gd name="connsiteX0" fmla="*/ 75384 w 95643"/>
                  <a:gd name="connsiteY0" fmla="*/ 57 h 95643"/>
                  <a:gd name="connsiteX1" fmla="*/ 95708 w 95643"/>
                  <a:gd name="connsiteY1" fmla="*/ 57 h 95643"/>
                  <a:gd name="connsiteX2" fmla="*/ 95708 w 95643"/>
                  <a:gd name="connsiteY2" fmla="*/ 95700 h 95643"/>
                  <a:gd name="connsiteX3" fmla="*/ 75384 w 95643"/>
                  <a:gd name="connsiteY3" fmla="*/ 95700 h 95643"/>
                  <a:gd name="connsiteX4" fmla="*/ 20389 w 95643"/>
                  <a:gd name="connsiteY4" fmla="*/ 95700 h 95643"/>
                  <a:gd name="connsiteX5" fmla="*/ 20389 w 95643"/>
                  <a:gd name="connsiteY5" fmla="*/ 57 h 95643"/>
                  <a:gd name="connsiteX6" fmla="*/ 65 w 95643"/>
                  <a:gd name="connsiteY6" fmla="*/ 57 h 95643"/>
                  <a:gd name="connsiteX7" fmla="*/ 20389 w 95643"/>
                  <a:gd name="connsiteY7" fmla="*/ 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4" y="57"/>
                    </a:moveTo>
                    <a:cubicBezTo>
                      <a:pt x="86609" y="57"/>
                      <a:pt x="95708" y="57"/>
                      <a:pt x="95708" y="57"/>
                    </a:cubicBezTo>
                    <a:lnTo>
                      <a:pt x="95708" y="95700"/>
                    </a:lnTo>
                    <a:cubicBezTo>
                      <a:pt x="95708" y="95700"/>
                      <a:pt x="86609" y="95700"/>
                      <a:pt x="75384" y="95700"/>
                    </a:cubicBezTo>
                    <a:lnTo>
                      <a:pt x="20389" y="95700"/>
                    </a:lnTo>
                    <a:lnTo>
                      <a:pt x="20389" y="57"/>
                    </a:lnTo>
                    <a:cubicBezTo>
                      <a:pt x="9165" y="57"/>
                      <a:pt x="65" y="57"/>
                      <a:pt x="65" y="57"/>
                    </a:cubicBezTo>
                    <a:cubicBezTo>
                      <a:pt x="65" y="57"/>
                      <a:pt x="9165" y="57"/>
                      <a:pt x="20389" y="5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7" name="Полилиния 246">
                <a:extLst>
                  <a:ext uri="{FF2B5EF4-FFF2-40B4-BE49-F238E27FC236}">
                    <a16:creationId xmlns:a16="http://schemas.microsoft.com/office/drawing/2014/main" id="{0E4E40B1-0DE9-43E4-ACEA-1698039C3950}"/>
                  </a:ext>
                </a:extLst>
              </p:cNvPr>
              <p:cNvSpPr/>
              <p:nvPr/>
            </p:nvSpPr>
            <p:spPr>
              <a:xfrm>
                <a:off x="5532942" y="6709008"/>
                <a:ext cx="20324" cy="20324"/>
              </a:xfrm>
              <a:custGeom>
                <a:avLst/>
                <a:gdLst>
                  <a:gd name="connsiteX0" fmla="*/ 67 w 20324"/>
                  <a:gd name="connsiteY0" fmla="*/ 20380 h 20324"/>
                  <a:gd name="connsiteX1" fmla="*/ 20392 w 20324"/>
                  <a:gd name="connsiteY1" fmla="*/ 56 h 20324"/>
                  <a:gd name="connsiteX2" fmla="*/ 20392 w 20324"/>
                  <a:gd name="connsiteY2" fmla="*/ 203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7" y="20380"/>
                    </a:moveTo>
                    <a:cubicBezTo>
                      <a:pt x="11292" y="20380"/>
                      <a:pt x="20392" y="11281"/>
                      <a:pt x="20392" y="56"/>
                    </a:cubicBezTo>
                    <a:lnTo>
                      <a:pt x="20392" y="203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8" name="Полилиния 247">
                <a:extLst>
                  <a:ext uri="{FF2B5EF4-FFF2-40B4-BE49-F238E27FC236}">
                    <a16:creationId xmlns:a16="http://schemas.microsoft.com/office/drawing/2014/main" id="{65776491-8ED2-4CB8-ADB6-D2330380736D}"/>
                  </a:ext>
                </a:extLst>
              </p:cNvPr>
              <p:cNvSpPr/>
              <p:nvPr/>
            </p:nvSpPr>
            <p:spPr>
              <a:xfrm>
                <a:off x="5553267" y="6633690"/>
                <a:ext cx="95643" cy="95643"/>
              </a:xfrm>
              <a:custGeom>
                <a:avLst/>
                <a:gdLst>
                  <a:gd name="connsiteX0" fmla="*/ 20395 w 95643"/>
                  <a:gd name="connsiteY0" fmla="*/ 57 h 95643"/>
                  <a:gd name="connsiteX1" fmla="*/ 71 w 95643"/>
                  <a:gd name="connsiteY1" fmla="*/ 20381 h 95643"/>
                  <a:gd name="connsiteX2" fmla="*/ 71 w 95643"/>
                  <a:gd name="connsiteY2" fmla="*/ 95700 h 95643"/>
                  <a:gd name="connsiteX3" fmla="*/ 95714 w 95643"/>
                  <a:gd name="connsiteY3" fmla="*/ 95700 h 95643"/>
                  <a:gd name="connsiteX4" fmla="*/ 95714 w 95643"/>
                  <a:gd name="connsiteY4" fmla="*/ 57 h 95643"/>
                  <a:gd name="connsiteX5" fmla="*/ 20395 w 95643"/>
                  <a:gd name="connsiteY5" fmla="*/ 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95" y="57"/>
                    </a:moveTo>
                    <a:cubicBezTo>
                      <a:pt x="9170" y="57"/>
                      <a:pt x="71" y="9156"/>
                      <a:pt x="71" y="20381"/>
                    </a:cubicBezTo>
                    <a:lnTo>
                      <a:pt x="71" y="95700"/>
                    </a:lnTo>
                    <a:lnTo>
                      <a:pt x="95714" y="95700"/>
                    </a:lnTo>
                    <a:lnTo>
                      <a:pt x="95714" y="57"/>
                    </a:lnTo>
                    <a:lnTo>
                      <a:pt x="20395" y="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9" name="Полилиния 248">
                <a:extLst>
                  <a:ext uri="{FF2B5EF4-FFF2-40B4-BE49-F238E27FC236}">
                    <a16:creationId xmlns:a16="http://schemas.microsoft.com/office/drawing/2014/main" id="{BFBCF467-5A93-40FB-B51D-B58E91EB55AC}"/>
                  </a:ext>
                </a:extLst>
              </p:cNvPr>
              <p:cNvSpPr/>
              <p:nvPr/>
            </p:nvSpPr>
            <p:spPr>
              <a:xfrm>
                <a:off x="5648910" y="6633690"/>
                <a:ext cx="95643" cy="95643"/>
              </a:xfrm>
              <a:custGeom>
                <a:avLst/>
                <a:gdLst>
                  <a:gd name="connsiteX0" fmla="*/ 74 w 95643"/>
                  <a:gd name="connsiteY0" fmla="*/ 57 h 95643"/>
                  <a:gd name="connsiteX1" fmla="*/ 95717 w 95643"/>
                  <a:gd name="connsiteY1" fmla="*/ 57 h 95643"/>
                  <a:gd name="connsiteX2" fmla="*/ 95717 w 95643"/>
                  <a:gd name="connsiteY2" fmla="*/ 95700 h 95643"/>
                  <a:gd name="connsiteX3" fmla="*/ 74 w 95643"/>
                  <a:gd name="connsiteY3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57"/>
                    </a:moveTo>
                    <a:lnTo>
                      <a:pt x="95717" y="57"/>
                    </a:lnTo>
                    <a:lnTo>
                      <a:pt x="95717" y="95700"/>
                    </a:lnTo>
                    <a:lnTo>
                      <a:pt x="74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0" name="Полилиния 249">
                <a:extLst>
                  <a:ext uri="{FF2B5EF4-FFF2-40B4-BE49-F238E27FC236}">
                    <a16:creationId xmlns:a16="http://schemas.microsoft.com/office/drawing/2014/main" id="{5BB8A145-E05B-4051-9A96-40626D2077B9}"/>
                  </a:ext>
                </a:extLst>
              </p:cNvPr>
              <p:cNvSpPr/>
              <p:nvPr/>
            </p:nvSpPr>
            <p:spPr>
              <a:xfrm>
                <a:off x="5744553" y="6709008"/>
                <a:ext cx="20324" cy="20324"/>
              </a:xfrm>
              <a:custGeom>
                <a:avLst/>
                <a:gdLst>
                  <a:gd name="connsiteX0" fmla="*/ 20401 w 20324"/>
                  <a:gd name="connsiteY0" fmla="*/ 20380 h 20324"/>
                  <a:gd name="connsiteX1" fmla="*/ 77 w 20324"/>
                  <a:gd name="connsiteY1" fmla="*/ 56 h 20324"/>
                  <a:gd name="connsiteX2" fmla="*/ 77 w 20324"/>
                  <a:gd name="connsiteY2" fmla="*/ 203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1" y="20380"/>
                    </a:moveTo>
                    <a:cubicBezTo>
                      <a:pt x="9176" y="20380"/>
                      <a:pt x="77" y="11281"/>
                      <a:pt x="77" y="56"/>
                    </a:cubicBezTo>
                    <a:lnTo>
                      <a:pt x="77" y="203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1" name="Полилиния 250">
                <a:extLst>
                  <a:ext uri="{FF2B5EF4-FFF2-40B4-BE49-F238E27FC236}">
                    <a16:creationId xmlns:a16="http://schemas.microsoft.com/office/drawing/2014/main" id="{BDBF23C5-95A0-4A0C-A9F9-0AAE7770D84A}"/>
                  </a:ext>
                </a:extLst>
              </p:cNvPr>
              <p:cNvSpPr/>
              <p:nvPr/>
            </p:nvSpPr>
            <p:spPr>
              <a:xfrm>
                <a:off x="5915514" y="6633690"/>
                <a:ext cx="20324" cy="20324"/>
              </a:xfrm>
              <a:custGeom>
                <a:avLst/>
                <a:gdLst>
                  <a:gd name="connsiteX0" fmla="*/ 20403 w 20324"/>
                  <a:gd name="connsiteY0" fmla="*/ 20381 h 20324"/>
                  <a:gd name="connsiteX1" fmla="*/ 20403 w 20324"/>
                  <a:gd name="connsiteY1" fmla="*/ 57 h 20324"/>
                  <a:gd name="connsiteX2" fmla="*/ 79 w 20324"/>
                  <a:gd name="connsiteY2" fmla="*/ 57 h 20324"/>
                  <a:gd name="connsiteX3" fmla="*/ 20403 w 20324"/>
                  <a:gd name="connsiteY3" fmla="*/ 2038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3" y="20381"/>
                    </a:moveTo>
                    <a:lnTo>
                      <a:pt x="20403" y="57"/>
                    </a:lnTo>
                    <a:lnTo>
                      <a:pt x="79" y="57"/>
                    </a:lnTo>
                    <a:cubicBezTo>
                      <a:pt x="11304" y="57"/>
                      <a:pt x="20403" y="9156"/>
                      <a:pt x="20403" y="2038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2" name="Полилиния 251">
                <a:extLst>
                  <a:ext uri="{FF2B5EF4-FFF2-40B4-BE49-F238E27FC236}">
                    <a16:creationId xmlns:a16="http://schemas.microsoft.com/office/drawing/2014/main" id="{7BB95A5F-0E13-4842-A49B-93F36E3818CD}"/>
                  </a:ext>
                </a:extLst>
              </p:cNvPr>
              <p:cNvSpPr/>
              <p:nvPr/>
            </p:nvSpPr>
            <p:spPr>
              <a:xfrm>
                <a:off x="5935839" y="6633690"/>
                <a:ext cx="95643" cy="95643"/>
              </a:xfrm>
              <a:custGeom>
                <a:avLst/>
                <a:gdLst>
                  <a:gd name="connsiteX0" fmla="*/ 82 w 95643"/>
                  <a:gd name="connsiteY0" fmla="*/ 57 h 95643"/>
                  <a:gd name="connsiteX1" fmla="*/ 95725 w 95643"/>
                  <a:gd name="connsiteY1" fmla="*/ 57 h 95643"/>
                  <a:gd name="connsiteX2" fmla="*/ 95725 w 95643"/>
                  <a:gd name="connsiteY2" fmla="*/ 95700 h 95643"/>
                  <a:gd name="connsiteX3" fmla="*/ 82 w 95643"/>
                  <a:gd name="connsiteY3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57"/>
                    </a:moveTo>
                    <a:lnTo>
                      <a:pt x="95725" y="57"/>
                    </a:lnTo>
                    <a:lnTo>
                      <a:pt x="95725" y="95700"/>
                    </a:lnTo>
                    <a:lnTo>
                      <a:pt x="82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3" name="Полилиния 252">
                <a:extLst>
                  <a:ext uri="{FF2B5EF4-FFF2-40B4-BE49-F238E27FC236}">
                    <a16:creationId xmlns:a16="http://schemas.microsoft.com/office/drawing/2014/main" id="{526857FB-7144-46CE-84E9-DF1BCA17E009}"/>
                  </a:ext>
                </a:extLst>
              </p:cNvPr>
              <p:cNvSpPr/>
              <p:nvPr/>
            </p:nvSpPr>
            <p:spPr>
              <a:xfrm>
                <a:off x="6031482" y="6633690"/>
                <a:ext cx="20324" cy="20324"/>
              </a:xfrm>
              <a:custGeom>
                <a:avLst/>
                <a:gdLst>
                  <a:gd name="connsiteX0" fmla="*/ 20410 w 20324"/>
                  <a:gd name="connsiteY0" fmla="*/ 57 h 20324"/>
                  <a:gd name="connsiteX1" fmla="*/ 85 w 20324"/>
                  <a:gd name="connsiteY1" fmla="*/ 57 h 20324"/>
                  <a:gd name="connsiteX2" fmla="*/ 85 w 20324"/>
                  <a:gd name="connsiteY2" fmla="*/ 20381 h 20324"/>
                  <a:gd name="connsiteX3" fmla="*/ 20410 w 20324"/>
                  <a:gd name="connsiteY3" fmla="*/ 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10" y="57"/>
                    </a:moveTo>
                    <a:lnTo>
                      <a:pt x="85" y="57"/>
                    </a:lnTo>
                    <a:lnTo>
                      <a:pt x="85" y="20381"/>
                    </a:lnTo>
                    <a:cubicBezTo>
                      <a:pt x="85" y="9156"/>
                      <a:pt x="9185" y="57"/>
                      <a:pt x="20410" y="5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4" name="Полилиния 253">
                <a:extLst>
                  <a:ext uri="{FF2B5EF4-FFF2-40B4-BE49-F238E27FC236}">
                    <a16:creationId xmlns:a16="http://schemas.microsoft.com/office/drawing/2014/main" id="{7DA55F2F-1F66-42C4-9B36-04111DAB7BD4}"/>
                  </a:ext>
                </a:extLst>
              </p:cNvPr>
              <p:cNvSpPr/>
              <p:nvPr/>
            </p:nvSpPr>
            <p:spPr>
              <a:xfrm>
                <a:off x="3927335" y="6729333"/>
                <a:ext cx="95643" cy="95643"/>
              </a:xfrm>
              <a:custGeom>
                <a:avLst/>
                <a:gdLst>
                  <a:gd name="connsiteX0" fmla="*/ 22 w 95643"/>
                  <a:gd name="connsiteY0" fmla="*/ 75378 h 95643"/>
                  <a:gd name="connsiteX1" fmla="*/ 20346 w 95643"/>
                  <a:gd name="connsiteY1" fmla="*/ 95702 h 95643"/>
                  <a:gd name="connsiteX2" fmla="*/ 95665 w 95643"/>
                  <a:gd name="connsiteY2" fmla="*/ 95702 h 95643"/>
                  <a:gd name="connsiteX3" fmla="*/ 95665 w 95643"/>
                  <a:gd name="connsiteY3" fmla="*/ 59 h 95643"/>
                  <a:gd name="connsiteX4" fmla="*/ 22 w 95643"/>
                  <a:gd name="connsiteY4" fmla="*/ 59 h 95643"/>
                  <a:gd name="connsiteX5" fmla="*/ 22 w 95643"/>
                  <a:gd name="connsiteY5" fmla="*/ 7537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2" y="75378"/>
                    </a:moveTo>
                    <a:cubicBezTo>
                      <a:pt x="22" y="86603"/>
                      <a:pt x="9122" y="95702"/>
                      <a:pt x="20346" y="95702"/>
                    </a:cubicBezTo>
                    <a:lnTo>
                      <a:pt x="95665" y="95702"/>
                    </a:lnTo>
                    <a:lnTo>
                      <a:pt x="95665" y="59"/>
                    </a:lnTo>
                    <a:lnTo>
                      <a:pt x="22" y="59"/>
                    </a:lnTo>
                    <a:lnTo>
                      <a:pt x="22" y="7537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5" name="Полилиния 254">
                <a:extLst>
                  <a:ext uri="{FF2B5EF4-FFF2-40B4-BE49-F238E27FC236}">
                    <a16:creationId xmlns:a16="http://schemas.microsoft.com/office/drawing/2014/main" id="{38D1F7D4-749D-413D-8C2A-A0CEB13BDC19}"/>
                  </a:ext>
                </a:extLst>
              </p:cNvPr>
              <p:cNvSpPr/>
              <p:nvPr/>
            </p:nvSpPr>
            <p:spPr>
              <a:xfrm>
                <a:off x="4022978" y="6729333"/>
                <a:ext cx="95643" cy="95643"/>
              </a:xfrm>
              <a:custGeom>
                <a:avLst/>
                <a:gdLst>
                  <a:gd name="connsiteX0" fmla="*/ 20349 w 95643"/>
                  <a:gd name="connsiteY0" fmla="*/ 95702 h 95643"/>
                  <a:gd name="connsiteX1" fmla="*/ 75344 w 95643"/>
                  <a:gd name="connsiteY1" fmla="*/ 95702 h 95643"/>
                  <a:gd name="connsiteX2" fmla="*/ 95668 w 95643"/>
                  <a:gd name="connsiteY2" fmla="*/ 75378 h 95643"/>
                  <a:gd name="connsiteX3" fmla="*/ 95668 w 95643"/>
                  <a:gd name="connsiteY3" fmla="*/ 20384 h 95643"/>
                  <a:gd name="connsiteX4" fmla="*/ 75344 w 95643"/>
                  <a:gd name="connsiteY4" fmla="*/ 59 h 95643"/>
                  <a:gd name="connsiteX5" fmla="*/ 25 w 95643"/>
                  <a:gd name="connsiteY5" fmla="*/ 59 h 95643"/>
                  <a:gd name="connsiteX6" fmla="*/ 25 w 95643"/>
                  <a:gd name="connsiteY6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49" y="95702"/>
                    </a:moveTo>
                    <a:lnTo>
                      <a:pt x="75344" y="95702"/>
                    </a:lnTo>
                    <a:cubicBezTo>
                      <a:pt x="86569" y="95702"/>
                      <a:pt x="95668" y="86603"/>
                      <a:pt x="95668" y="75378"/>
                    </a:cubicBezTo>
                    <a:lnTo>
                      <a:pt x="95668" y="20384"/>
                    </a:lnTo>
                    <a:cubicBezTo>
                      <a:pt x="95668" y="9159"/>
                      <a:pt x="86569" y="59"/>
                      <a:pt x="75344" y="59"/>
                    </a:cubicBezTo>
                    <a:lnTo>
                      <a:pt x="25" y="59"/>
                    </a:lnTo>
                    <a:lnTo>
                      <a:pt x="25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6" name="Полилиния 255">
                <a:extLst>
                  <a:ext uri="{FF2B5EF4-FFF2-40B4-BE49-F238E27FC236}">
                    <a16:creationId xmlns:a16="http://schemas.microsoft.com/office/drawing/2014/main" id="{3BF702D9-7907-400F-888F-3B6A7B083BF2}"/>
                  </a:ext>
                </a:extLst>
              </p:cNvPr>
              <p:cNvSpPr/>
              <p:nvPr/>
            </p:nvSpPr>
            <p:spPr>
              <a:xfrm>
                <a:off x="4193940" y="6729333"/>
                <a:ext cx="20324" cy="20324"/>
              </a:xfrm>
              <a:custGeom>
                <a:avLst/>
                <a:gdLst>
                  <a:gd name="connsiteX0" fmla="*/ 20352 w 20324"/>
                  <a:gd name="connsiteY0" fmla="*/ 20384 h 20324"/>
                  <a:gd name="connsiteX1" fmla="*/ 20352 w 20324"/>
                  <a:gd name="connsiteY1" fmla="*/ 60 h 20324"/>
                  <a:gd name="connsiteX2" fmla="*/ 28 w 20324"/>
                  <a:gd name="connsiteY2" fmla="*/ 60 h 20324"/>
                  <a:gd name="connsiteX3" fmla="*/ 20352 w 20324"/>
                  <a:gd name="connsiteY3" fmla="*/ 2038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2" y="20384"/>
                    </a:moveTo>
                    <a:lnTo>
                      <a:pt x="20352" y="60"/>
                    </a:lnTo>
                    <a:lnTo>
                      <a:pt x="28" y="60"/>
                    </a:lnTo>
                    <a:cubicBezTo>
                      <a:pt x="11252" y="60"/>
                      <a:pt x="20352" y="9159"/>
                      <a:pt x="20352" y="2038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7" name="Полилиния 256">
                <a:extLst>
                  <a:ext uri="{FF2B5EF4-FFF2-40B4-BE49-F238E27FC236}">
                    <a16:creationId xmlns:a16="http://schemas.microsoft.com/office/drawing/2014/main" id="{DCBB9615-3803-4359-85FE-5B8364F76150}"/>
                  </a:ext>
                </a:extLst>
              </p:cNvPr>
              <p:cNvSpPr/>
              <p:nvPr/>
            </p:nvSpPr>
            <p:spPr>
              <a:xfrm>
                <a:off x="4193940" y="6804651"/>
                <a:ext cx="20324" cy="20324"/>
              </a:xfrm>
              <a:custGeom>
                <a:avLst/>
                <a:gdLst>
                  <a:gd name="connsiteX0" fmla="*/ 28 w 20324"/>
                  <a:gd name="connsiteY0" fmla="*/ 20383 h 20324"/>
                  <a:gd name="connsiteX1" fmla="*/ 20352 w 20324"/>
                  <a:gd name="connsiteY1" fmla="*/ 59 h 20324"/>
                  <a:gd name="connsiteX2" fmla="*/ 20352 w 20324"/>
                  <a:gd name="connsiteY2" fmla="*/ 2038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8" y="20383"/>
                    </a:moveTo>
                    <a:cubicBezTo>
                      <a:pt x="11252" y="20383"/>
                      <a:pt x="20352" y="11284"/>
                      <a:pt x="20352" y="59"/>
                    </a:cubicBezTo>
                    <a:lnTo>
                      <a:pt x="20352" y="2038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8" name="Полилиния 257">
                <a:extLst>
                  <a:ext uri="{FF2B5EF4-FFF2-40B4-BE49-F238E27FC236}">
                    <a16:creationId xmlns:a16="http://schemas.microsoft.com/office/drawing/2014/main" id="{B3A13803-3C29-4157-B70A-6DA016E36A1B}"/>
                  </a:ext>
                </a:extLst>
              </p:cNvPr>
              <p:cNvSpPr/>
              <p:nvPr/>
            </p:nvSpPr>
            <p:spPr>
              <a:xfrm>
                <a:off x="4214264" y="6729333"/>
                <a:ext cx="95643" cy="95643"/>
              </a:xfrm>
              <a:custGeom>
                <a:avLst/>
                <a:gdLst>
                  <a:gd name="connsiteX0" fmla="*/ 31 w 95643"/>
                  <a:gd name="connsiteY0" fmla="*/ 59 h 95643"/>
                  <a:gd name="connsiteX1" fmla="*/ 95674 w 95643"/>
                  <a:gd name="connsiteY1" fmla="*/ 59 h 95643"/>
                  <a:gd name="connsiteX2" fmla="*/ 95674 w 95643"/>
                  <a:gd name="connsiteY2" fmla="*/ 95702 h 95643"/>
                  <a:gd name="connsiteX3" fmla="*/ 31 w 95643"/>
                  <a:gd name="connsiteY3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59"/>
                    </a:moveTo>
                    <a:lnTo>
                      <a:pt x="95674" y="59"/>
                    </a:lnTo>
                    <a:lnTo>
                      <a:pt x="95674" y="95702"/>
                    </a:lnTo>
                    <a:lnTo>
                      <a:pt x="31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9" name="Полилиния 258">
                <a:extLst>
                  <a:ext uri="{FF2B5EF4-FFF2-40B4-BE49-F238E27FC236}">
                    <a16:creationId xmlns:a16="http://schemas.microsoft.com/office/drawing/2014/main" id="{2A998FA6-CD25-41E3-8823-EBEF58A0D044}"/>
                  </a:ext>
                </a:extLst>
              </p:cNvPr>
              <p:cNvSpPr/>
              <p:nvPr/>
            </p:nvSpPr>
            <p:spPr>
              <a:xfrm>
                <a:off x="5457624" y="6729333"/>
                <a:ext cx="95643" cy="95643"/>
              </a:xfrm>
              <a:custGeom>
                <a:avLst/>
                <a:gdLst>
                  <a:gd name="connsiteX0" fmla="*/ 75387 w 95643"/>
                  <a:gd name="connsiteY0" fmla="*/ 59 h 95643"/>
                  <a:gd name="connsiteX1" fmla="*/ 20392 w 95643"/>
                  <a:gd name="connsiteY1" fmla="*/ 59 h 95643"/>
                  <a:gd name="connsiteX2" fmla="*/ 68 w 95643"/>
                  <a:gd name="connsiteY2" fmla="*/ 20384 h 95643"/>
                  <a:gd name="connsiteX3" fmla="*/ 68 w 95643"/>
                  <a:gd name="connsiteY3" fmla="*/ 75378 h 95643"/>
                  <a:gd name="connsiteX4" fmla="*/ 20392 w 95643"/>
                  <a:gd name="connsiteY4" fmla="*/ 95702 h 95643"/>
                  <a:gd name="connsiteX5" fmla="*/ 95711 w 95643"/>
                  <a:gd name="connsiteY5" fmla="*/ 95702 h 95643"/>
                  <a:gd name="connsiteX6" fmla="*/ 95711 w 95643"/>
                  <a:gd name="connsiteY6" fmla="*/ 5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87" y="59"/>
                    </a:moveTo>
                    <a:lnTo>
                      <a:pt x="20392" y="59"/>
                    </a:lnTo>
                    <a:cubicBezTo>
                      <a:pt x="9167" y="59"/>
                      <a:pt x="68" y="9159"/>
                      <a:pt x="68" y="20384"/>
                    </a:cubicBezTo>
                    <a:lnTo>
                      <a:pt x="68" y="75378"/>
                    </a:lnTo>
                    <a:cubicBezTo>
                      <a:pt x="68" y="86603"/>
                      <a:pt x="9167" y="95702"/>
                      <a:pt x="20392" y="95702"/>
                    </a:cubicBezTo>
                    <a:lnTo>
                      <a:pt x="95711" y="95702"/>
                    </a:lnTo>
                    <a:lnTo>
                      <a:pt x="95711" y="5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0" name="Полилиния 259">
                <a:extLst>
                  <a:ext uri="{FF2B5EF4-FFF2-40B4-BE49-F238E27FC236}">
                    <a16:creationId xmlns:a16="http://schemas.microsoft.com/office/drawing/2014/main" id="{988CF7DF-EEA5-40FF-811E-74C677FEC63C}"/>
                  </a:ext>
                </a:extLst>
              </p:cNvPr>
              <p:cNvSpPr/>
              <p:nvPr/>
            </p:nvSpPr>
            <p:spPr>
              <a:xfrm>
                <a:off x="5553267" y="6729333"/>
                <a:ext cx="95643" cy="95643"/>
              </a:xfrm>
              <a:custGeom>
                <a:avLst/>
                <a:gdLst>
                  <a:gd name="connsiteX0" fmla="*/ 71 w 95643"/>
                  <a:gd name="connsiteY0" fmla="*/ 59 h 95643"/>
                  <a:gd name="connsiteX1" fmla="*/ 95714 w 95643"/>
                  <a:gd name="connsiteY1" fmla="*/ 59 h 95643"/>
                  <a:gd name="connsiteX2" fmla="*/ 95714 w 95643"/>
                  <a:gd name="connsiteY2" fmla="*/ 95702 h 95643"/>
                  <a:gd name="connsiteX3" fmla="*/ 71 w 95643"/>
                  <a:gd name="connsiteY3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1" y="59"/>
                    </a:moveTo>
                    <a:lnTo>
                      <a:pt x="95714" y="59"/>
                    </a:lnTo>
                    <a:lnTo>
                      <a:pt x="95714" y="95702"/>
                    </a:lnTo>
                    <a:lnTo>
                      <a:pt x="71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1" name="Полилиния 260">
                <a:extLst>
                  <a:ext uri="{FF2B5EF4-FFF2-40B4-BE49-F238E27FC236}">
                    <a16:creationId xmlns:a16="http://schemas.microsoft.com/office/drawing/2014/main" id="{D68119E8-EE67-492F-8220-2B57426233BA}"/>
                  </a:ext>
                </a:extLst>
              </p:cNvPr>
              <p:cNvSpPr/>
              <p:nvPr/>
            </p:nvSpPr>
            <p:spPr>
              <a:xfrm>
                <a:off x="5648910" y="6729333"/>
                <a:ext cx="95643" cy="95643"/>
              </a:xfrm>
              <a:custGeom>
                <a:avLst/>
                <a:gdLst>
                  <a:gd name="connsiteX0" fmla="*/ 74 w 95643"/>
                  <a:gd name="connsiteY0" fmla="*/ 59 h 95643"/>
                  <a:gd name="connsiteX1" fmla="*/ 95717 w 95643"/>
                  <a:gd name="connsiteY1" fmla="*/ 59 h 95643"/>
                  <a:gd name="connsiteX2" fmla="*/ 95717 w 95643"/>
                  <a:gd name="connsiteY2" fmla="*/ 95702 h 95643"/>
                  <a:gd name="connsiteX3" fmla="*/ 74 w 95643"/>
                  <a:gd name="connsiteY3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59"/>
                    </a:moveTo>
                    <a:lnTo>
                      <a:pt x="95717" y="59"/>
                    </a:lnTo>
                    <a:lnTo>
                      <a:pt x="95717" y="95702"/>
                    </a:lnTo>
                    <a:lnTo>
                      <a:pt x="74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2" name="Полилиния 261">
                <a:extLst>
                  <a:ext uri="{FF2B5EF4-FFF2-40B4-BE49-F238E27FC236}">
                    <a16:creationId xmlns:a16="http://schemas.microsoft.com/office/drawing/2014/main" id="{004B278D-5BBF-4993-974B-EC96F0A0E1E5}"/>
                  </a:ext>
                </a:extLst>
              </p:cNvPr>
              <p:cNvSpPr/>
              <p:nvPr/>
            </p:nvSpPr>
            <p:spPr>
              <a:xfrm>
                <a:off x="5744553" y="6729333"/>
                <a:ext cx="95643" cy="95643"/>
              </a:xfrm>
              <a:custGeom>
                <a:avLst/>
                <a:gdLst>
                  <a:gd name="connsiteX0" fmla="*/ 20401 w 95643"/>
                  <a:gd name="connsiteY0" fmla="*/ 95702 h 95643"/>
                  <a:gd name="connsiteX1" fmla="*/ 75395 w 95643"/>
                  <a:gd name="connsiteY1" fmla="*/ 95702 h 95643"/>
                  <a:gd name="connsiteX2" fmla="*/ 95719 w 95643"/>
                  <a:gd name="connsiteY2" fmla="*/ 75378 h 95643"/>
                  <a:gd name="connsiteX3" fmla="*/ 95719 w 95643"/>
                  <a:gd name="connsiteY3" fmla="*/ 20384 h 95643"/>
                  <a:gd name="connsiteX4" fmla="*/ 75395 w 95643"/>
                  <a:gd name="connsiteY4" fmla="*/ 59 h 95643"/>
                  <a:gd name="connsiteX5" fmla="*/ 76 w 95643"/>
                  <a:gd name="connsiteY5" fmla="*/ 59 h 95643"/>
                  <a:gd name="connsiteX6" fmla="*/ 76 w 95643"/>
                  <a:gd name="connsiteY6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01" y="95702"/>
                    </a:moveTo>
                    <a:lnTo>
                      <a:pt x="75395" y="95702"/>
                    </a:lnTo>
                    <a:cubicBezTo>
                      <a:pt x="86620" y="95702"/>
                      <a:pt x="95719" y="86603"/>
                      <a:pt x="95719" y="75378"/>
                    </a:cubicBezTo>
                    <a:lnTo>
                      <a:pt x="95719" y="20384"/>
                    </a:lnTo>
                    <a:cubicBezTo>
                      <a:pt x="95719" y="9159"/>
                      <a:pt x="86620" y="59"/>
                      <a:pt x="75395" y="59"/>
                    </a:cubicBezTo>
                    <a:lnTo>
                      <a:pt x="76" y="59"/>
                    </a:lnTo>
                    <a:lnTo>
                      <a:pt x="76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3" name="Полилиния 262">
                <a:extLst>
                  <a:ext uri="{FF2B5EF4-FFF2-40B4-BE49-F238E27FC236}">
                    <a16:creationId xmlns:a16="http://schemas.microsoft.com/office/drawing/2014/main" id="{53A5183B-B0B5-41A9-9052-10EBAE9BA1DD}"/>
                  </a:ext>
                </a:extLst>
              </p:cNvPr>
              <p:cNvSpPr/>
              <p:nvPr/>
            </p:nvSpPr>
            <p:spPr>
              <a:xfrm>
                <a:off x="5935839" y="6729333"/>
                <a:ext cx="95643" cy="95643"/>
              </a:xfrm>
              <a:custGeom>
                <a:avLst/>
                <a:gdLst>
                  <a:gd name="connsiteX0" fmla="*/ 82 w 95643"/>
                  <a:gd name="connsiteY0" fmla="*/ 75378 h 95643"/>
                  <a:gd name="connsiteX1" fmla="*/ 20406 w 95643"/>
                  <a:gd name="connsiteY1" fmla="*/ 95702 h 95643"/>
                  <a:gd name="connsiteX2" fmla="*/ 75401 w 95643"/>
                  <a:gd name="connsiteY2" fmla="*/ 95702 h 95643"/>
                  <a:gd name="connsiteX3" fmla="*/ 95725 w 95643"/>
                  <a:gd name="connsiteY3" fmla="*/ 75378 h 95643"/>
                  <a:gd name="connsiteX4" fmla="*/ 95725 w 95643"/>
                  <a:gd name="connsiteY4" fmla="*/ 59 h 95643"/>
                  <a:gd name="connsiteX5" fmla="*/ 82 w 95643"/>
                  <a:gd name="connsiteY5" fmla="*/ 59 h 95643"/>
                  <a:gd name="connsiteX6" fmla="*/ 82 w 95643"/>
                  <a:gd name="connsiteY6" fmla="*/ 7537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82" y="75378"/>
                    </a:moveTo>
                    <a:cubicBezTo>
                      <a:pt x="82" y="86603"/>
                      <a:pt x="9182" y="95702"/>
                      <a:pt x="20406" y="95702"/>
                    </a:cubicBezTo>
                    <a:lnTo>
                      <a:pt x="75401" y="95702"/>
                    </a:lnTo>
                    <a:cubicBezTo>
                      <a:pt x="86626" y="95702"/>
                      <a:pt x="95725" y="86603"/>
                      <a:pt x="95725" y="75378"/>
                    </a:cubicBezTo>
                    <a:lnTo>
                      <a:pt x="95725" y="59"/>
                    </a:lnTo>
                    <a:lnTo>
                      <a:pt x="82" y="59"/>
                    </a:lnTo>
                    <a:lnTo>
                      <a:pt x="82" y="7537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4" name="Полилиния 263">
                <a:extLst>
                  <a:ext uri="{FF2B5EF4-FFF2-40B4-BE49-F238E27FC236}">
                    <a16:creationId xmlns:a16="http://schemas.microsoft.com/office/drawing/2014/main" id="{843EC37C-7BF1-42C8-84D6-035E3DF1C9B9}"/>
                  </a:ext>
                </a:extLst>
              </p:cNvPr>
              <p:cNvSpPr/>
              <p:nvPr/>
            </p:nvSpPr>
            <p:spPr>
              <a:xfrm>
                <a:off x="6127125" y="6729333"/>
                <a:ext cx="95643" cy="95643"/>
              </a:xfrm>
              <a:custGeom>
                <a:avLst/>
                <a:gdLst>
                  <a:gd name="connsiteX0" fmla="*/ 75407 w 95643"/>
                  <a:gd name="connsiteY0" fmla="*/ 59 h 95643"/>
                  <a:gd name="connsiteX1" fmla="*/ 95731 w 95643"/>
                  <a:gd name="connsiteY1" fmla="*/ 59 h 95643"/>
                  <a:gd name="connsiteX2" fmla="*/ 95731 w 95643"/>
                  <a:gd name="connsiteY2" fmla="*/ 95702 h 95643"/>
                  <a:gd name="connsiteX3" fmla="*/ 75407 w 95643"/>
                  <a:gd name="connsiteY3" fmla="*/ 95702 h 95643"/>
                  <a:gd name="connsiteX4" fmla="*/ 20412 w 95643"/>
                  <a:gd name="connsiteY4" fmla="*/ 95702 h 95643"/>
                  <a:gd name="connsiteX5" fmla="*/ 20412 w 95643"/>
                  <a:gd name="connsiteY5" fmla="*/ 59 h 95643"/>
                  <a:gd name="connsiteX6" fmla="*/ 88 w 95643"/>
                  <a:gd name="connsiteY6" fmla="*/ 59 h 95643"/>
                  <a:gd name="connsiteX7" fmla="*/ 20412 w 95643"/>
                  <a:gd name="connsiteY7" fmla="*/ 5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407" y="59"/>
                    </a:moveTo>
                    <a:cubicBezTo>
                      <a:pt x="86631" y="59"/>
                      <a:pt x="95731" y="59"/>
                      <a:pt x="95731" y="59"/>
                    </a:cubicBezTo>
                    <a:lnTo>
                      <a:pt x="95731" y="95702"/>
                    </a:lnTo>
                    <a:cubicBezTo>
                      <a:pt x="95731" y="95702"/>
                      <a:pt x="86631" y="95702"/>
                      <a:pt x="75407" y="95702"/>
                    </a:cubicBezTo>
                    <a:lnTo>
                      <a:pt x="20412" y="95702"/>
                    </a:lnTo>
                    <a:lnTo>
                      <a:pt x="20412" y="59"/>
                    </a:lnTo>
                    <a:cubicBezTo>
                      <a:pt x="9187" y="59"/>
                      <a:pt x="88" y="59"/>
                      <a:pt x="88" y="59"/>
                    </a:cubicBezTo>
                    <a:cubicBezTo>
                      <a:pt x="88" y="59"/>
                      <a:pt x="9187" y="59"/>
                      <a:pt x="20412" y="59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5" name="Полилиния 264">
                <a:extLst>
                  <a:ext uri="{FF2B5EF4-FFF2-40B4-BE49-F238E27FC236}">
                    <a16:creationId xmlns:a16="http://schemas.microsoft.com/office/drawing/2014/main" id="{130626F6-4519-49BC-A527-AC35C91328C1}"/>
                  </a:ext>
                </a:extLst>
              </p:cNvPr>
              <p:cNvSpPr/>
              <p:nvPr/>
            </p:nvSpPr>
            <p:spPr>
              <a:xfrm>
                <a:off x="3736049" y="6824976"/>
                <a:ext cx="95643" cy="95643"/>
              </a:xfrm>
              <a:custGeom>
                <a:avLst/>
                <a:gdLst>
                  <a:gd name="connsiteX0" fmla="*/ 75335 w 95643"/>
                  <a:gd name="connsiteY0" fmla="*/ 62 h 95643"/>
                  <a:gd name="connsiteX1" fmla="*/ 20341 w 95643"/>
                  <a:gd name="connsiteY1" fmla="*/ 62 h 95643"/>
                  <a:gd name="connsiteX2" fmla="*/ 17 w 95643"/>
                  <a:gd name="connsiteY2" fmla="*/ 20386 h 95643"/>
                  <a:gd name="connsiteX3" fmla="*/ 17 w 95643"/>
                  <a:gd name="connsiteY3" fmla="*/ 75381 h 95643"/>
                  <a:gd name="connsiteX4" fmla="*/ 20341 w 95643"/>
                  <a:gd name="connsiteY4" fmla="*/ 95705 h 95643"/>
                  <a:gd name="connsiteX5" fmla="*/ 95660 w 95643"/>
                  <a:gd name="connsiteY5" fmla="*/ 95705 h 95643"/>
                  <a:gd name="connsiteX6" fmla="*/ 95660 w 95643"/>
                  <a:gd name="connsiteY6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35" y="62"/>
                    </a:moveTo>
                    <a:lnTo>
                      <a:pt x="20341" y="62"/>
                    </a:lnTo>
                    <a:cubicBezTo>
                      <a:pt x="9116" y="62"/>
                      <a:pt x="17" y="9162"/>
                      <a:pt x="17" y="20386"/>
                    </a:cubicBezTo>
                    <a:lnTo>
                      <a:pt x="17" y="75381"/>
                    </a:lnTo>
                    <a:cubicBezTo>
                      <a:pt x="17" y="86606"/>
                      <a:pt x="9116" y="95705"/>
                      <a:pt x="20341" y="95705"/>
                    </a:cubicBezTo>
                    <a:lnTo>
                      <a:pt x="95660" y="95705"/>
                    </a:lnTo>
                    <a:lnTo>
                      <a:pt x="95660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6" name="Полилиния 265">
                <a:extLst>
                  <a:ext uri="{FF2B5EF4-FFF2-40B4-BE49-F238E27FC236}">
                    <a16:creationId xmlns:a16="http://schemas.microsoft.com/office/drawing/2014/main" id="{9A2137DA-02F2-4008-A21C-3C22A764FF53}"/>
                  </a:ext>
                </a:extLst>
              </p:cNvPr>
              <p:cNvSpPr/>
              <p:nvPr/>
            </p:nvSpPr>
            <p:spPr>
              <a:xfrm>
                <a:off x="3831692" y="6824976"/>
                <a:ext cx="95643" cy="95643"/>
              </a:xfrm>
              <a:custGeom>
                <a:avLst/>
                <a:gdLst>
                  <a:gd name="connsiteX0" fmla="*/ 20344 w 95643"/>
                  <a:gd name="connsiteY0" fmla="*/ 95705 h 95643"/>
                  <a:gd name="connsiteX1" fmla="*/ 75338 w 95643"/>
                  <a:gd name="connsiteY1" fmla="*/ 95705 h 95643"/>
                  <a:gd name="connsiteX2" fmla="*/ 95662 w 95643"/>
                  <a:gd name="connsiteY2" fmla="*/ 75381 h 95643"/>
                  <a:gd name="connsiteX3" fmla="*/ 95662 w 95643"/>
                  <a:gd name="connsiteY3" fmla="*/ 20386 h 95643"/>
                  <a:gd name="connsiteX4" fmla="*/ 75338 w 95643"/>
                  <a:gd name="connsiteY4" fmla="*/ 62 h 95643"/>
                  <a:gd name="connsiteX5" fmla="*/ 19 w 95643"/>
                  <a:gd name="connsiteY5" fmla="*/ 62 h 95643"/>
                  <a:gd name="connsiteX6" fmla="*/ 19 w 95643"/>
                  <a:gd name="connsiteY6" fmla="*/ 9570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44" y="95705"/>
                    </a:moveTo>
                    <a:lnTo>
                      <a:pt x="75338" y="95705"/>
                    </a:lnTo>
                    <a:cubicBezTo>
                      <a:pt x="86563" y="95705"/>
                      <a:pt x="95662" y="86606"/>
                      <a:pt x="95662" y="75381"/>
                    </a:cubicBezTo>
                    <a:lnTo>
                      <a:pt x="95662" y="20386"/>
                    </a:lnTo>
                    <a:cubicBezTo>
                      <a:pt x="95662" y="9162"/>
                      <a:pt x="86563" y="62"/>
                      <a:pt x="75338" y="62"/>
                    </a:cubicBezTo>
                    <a:lnTo>
                      <a:pt x="19" y="62"/>
                    </a:lnTo>
                    <a:lnTo>
                      <a:pt x="19" y="9570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7" name="Полилиния 266">
                <a:extLst>
                  <a:ext uri="{FF2B5EF4-FFF2-40B4-BE49-F238E27FC236}">
                    <a16:creationId xmlns:a16="http://schemas.microsoft.com/office/drawing/2014/main" id="{CD9C87C5-8B68-463D-B5B8-BEE6D209FF44}"/>
                  </a:ext>
                </a:extLst>
              </p:cNvPr>
              <p:cNvSpPr/>
              <p:nvPr/>
            </p:nvSpPr>
            <p:spPr>
              <a:xfrm>
                <a:off x="4098297" y="6900294"/>
                <a:ext cx="20324" cy="20324"/>
              </a:xfrm>
              <a:custGeom>
                <a:avLst/>
                <a:gdLst>
                  <a:gd name="connsiteX0" fmla="*/ 25 w 20324"/>
                  <a:gd name="connsiteY0" fmla="*/ 20386 h 20324"/>
                  <a:gd name="connsiteX1" fmla="*/ 20349 w 20324"/>
                  <a:gd name="connsiteY1" fmla="*/ 62 h 20324"/>
                  <a:gd name="connsiteX2" fmla="*/ 20349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5" y="20386"/>
                    </a:moveTo>
                    <a:cubicBezTo>
                      <a:pt x="11249" y="20386"/>
                      <a:pt x="20349" y="11286"/>
                      <a:pt x="20349" y="62"/>
                    </a:cubicBezTo>
                    <a:lnTo>
                      <a:pt x="20349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8" name="Полилиния 267">
                <a:extLst>
                  <a:ext uri="{FF2B5EF4-FFF2-40B4-BE49-F238E27FC236}">
                    <a16:creationId xmlns:a16="http://schemas.microsoft.com/office/drawing/2014/main" id="{873F1227-4ADE-48F7-A726-FF866E15F793}"/>
                  </a:ext>
                </a:extLst>
              </p:cNvPr>
              <p:cNvSpPr/>
              <p:nvPr/>
            </p:nvSpPr>
            <p:spPr>
              <a:xfrm>
                <a:off x="4118621" y="6824976"/>
                <a:ext cx="95643" cy="95643"/>
              </a:xfrm>
              <a:custGeom>
                <a:avLst/>
                <a:gdLst>
                  <a:gd name="connsiteX0" fmla="*/ 20352 w 95643"/>
                  <a:gd name="connsiteY0" fmla="*/ 62 h 95643"/>
                  <a:gd name="connsiteX1" fmla="*/ 28 w 95643"/>
                  <a:gd name="connsiteY1" fmla="*/ 20386 h 95643"/>
                  <a:gd name="connsiteX2" fmla="*/ 28 w 95643"/>
                  <a:gd name="connsiteY2" fmla="*/ 95705 h 95643"/>
                  <a:gd name="connsiteX3" fmla="*/ 95671 w 95643"/>
                  <a:gd name="connsiteY3" fmla="*/ 95705 h 95643"/>
                  <a:gd name="connsiteX4" fmla="*/ 95671 w 95643"/>
                  <a:gd name="connsiteY4" fmla="*/ 62 h 95643"/>
                  <a:gd name="connsiteX5" fmla="*/ 20352 w 95643"/>
                  <a:gd name="connsiteY5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52" y="62"/>
                    </a:moveTo>
                    <a:cubicBezTo>
                      <a:pt x="9127" y="62"/>
                      <a:pt x="28" y="9162"/>
                      <a:pt x="28" y="20386"/>
                    </a:cubicBezTo>
                    <a:lnTo>
                      <a:pt x="28" y="95705"/>
                    </a:lnTo>
                    <a:lnTo>
                      <a:pt x="95671" y="95705"/>
                    </a:lnTo>
                    <a:lnTo>
                      <a:pt x="95671" y="62"/>
                    </a:lnTo>
                    <a:lnTo>
                      <a:pt x="20352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9" name="Полилиния 268">
                <a:extLst>
                  <a:ext uri="{FF2B5EF4-FFF2-40B4-BE49-F238E27FC236}">
                    <a16:creationId xmlns:a16="http://schemas.microsoft.com/office/drawing/2014/main" id="{E3166DBB-0A97-4398-A72E-4804F1FE493C}"/>
                  </a:ext>
                </a:extLst>
              </p:cNvPr>
              <p:cNvSpPr/>
              <p:nvPr/>
            </p:nvSpPr>
            <p:spPr>
              <a:xfrm>
                <a:off x="4214264" y="6824976"/>
                <a:ext cx="95643" cy="95643"/>
              </a:xfrm>
              <a:custGeom>
                <a:avLst/>
                <a:gdLst>
                  <a:gd name="connsiteX0" fmla="*/ 31 w 95643"/>
                  <a:gd name="connsiteY0" fmla="*/ 62 h 95643"/>
                  <a:gd name="connsiteX1" fmla="*/ 95674 w 95643"/>
                  <a:gd name="connsiteY1" fmla="*/ 62 h 95643"/>
                  <a:gd name="connsiteX2" fmla="*/ 95674 w 95643"/>
                  <a:gd name="connsiteY2" fmla="*/ 95705 h 95643"/>
                  <a:gd name="connsiteX3" fmla="*/ 31 w 95643"/>
                  <a:gd name="connsiteY3" fmla="*/ 9570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62"/>
                    </a:moveTo>
                    <a:lnTo>
                      <a:pt x="95674" y="62"/>
                    </a:lnTo>
                    <a:lnTo>
                      <a:pt x="95674" y="95705"/>
                    </a:lnTo>
                    <a:lnTo>
                      <a:pt x="31" y="9570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0" name="Полилиния 269">
                <a:extLst>
                  <a:ext uri="{FF2B5EF4-FFF2-40B4-BE49-F238E27FC236}">
                    <a16:creationId xmlns:a16="http://schemas.microsoft.com/office/drawing/2014/main" id="{A6F6E598-254C-4097-93F2-7D847D289712}"/>
                  </a:ext>
                </a:extLst>
              </p:cNvPr>
              <p:cNvSpPr/>
              <p:nvPr/>
            </p:nvSpPr>
            <p:spPr>
              <a:xfrm>
                <a:off x="4309907" y="6900294"/>
                <a:ext cx="20324" cy="20324"/>
              </a:xfrm>
              <a:custGeom>
                <a:avLst/>
                <a:gdLst>
                  <a:gd name="connsiteX0" fmla="*/ 20358 w 20324"/>
                  <a:gd name="connsiteY0" fmla="*/ 20386 h 20324"/>
                  <a:gd name="connsiteX1" fmla="*/ 34 w 20324"/>
                  <a:gd name="connsiteY1" fmla="*/ 62 h 20324"/>
                  <a:gd name="connsiteX2" fmla="*/ 34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58" y="20386"/>
                    </a:moveTo>
                    <a:cubicBezTo>
                      <a:pt x="9134" y="20386"/>
                      <a:pt x="34" y="11286"/>
                      <a:pt x="34" y="62"/>
                    </a:cubicBezTo>
                    <a:lnTo>
                      <a:pt x="34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1" name="Полилиния 270">
                <a:extLst>
                  <a:ext uri="{FF2B5EF4-FFF2-40B4-BE49-F238E27FC236}">
                    <a16:creationId xmlns:a16="http://schemas.microsoft.com/office/drawing/2014/main" id="{3C95ABD8-6D00-493B-BB5C-7DC6F2AF36CF}"/>
                  </a:ext>
                </a:extLst>
              </p:cNvPr>
              <p:cNvSpPr/>
              <p:nvPr/>
            </p:nvSpPr>
            <p:spPr>
              <a:xfrm>
                <a:off x="5246013" y="6900294"/>
                <a:ext cx="20324" cy="20324"/>
              </a:xfrm>
              <a:custGeom>
                <a:avLst/>
                <a:gdLst>
                  <a:gd name="connsiteX0" fmla="*/ 59 w 20324"/>
                  <a:gd name="connsiteY0" fmla="*/ 20386 h 20324"/>
                  <a:gd name="connsiteX1" fmla="*/ 20383 w 20324"/>
                  <a:gd name="connsiteY1" fmla="*/ 62 h 20324"/>
                  <a:gd name="connsiteX2" fmla="*/ 20383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59" y="20386"/>
                    </a:moveTo>
                    <a:cubicBezTo>
                      <a:pt x="11284" y="20386"/>
                      <a:pt x="20383" y="11286"/>
                      <a:pt x="20383" y="62"/>
                    </a:cubicBezTo>
                    <a:lnTo>
                      <a:pt x="20383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2" name="Полилиния 271">
                <a:extLst>
                  <a:ext uri="{FF2B5EF4-FFF2-40B4-BE49-F238E27FC236}">
                    <a16:creationId xmlns:a16="http://schemas.microsoft.com/office/drawing/2014/main" id="{DD9D9B2E-E19A-4049-911F-4145069AC553}"/>
                  </a:ext>
                </a:extLst>
              </p:cNvPr>
              <p:cNvSpPr/>
              <p:nvPr/>
            </p:nvSpPr>
            <p:spPr>
              <a:xfrm>
                <a:off x="5266338" y="6824976"/>
                <a:ext cx="95643" cy="95643"/>
              </a:xfrm>
              <a:custGeom>
                <a:avLst/>
                <a:gdLst>
                  <a:gd name="connsiteX0" fmla="*/ 20386 w 95643"/>
                  <a:gd name="connsiteY0" fmla="*/ 62 h 95643"/>
                  <a:gd name="connsiteX1" fmla="*/ 62 w 95643"/>
                  <a:gd name="connsiteY1" fmla="*/ 20386 h 95643"/>
                  <a:gd name="connsiteX2" fmla="*/ 62 w 95643"/>
                  <a:gd name="connsiteY2" fmla="*/ 95705 h 95643"/>
                  <a:gd name="connsiteX3" fmla="*/ 95705 w 95643"/>
                  <a:gd name="connsiteY3" fmla="*/ 95705 h 95643"/>
                  <a:gd name="connsiteX4" fmla="*/ 95705 w 95643"/>
                  <a:gd name="connsiteY4" fmla="*/ 62 h 95643"/>
                  <a:gd name="connsiteX5" fmla="*/ 20386 w 95643"/>
                  <a:gd name="connsiteY5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6" y="62"/>
                    </a:moveTo>
                    <a:cubicBezTo>
                      <a:pt x="9162" y="62"/>
                      <a:pt x="62" y="9162"/>
                      <a:pt x="62" y="20386"/>
                    </a:cubicBezTo>
                    <a:lnTo>
                      <a:pt x="62" y="95705"/>
                    </a:lnTo>
                    <a:lnTo>
                      <a:pt x="95705" y="95705"/>
                    </a:lnTo>
                    <a:lnTo>
                      <a:pt x="95705" y="62"/>
                    </a:lnTo>
                    <a:lnTo>
                      <a:pt x="20386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3" name="Полилиния 272">
                <a:extLst>
                  <a:ext uri="{FF2B5EF4-FFF2-40B4-BE49-F238E27FC236}">
                    <a16:creationId xmlns:a16="http://schemas.microsoft.com/office/drawing/2014/main" id="{C299BC02-A921-4F22-934F-954D949939AD}"/>
                  </a:ext>
                </a:extLst>
              </p:cNvPr>
              <p:cNvSpPr/>
              <p:nvPr/>
            </p:nvSpPr>
            <p:spPr>
              <a:xfrm>
                <a:off x="5361981" y="6824976"/>
                <a:ext cx="95643" cy="95643"/>
              </a:xfrm>
              <a:custGeom>
                <a:avLst/>
                <a:gdLst>
                  <a:gd name="connsiteX0" fmla="*/ 75384 w 95643"/>
                  <a:gd name="connsiteY0" fmla="*/ 62 h 95643"/>
                  <a:gd name="connsiteX1" fmla="*/ 95708 w 95643"/>
                  <a:gd name="connsiteY1" fmla="*/ 20386 h 95643"/>
                  <a:gd name="connsiteX2" fmla="*/ 95708 w 95643"/>
                  <a:gd name="connsiteY2" fmla="*/ 95705 h 95643"/>
                  <a:gd name="connsiteX3" fmla="*/ 65 w 95643"/>
                  <a:gd name="connsiteY3" fmla="*/ 95705 h 95643"/>
                  <a:gd name="connsiteX4" fmla="*/ 65 w 95643"/>
                  <a:gd name="connsiteY4" fmla="*/ 62 h 95643"/>
                  <a:gd name="connsiteX5" fmla="*/ 75384 w 95643"/>
                  <a:gd name="connsiteY5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84" y="62"/>
                    </a:moveTo>
                    <a:cubicBezTo>
                      <a:pt x="86609" y="62"/>
                      <a:pt x="95708" y="9162"/>
                      <a:pt x="95708" y="20386"/>
                    </a:cubicBezTo>
                    <a:lnTo>
                      <a:pt x="95708" y="95705"/>
                    </a:lnTo>
                    <a:lnTo>
                      <a:pt x="65" y="95705"/>
                    </a:lnTo>
                    <a:lnTo>
                      <a:pt x="65" y="62"/>
                    </a:lnTo>
                    <a:lnTo>
                      <a:pt x="75384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4" name="Полилиния 273">
                <a:extLst>
                  <a:ext uri="{FF2B5EF4-FFF2-40B4-BE49-F238E27FC236}">
                    <a16:creationId xmlns:a16="http://schemas.microsoft.com/office/drawing/2014/main" id="{7FCFDB45-047A-484D-A547-276453773527}"/>
                  </a:ext>
                </a:extLst>
              </p:cNvPr>
              <p:cNvSpPr/>
              <p:nvPr/>
            </p:nvSpPr>
            <p:spPr>
              <a:xfrm>
                <a:off x="5457624" y="6900294"/>
                <a:ext cx="20324" cy="20324"/>
              </a:xfrm>
              <a:custGeom>
                <a:avLst/>
                <a:gdLst>
                  <a:gd name="connsiteX0" fmla="*/ 20393 w 20324"/>
                  <a:gd name="connsiteY0" fmla="*/ 20386 h 20324"/>
                  <a:gd name="connsiteX1" fmla="*/ 68 w 20324"/>
                  <a:gd name="connsiteY1" fmla="*/ 62 h 20324"/>
                  <a:gd name="connsiteX2" fmla="*/ 68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93" y="20386"/>
                    </a:moveTo>
                    <a:cubicBezTo>
                      <a:pt x="9168" y="20386"/>
                      <a:pt x="68" y="11286"/>
                      <a:pt x="68" y="62"/>
                    </a:cubicBezTo>
                    <a:lnTo>
                      <a:pt x="68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5" name="Полилиния 274">
                <a:extLst>
                  <a:ext uri="{FF2B5EF4-FFF2-40B4-BE49-F238E27FC236}">
                    <a16:creationId xmlns:a16="http://schemas.microsoft.com/office/drawing/2014/main" id="{53C3CFAB-C2E0-4E01-A042-E9883E0DD54C}"/>
                  </a:ext>
                </a:extLst>
              </p:cNvPr>
              <p:cNvSpPr/>
              <p:nvPr/>
            </p:nvSpPr>
            <p:spPr>
              <a:xfrm>
                <a:off x="5628585" y="6824976"/>
                <a:ext cx="20324" cy="20324"/>
              </a:xfrm>
              <a:custGeom>
                <a:avLst/>
                <a:gdLst>
                  <a:gd name="connsiteX0" fmla="*/ 20394 w 20324"/>
                  <a:gd name="connsiteY0" fmla="*/ 20387 h 20324"/>
                  <a:gd name="connsiteX1" fmla="*/ 20394 w 20324"/>
                  <a:gd name="connsiteY1" fmla="*/ 63 h 20324"/>
                  <a:gd name="connsiteX2" fmla="*/ 70 w 20324"/>
                  <a:gd name="connsiteY2" fmla="*/ 63 h 20324"/>
                  <a:gd name="connsiteX3" fmla="*/ 20394 w 20324"/>
                  <a:gd name="connsiteY3" fmla="*/ 2038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4" y="20387"/>
                    </a:moveTo>
                    <a:lnTo>
                      <a:pt x="20394" y="63"/>
                    </a:lnTo>
                    <a:lnTo>
                      <a:pt x="70" y="63"/>
                    </a:lnTo>
                    <a:cubicBezTo>
                      <a:pt x="11295" y="63"/>
                      <a:pt x="20394" y="9162"/>
                      <a:pt x="20394" y="2038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6" name="Полилиния 275">
                <a:extLst>
                  <a:ext uri="{FF2B5EF4-FFF2-40B4-BE49-F238E27FC236}">
                    <a16:creationId xmlns:a16="http://schemas.microsoft.com/office/drawing/2014/main" id="{C46D557A-23E0-4A08-8C66-17ECB03E0380}"/>
                  </a:ext>
                </a:extLst>
              </p:cNvPr>
              <p:cNvSpPr/>
              <p:nvPr/>
            </p:nvSpPr>
            <p:spPr>
              <a:xfrm>
                <a:off x="5628585" y="6900294"/>
                <a:ext cx="20324" cy="20324"/>
              </a:xfrm>
              <a:custGeom>
                <a:avLst/>
                <a:gdLst>
                  <a:gd name="connsiteX0" fmla="*/ 70 w 20324"/>
                  <a:gd name="connsiteY0" fmla="*/ 20386 h 20324"/>
                  <a:gd name="connsiteX1" fmla="*/ 20394 w 20324"/>
                  <a:gd name="connsiteY1" fmla="*/ 62 h 20324"/>
                  <a:gd name="connsiteX2" fmla="*/ 20394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0" y="20386"/>
                    </a:moveTo>
                    <a:cubicBezTo>
                      <a:pt x="11295" y="20386"/>
                      <a:pt x="20394" y="11286"/>
                      <a:pt x="20394" y="62"/>
                    </a:cubicBezTo>
                    <a:lnTo>
                      <a:pt x="20394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7" name="Полилиния 276">
                <a:extLst>
                  <a:ext uri="{FF2B5EF4-FFF2-40B4-BE49-F238E27FC236}">
                    <a16:creationId xmlns:a16="http://schemas.microsoft.com/office/drawing/2014/main" id="{CE6E2712-64C6-4CE2-BB87-5C22968F12A3}"/>
                  </a:ext>
                </a:extLst>
              </p:cNvPr>
              <p:cNvSpPr/>
              <p:nvPr/>
            </p:nvSpPr>
            <p:spPr>
              <a:xfrm>
                <a:off x="5648910" y="6824976"/>
                <a:ext cx="95643" cy="95643"/>
              </a:xfrm>
              <a:custGeom>
                <a:avLst/>
                <a:gdLst>
                  <a:gd name="connsiteX0" fmla="*/ 74 w 95643"/>
                  <a:gd name="connsiteY0" fmla="*/ 62 h 95643"/>
                  <a:gd name="connsiteX1" fmla="*/ 95717 w 95643"/>
                  <a:gd name="connsiteY1" fmla="*/ 62 h 95643"/>
                  <a:gd name="connsiteX2" fmla="*/ 95717 w 95643"/>
                  <a:gd name="connsiteY2" fmla="*/ 95705 h 95643"/>
                  <a:gd name="connsiteX3" fmla="*/ 74 w 95643"/>
                  <a:gd name="connsiteY3" fmla="*/ 9570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62"/>
                    </a:moveTo>
                    <a:lnTo>
                      <a:pt x="95717" y="62"/>
                    </a:lnTo>
                    <a:lnTo>
                      <a:pt x="95717" y="95705"/>
                    </a:lnTo>
                    <a:lnTo>
                      <a:pt x="74" y="9570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8" name="Полилиния 277">
                <a:extLst>
                  <a:ext uri="{FF2B5EF4-FFF2-40B4-BE49-F238E27FC236}">
                    <a16:creationId xmlns:a16="http://schemas.microsoft.com/office/drawing/2014/main" id="{0D9D6FD9-29AD-4D19-8ABE-DBA228D03F9A}"/>
                  </a:ext>
                </a:extLst>
              </p:cNvPr>
              <p:cNvSpPr/>
              <p:nvPr/>
            </p:nvSpPr>
            <p:spPr>
              <a:xfrm>
                <a:off x="5744553" y="6824976"/>
                <a:ext cx="20324" cy="20324"/>
              </a:xfrm>
              <a:custGeom>
                <a:avLst/>
                <a:gdLst>
                  <a:gd name="connsiteX0" fmla="*/ 20401 w 20324"/>
                  <a:gd name="connsiteY0" fmla="*/ 63 h 20324"/>
                  <a:gd name="connsiteX1" fmla="*/ 77 w 20324"/>
                  <a:gd name="connsiteY1" fmla="*/ 63 h 20324"/>
                  <a:gd name="connsiteX2" fmla="*/ 77 w 20324"/>
                  <a:gd name="connsiteY2" fmla="*/ 20387 h 20324"/>
                  <a:gd name="connsiteX3" fmla="*/ 20401 w 20324"/>
                  <a:gd name="connsiteY3" fmla="*/ 6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1" y="63"/>
                    </a:moveTo>
                    <a:lnTo>
                      <a:pt x="77" y="63"/>
                    </a:lnTo>
                    <a:lnTo>
                      <a:pt x="77" y="20387"/>
                    </a:lnTo>
                    <a:cubicBezTo>
                      <a:pt x="77" y="9162"/>
                      <a:pt x="9176" y="63"/>
                      <a:pt x="20401" y="6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9" name="Полилиния 278">
                <a:extLst>
                  <a:ext uri="{FF2B5EF4-FFF2-40B4-BE49-F238E27FC236}">
                    <a16:creationId xmlns:a16="http://schemas.microsoft.com/office/drawing/2014/main" id="{9E058644-A44A-40EC-9DED-6DDDBF7AEB15}"/>
                  </a:ext>
                </a:extLst>
              </p:cNvPr>
              <p:cNvSpPr/>
              <p:nvPr/>
            </p:nvSpPr>
            <p:spPr>
              <a:xfrm>
                <a:off x="5819871" y="6900294"/>
                <a:ext cx="20324" cy="20324"/>
              </a:xfrm>
              <a:custGeom>
                <a:avLst/>
                <a:gdLst>
                  <a:gd name="connsiteX0" fmla="*/ 76 w 20324"/>
                  <a:gd name="connsiteY0" fmla="*/ 20386 h 20324"/>
                  <a:gd name="connsiteX1" fmla="*/ 20400 w 20324"/>
                  <a:gd name="connsiteY1" fmla="*/ 62 h 20324"/>
                  <a:gd name="connsiteX2" fmla="*/ 20400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6" y="20386"/>
                    </a:moveTo>
                    <a:cubicBezTo>
                      <a:pt x="11301" y="20386"/>
                      <a:pt x="20400" y="11286"/>
                      <a:pt x="20400" y="62"/>
                    </a:cubicBezTo>
                    <a:lnTo>
                      <a:pt x="20400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0" name="Полилиния 279">
                <a:extLst>
                  <a:ext uri="{FF2B5EF4-FFF2-40B4-BE49-F238E27FC236}">
                    <a16:creationId xmlns:a16="http://schemas.microsoft.com/office/drawing/2014/main" id="{6ABA01CF-5D29-48E3-81F5-5863942E5037}"/>
                  </a:ext>
                </a:extLst>
              </p:cNvPr>
              <p:cNvSpPr/>
              <p:nvPr/>
            </p:nvSpPr>
            <p:spPr>
              <a:xfrm>
                <a:off x="5744553" y="6900294"/>
                <a:ext cx="20324" cy="20324"/>
              </a:xfrm>
              <a:custGeom>
                <a:avLst/>
                <a:gdLst>
                  <a:gd name="connsiteX0" fmla="*/ 20401 w 20324"/>
                  <a:gd name="connsiteY0" fmla="*/ 20386 h 20324"/>
                  <a:gd name="connsiteX1" fmla="*/ 77 w 20324"/>
                  <a:gd name="connsiteY1" fmla="*/ 62 h 20324"/>
                  <a:gd name="connsiteX2" fmla="*/ 77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1" y="20386"/>
                    </a:moveTo>
                    <a:cubicBezTo>
                      <a:pt x="9176" y="20386"/>
                      <a:pt x="77" y="11286"/>
                      <a:pt x="77" y="62"/>
                    </a:cubicBezTo>
                    <a:lnTo>
                      <a:pt x="77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1" name="Полилиния 280">
                <a:extLst>
                  <a:ext uri="{FF2B5EF4-FFF2-40B4-BE49-F238E27FC236}">
                    <a16:creationId xmlns:a16="http://schemas.microsoft.com/office/drawing/2014/main" id="{2279C29D-AB56-4AAF-BAE9-42DDF9771F6E}"/>
                  </a:ext>
                </a:extLst>
              </p:cNvPr>
              <p:cNvSpPr/>
              <p:nvPr/>
            </p:nvSpPr>
            <p:spPr>
              <a:xfrm>
                <a:off x="5840196" y="6824976"/>
                <a:ext cx="95643" cy="95643"/>
              </a:xfrm>
              <a:custGeom>
                <a:avLst/>
                <a:gdLst>
                  <a:gd name="connsiteX0" fmla="*/ 95722 w 95643"/>
                  <a:gd name="connsiteY0" fmla="*/ 75381 h 95643"/>
                  <a:gd name="connsiteX1" fmla="*/ 95722 w 95643"/>
                  <a:gd name="connsiteY1" fmla="*/ 20386 h 95643"/>
                  <a:gd name="connsiteX2" fmla="*/ 75398 w 95643"/>
                  <a:gd name="connsiteY2" fmla="*/ 62 h 95643"/>
                  <a:gd name="connsiteX3" fmla="*/ 20403 w 95643"/>
                  <a:gd name="connsiteY3" fmla="*/ 62 h 95643"/>
                  <a:gd name="connsiteX4" fmla="*/ 79 w 95643"/>
                  <a:gd name="connsiteY4" fmla="*/ 20386 h 95643"/>
                  <a:gd name="connsiteX5" fmla="*/ 79 w 95643"/>
                  <a:gd name="connsiteY5" fmla="*/ 95705 h 95643"/>
                  <a:gd name="connsiteX6" fmla="*/ 95722 w 95643"/>
                  <a:gd name="connsiteY6" fmla="*/ 9570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22" y="75381"/>
                    </a:moveTo>
                    <a:lnTo>
                      <a:pt x="95722" y="20386"/>
                    </a:lnTo>
                    <a:cubicBezTo>
                      <a:pt x="95722" y="9162"/>
                      <a:pt x="86623" y="62"/>
                      <a:pt x="75398" y="62"/>
                    </a:cubicBezTo>
                    <a:lnTo>
                      <a:pt x="20403" y="62"/>
                    </a:lnTo>
                    <a:cubicBezTo>
                      <a:pt x="9179" y="62"/>
                      <a:pt x="79" y="9162"/>
                      <a:pt x="79" y="20386"/>
                    </a:cubicBezTo>
                    <a:lnTo>
                      <a:pt x="79" y="95705"/>
                    </a:lnTo>
                    <a:lnTo>
                      <a:pt x="95722" y="9570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2" name="Полилиния 281">
                <a:extLst>
                  <a:ext uri="{FF2B5EF4-FFF2-40B4-BE49-F238E27FC236}">
                    <a16:creationId xmlns:a16="http://schemas.microsoft.com/office/drawing/2014/main" id="{5BE761E9-394E-43B4-B035-1509A9510BD4}"/>
                  </a:ext>
                </a:extLst>
              </p:cNvPr>
              <p:cNvSpPr/>
              <p:nvPr/>
            </p:nvSpPr>
            <p:spPr>
              <a:xfrm>
                <a:off x="5935839" y="6900294"/>
                <a:ext cx="20324" cy="20324"/>
              </a:xfrm>
              <a:custGeom>
                <a:avLst/>
                <a:gdLst>
                  <a:gd name="connsiteX0" fmla="*/ 20407 w 20324"/>
                  <a:gd name="connsiteY0" fmla="*/ 20386 h 20324"/>
                  <a:gd name="connsiteX1" fmla="*/ 83 w 20324"/>
                  <a:gd name="connsiteY1" fmla="*/ 62 h 20324"/>
                  <a:gd name="connsiteX2" fmla="*/ 83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7" y="20386"/>
                    </a:moveTo>
                    <a:cubicBezTo>
                      <a:pt x="9182" y="20386"/>
                      <a:pt x="83" y="11286"/>
                      <a:pt x="83" y="62"/>
                    </a:cubicBezTo>
                    <a:lnTo>
                      <a:pt x="83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3" name="Полилиния 282">
                <a:extLst>
                  <a:ext uri="{FF2B5EF4-FFF2-40B4-BE49-F238E27FC236}">
                    <a16:creationId xmlns:a16="http://schemas.microsoft.com/office/drawing/2014/main" id="{2295B913-654B-422B-818F-D19B81A8263B}"/>
                  </a:ext>
                </a:extLst>
              </p:cNvPr>
              <p:cNvSpPr/>
              <p:nvPr/>
            </p:nvSpPr>
            <p:spPr>
              <a:xfrm>
                <a:off x="6031482" y="6824976"/>
                <a:ext cx="95643" cy="95643"/>
              </a:xfrm>
              <a:custGeom>
                <a:avLst/>
                <a:gdLst>
                  <a:gd name="connsiteX0" fmla="*/ 75404 w 95643"/>
                  <a:gd name="connsiteY0" fmla="*/ 62 h 95643"/>
                  <a:gd name="connsiteX1" fmla="*/ 95728 w 95643"/>
                  <a:gd name="connsiteY1" fmla="*/ 62 h 95643"/>
                  <a:gd name="connsiteX2" fmla="*/ 95728 w 95643"/>
                  <a:gd name="connsiteY2" fmla="*/ 95705 h 95643"/>
                  <a:gd name="connsiteX3" fmla="*/ 75404 w 95643"/>
                  <a:gd name="connsiteY3" fmla="*/ 95705 h 95643"/>
                  <a:gd name="connsiteX4" fmla="*/ 20409 w 95643"/>
                  <a:gd name="connsiteY4" fmla="*/ 95705 h 95643"/>
                  <a:gd name="connsiteX5" fmla="*/ 20409 w 95643"/>
                  <a:gd name="connsiteY5" fmla="*/ 62 h 95643"/>
                  <a:gd name="connsiteX6" fmla="*/ 85 w 95643"/>
                  <a:gd name="connsiteY6" fmla="*/ 62 h 95643"/>
                  <a:gd name="connsiteX7" fmla="*/ 20409 w 95643"/>
                  <a:gd name="connsiteY7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404" y="62"/>
                    </a:moveTo>
                    <a:cubicBezTo>
                      <a:pt x="86629" y="62"/>
                      <a:pt x="95728" y="62"/>
                      <a:pt x="95728" y="62"/>
                    </a:cubicBezTo>
                    <a:lnTo>
                      <a:pt x="95728" y="95705"/>
                    </a:lnTo>
                    <a:cubicBezTo>
                      <a:pt x="95728" y="95705"/>
                      <a:pt x="86629" y="95705"/>
                      <a:pt x="75404" y="95705"/>
                    </a:cubicBezTo>
                    <a:lnTo>
                      <a:pt x="20409" y="95705"/>
                    </a:lnTo>
                    <a:lnTo>
                      <a:pt x="20409" y="62"/>
                    </a:lnTo>
                    <a:cubicBezTo>
                      <a:pt x="9184" y="62"/>
                      <a:pt x="85" y="62"/>
                      <a:pt x="85" y="62"/>
                    </a:cubicBezTo>
                    <a:cubicBezTo>
                      <a:pt x="85" y="62"/>
                      <a:pt x="9184" y="62"/>
                      <a:pt x="20409" y="6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4" name="Полилиния 283">
                <a:extLst>
                  <a:ext uri="{FF2B5EF4-FFF2-40B4-BE49-F238E27FC236}">
                    <a16:creationId xmlns:a16="http://schemas.microsoft.com/office/drawing/2014/main" id="{BD47F38C-D78E-4427-860B-77EA899F957C}"/>
                  </a:ext>
                </a:extLst>
              </p:cNvPr>
              <p:cNvSpPr/>
              <p:nvPr/>
            </p:nvSpPr>
            <p:spPr>
              <a:xfrm>
                <a:off x="3449120" y="6920619"/>
                <a:ext cx="95643" cy="95643"/>
              </a:xfrm>
              <a:custGeom>
                <a:avLst/>
                <a:gdLst>
                  <a:gd name="connsiteX0" fmla="*/ 75327 w 95643"/>
                  <a:gd name="connsiteY0" fmla="*/ 65 h 95643"/>
                  <a:gd name="connsiteX1" fmla="*/ 20332 w 95643"/>
                  <a:gd name="connsiteY1" fmla="*/ 65 h 95643"/>
                  <a:gd name="connsiteX2" fmla="*/ 8 w 95643"/>
                  <a:gd name="connsiteY2" fmla="*/ 20389 h 95643"/>
                  <a:gd name="connsiteX3" fmla="*/ 8 w 95643"/>
                  <a:gd name="connsiteY3" fmla="*/ 75384 h 95643"/>
                  <a:gd name="connsiteX4" fmla="*/ 20332 w 95643"/>
                  <a:gd name="connsiteY4" fmla="*/ 95708 h 95643"/>
                  <a:gd name="connsiteX5" fmla="*/ 95651 w 95643"/>
                  <a:gd name="connsiteY5" fmla="*/ 95708 h 95643"/>
                  <a:gd name="connsiteX6" fmla="*/ 95651 w 95643"/>
                  <a:gd name="connsiteY6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27" y="65"/>
                    </a:moveTo>
                    <a:lnTo>
                      <a:pt x="20332" y="65"/>
                    </a:lnTo>
                    <a:cubicBezTo>
                      <a:pt x="9108" y="65"/>
                      <a:pt x="8" y="9165"/>
                      <a:pt x="8" y="20389"/>
                    </a:cubicBezTo>
                    <a:lnTo>
                      <a:pt x="8" y="75384"/>
                    </a:lnTo>
                    <a:cubicBezTo>
                      <a:pt x="8" y="86609"/>
                      <a:pt x="9108" y="95708"/>
                      <a:pt x="20332" y="95708"/>
                    </a:cubicBezTo>
                    <a:lnTo>
                      <a:pt x="95651" y="95708"/>
                    </a:lnTo>
                    <a:lnTo>
                      <a:pt x="95651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5" name="Полилиния 284">
                <a:extLst>
                  <a:ext uri="{FF2B5EF4-FFF2-40B4-BE49-F238E27FC236}">
                    <a16:creationId xmlns:a16="http://schemas.microsoft.com/office/drawing/2014/main" id="{F932B93C-DB69-4496-B8B1-44C9037774B8}"/>
                  </a:ext>
                </a:extLst>
              </p:cNvPr>
              <p:cNvSpPr/>
              <p:nvPr/>
            </p:nvSpPr>
            <p:spPr>
              <a:xfrm>
                <a:off x="3544763" y="6920619"/>
                <a:ext cx="95643" cy="95643"/>
              </a:xfrm>
              <a:custGeom>
                <a:avLst/>
                <a:gdLst>
                  <a:gd name="connsiteX0" fmla="*/ 11 w 95643"/>
                  <a:gd name="connsiteY0" fmla="*/ 65 h 95643"/>
                  <a:gd name="connsiteX1" fmla="*/ 95654 w 95643"/>
                  <a:gd name="connsiteY1" fmla="*/ 65 h 95643"/>
                  <a:gd name="connsiteX2" fmla="*/ 95654 w 95643"/>
                  <a:gd name="connsiteY2" fmla="*/ 95708 h 95643"/>
                  <a:gd name="connsiteX3" fmla="*/ 11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1" y="65"/>
                    </a:moveTo>
                    <a:lnTo>
                      <a:pt x="95654" y="65"/>
                    </a:lnTo>
                    <a:lnTo>
                      <a:pt x="95654" y="95708"/>
                    </a:lnTo>
                    <a:lnTo>
                      <a:pt x="1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6" name="Полилиния 285">
                <a:extLst>
                  <a:ext uri="{FF2B5EF4-FFF2-40B4-BE49-F238E27FC236}">
                    <a16:creationId xmlns:a16="http://schemas.microsoft.com/office/drawing/2014/main" id="{9309AA1F-8E29-4709-8B52-715391AC7923}"/>
                  </a:ext>
                </a:extLst>
              </p:cNvPr>
              <p:cNvSpPr/>
              <p:nvPr/>
            </p:nvSpPr>
            <p:spPr>
              <a:xfrm>
                <a:off x="3640406" y="6920619"/>
                <a:ext cx="95643" cy="95643"/>
              </a:xfrm>
              <a:custGeom>
                <a:avLst/>
                <a:gdLst>
                  <a:gd name="connsiteX0" fmla="*/ 20338 w 95643"/>
                  <a:gd name="connsiteY0" fmla="*/ 95708 h 95643"/>
                  <a:gd name="connsiteX1" fmla="*/ 75333 w 95643"/>
                  <a:gd name="connsiteY1" fmla="*/ 95708 h 95643"/>
                  <a:gd name="connsiteX2" fmla="*/ 95657 w 95643"/>
                  <a:gd name="connsiteY2" fmla="*/ 75384 h 95643"/>
                  <a:gd name="connsiteX3" fmla="*/ 95657 w 95643"/>
                  <a:gd name="connsiteY3" fmla="*/ 20389 h 95643"/>
                  <a:gd name="connsiteX4" fmla="*/ 75333 w 95643"/>
                  <a:gd name="connsiteY4" fmla="*/ 65 h 95643"/>
                  <a:gd name="connsiteX5" fmla="*/ 14 w 95643"/>
                  <a:gd name="connsiteY5" fmla="*/ 65 h 95643"/>
                  <a:gd name="connsiteX6" fmla="*/ 14 w 95643"/>
                  <a:gd name="connsiteY6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38" y="95708"/>
                    </a:moveTo>
                    <a:lnTo>
                      <a:pt x="75333" y="95708"/>
                    </a:lnTo>
                    <a:cubicBezTo>
                      <a:pt x="86557" y="95708"/>
                      <a:pt x="95657" y="86609"/>
                      <a:pt x="95657" y="75384"/>
                    </a:cubicBezTo>
                    <a:lnTo>
                      <a:pt x="95657" y="20389"/>
                    </a:lnTo>
                    <a:cubicBezTo>
                      <a:pt x="95657" y="9165"/>
                      <a:pt x="86557" y="65"/>
                      <a:pt x="75333" y="65"/>
                    </a:cubicBezTo>
                    <a:lnTo>
                      <a:pt x="14" y="65"/>
                    </a:lnTo>
                    <a:lnTo>
                      <a:pt x="14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7" name="Полилиния 286">
                <a:extLst>
                  <a:ext uri="{FF2B5EF4-FFF2-40B4-BE49-F238E27FC236}">
                    <a16:creationId xmlns:a16="http://schemas.microsoft.com/office/drawing/2014/main" id="{9626EAC7-EFF8-421A-B10C-C77ABAB12F69}"/>
                  </a:ext>
                </a:extLst>
              </p:cNvPr>
              <p:cNvSpPr/>
              <p:nvPr/>
            </p:nvSpPr>
            <p:spPr>
              <a:xfrm>
                <a:off x="4022978" y="6920619"/>
                <a:ext cx="95643" cy="95643"/>
              </a:xfrm>
              <a:custGeom>
                <a:avLst/>
                <a:gdLst>
                  <a:gd name="connsiteX0" fmla="*/ 75344 w 95643"/>
                  <a:gd name="connsiteY0" fmla="*/ 65 h 95643"/>
                  <a:gd name="connsiteX1" fmla="*/ 20349 w 95643"/>
                  <a:gd name="connsiteY1" fmla="*/ 65 h 95643"/>
                  <a:gd name="connsiteX2" fmla="*/ 25 w 95643"/>
                  <a:gd name="connsiteY2" fmla="*/ 20389 h 95643"/>
                  <a:gd name="connsiteX3" fmla="*/ 25 w 95643"/>
                  <a:gd name="connsiteY3" fmla="*/ 75384 h 95643"/>
                  <a:gd name="connsiteX4" fmla="*/ 20349 w 95643"/>
                  <a:gd name="connsiteY4" fmla="*/ 95708 h 95643"/>
                  <a:gd name="connsiteX5" fmla="*/ 95668 w 95643"/>
                  <a:gd name="connsiteY5" fmla="*/ 95708 h 95643"/>
                  <a:gd name="connsiteX6" fmla="*/ 95668 w 95643"/>
                  <a:gd name="connsiteY6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4" y="65"/>
                    </a:moveTo>
                    <a:lnTo>
                      <a:pt x="20349" y="65"/>
                    </a:lnTo>
                    <a:cubicBezTo>
                      <a:pt x="9125" y="65"/>
                      <a:pt x="25" y="9165"/>
                      <a:pt x="25" y="20389"/>
                    </a:cubicBezTo>
                    <a:lnTo>
                      <a:pt x="25" y="75384"/>
                    </a:lnTo>
                    <a:cubicBezTo>
                      <a:pt x="25" y="86609"/>
                      <a:pt x="9125" y="95708"/>
                      <a:pt x="20349" y="95708"/>
                    </a:cubicBezTo>
                    <a:lnTo>
                      <a:pt x="95668" y="95708"/>
                    </a:lnTo>
                    <a:lnTo>
                      <a:pt x="95668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8" name="Полилиния 287">
                <a:extLst>
                  <a:ext uri="{FF2B5EF4-FFF2-40B4-BE49-F238E27FC236}">
                    <a16:creationId xmlns:a16="http://schemas.microsoft.com/office/drawing/2014/main" id="{A996A2B6-141B-435E-9908-CCBB3EFECB0B}"/>
                  </a:ext>
                </a:extLst>
              </p:cNvPr>
              <p:cNvSpPr/>
              <p:nvPr/>
            </p:nvSpPr>
            <p:spPr>
              <a:xfrm>
                <a:off x="4118621" y="6920619"/>
                <a:ext cx="95643" cy="95643"/>
              </a:xfrm>
              <a:custGeom>
                <a:avLst/>
                <a:gdLst>
                  <a:gd name="connsiteX0" fmla="*/ 28 w 95643"/>
                  <a:gd name="connsiteY0" fmla="*/ 65 h 95643"/>
                  <a:gd name="connsiteX1" fmla="*/ 95671 w 95643"/>
                  <a:gd name="connsiteY1" fmla="*/ 65 h 95643"/>
                  <a:gd name="connsiteX2" fmla="*/ 95671 w 95643"/>
                  <a:gd name="connsiteY2" fmla="*/ 95708 h 95643"/>
                  <a:gd name="connsiteX3" fmla="*/ 28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8" y="65"/>
                    </a:moveTo>
                    <a:lnTo>
                      <a:pt x="95671" y="65"/>
                    </a:lnTo>
                    <a:lnTo>
                      <a:pt x="95671" y="95708"/>
                    </a:lnTo>
                    <a:lnTo>
                      <a:pt x="28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9" name="Полилиния 288">
                <a:extLst>
                  <a:ext uri="{FF2B5EF4-FFF2-40B4-BE49-F238E27FC236}">
                    <a16:creationId xmlns:a16="http://schemas.microsoft.com/office/drawing/2014/main" id="{1209A699-8CDE-4541-B36B-D63CF3105BA4}"/>
                  </a:ext>
                </a:extLst>
              </p:cNvPr>
              <p:cNvSpPr/>
              <p:nvPr/>
            </p:nvSpPr>
            <p:spPr>
              <a:xfrm>
                <a:off x="4214264" y="6920619"/>
                <a:ext cx="95643" cy="95643"/>
              </a:xfrm>
              <a:custGeom>
                <a:avLst/>
                <a:gdLst>
                  <a:gd name="connsiteX0" fmla="*/ 31 w 95643"/>
                  <a:gd name="connsiteY0" fmla="*/ 65 h 95643"/>
                  <a:gd name="connsiteX1" fmla="*/ 95674 w 95643"/>
                  <a:gd name="connsiteY1" fmla="*/ 65 h 95643"/>
                  <a:gd name="connsiteX2" fmla="*/ 95674 w 95643"/>
                  <a:gd name="connsiteY2" fmla="*/ 95708 h 95643"/>
                  <a:gd name="connsiteX3" fmla="*/ 31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65"/>
                    </a:moveTo>
                    <a:lnTo>
                      <a:pt x="95674" y="65"/>
                    </a:lnTo>
                    <a:lnTo>
                      <a:pt x="95674" y="95708"/>
                    </a:lnTo>
                    <a:lnTo>
                      <a:pt x="3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0" name="Полилиния 289">
                <a:extLst>
                  <a:ext uri="{FF2B5EF4-FFF2-40B4-BE49-F238E27FC236}">
                    <a16:creationId xmlns:a16="http://schemas.microsoft.com/office/drawing/2014/main" id="{D0BA0B0A-79FA-42C9-A080-34F1E4C42571}"/>
                  </a:ext>
                </a:extLst>
              </p:cNvPr>
              <p:cNvSpPr/>
              <p:nvPr/>
            </p:nvSpPr>
            <p:spPr>
              <a:xfrm>
                <a:off x="4309907" y="6920619"/>
                <a:ext cx="95643" cy="95643"/>
              </a:xfrm>
              <a:custGeom>
                <a:avLst/>
                <a:gdLst>
                  <a:gd name="connsiteX0" fmla="*/ 20358 w 95643"/>
                  <a:gd name="connsiteY0" fmla="*/ 95708 h 95643"/>
                  <a:gd name="connsiteX1" fmla="*/ 75353 w 95643"/>
                  <a:gd name="connsiteY1" fmla="*/ 95708 h 95643"/>
                  <a:gd name="connsiteX2" fmla="*/ 95677 w 95643"/>
                  <a:gd name="connsiteY2" fmla="*/ 75384 h 95643"/>
                  <a:gd name="connsiteX3" fmla="*/ 95677 w 95643"/>
                  <a:gd name="connsiteY3" fmla="*/ 20389 h 95643"/>
                  <a:gd name="connsiteX4" fmla="*/ 75353 w 95643"/>
                  <a:gd name="connsiteY4" fmla="*/ 65 h 95643"/>
                  <a:gd name="connsiteX5" fmla="*/ 34 w 95643"/>
                  <a:gd name="connsiteY5" fmla="*/ 65 h 95643"/>
                  <a:gd name="connsiteX6" fmla="*/ 34 w 95643"/>
                  <a:gd name="connsiteY6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58" y="95708"/>
                    </a:moveTo>
                    <a:lnTo>
                      <a:pt x="75353" y="95708"/>
                    </a:lnTo>
                    <a:cubicBezTo>
                      <a:pt x="86577" y="95708"/>
                      <a:pt x="95677" y="86609"/>
                      <a:pt x="95677" y="75384"/>
                    </a:cubicBezTo>
                    <a:lnTo>
                      <a:pt x="95677" y="20389"/>
                    </a:lnTo>
                    <a:cubicBezTo>
                      <a:pt x="95677" y="9165"/>
                      <a:pt x="86577" y="65"/>
                      <a:pt x="75353" y="65"/>
                    </a:cubicBezTo>
                    <a:lnTo>
                      <a:pt x="34" y="65"/>
                    </a:lnTo>
                    <a:lnTo>
                      <a:pt x="34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1" name="Полилиния 290">
                <a:extLst>
                  <a:ext uri="{FF2B5EF4-FFF2-40B4-BE49-F238E27FC236}">
                    <a16:creationId xmlns:a16="http://schemas.microsoft.com/office/drawing/2014/main" id="{E7B44956-110D-47BE-8A89-BD0AD49CA2A0}"/>
                  </a:ext>
                </a:extLst>
              </p:cNvPr>
              <p:cNvSpPr/>
              <p:nvPr/>
            </p:nvSpPr>
            <p:spPr>
              <a:xfrm>
                <a:off x="4501194" y="6920619"/>
                <a:ext cx="95643" cy="95643"/>
              </a:xfrm>
              <a:custGeom>
                <a:avLst/>
                <a:gdLst>
                  <a:gd name="connsiteX0" fmla="*/ 75358 w 95643"/>
                  <a:gd name="connsiteY0" fmla="*/ 65 h 95643"/>
                  <a:gd name="connsiteX1" fmla="*/ 20364 w 95643"/>
                  <a:gd name="connsiteY1" fmla="*/ 65 h 95643"/>
                  <a:gd name="connsiteX2" fmla="*/ 39 w 95643"/>
                  <a:gd name="connsiteY2" fmla="*/ 20389 h 95643"/>
                  <a:gd name="connsiteX3" fmla="*/ 39 w 95643"/>
                  <a:gd name="connsiteY3" fmla="*/ 75384 h 95643"/>
                  <a:gd name="connsiteX4" fmla="*/ 20364 w 95643"/>
                  <a:gd name="connsiteY4" fmla="*/ 95708 h 95643"/>
                  <a:gd name="connsiteX5" fmla="*/ 95682 w 95643"/>
                  <a:gd name="connsiteY5" fmla="*/ 95708 h 95643"/>
                  <a:gd name="connsiteX6" fmla="*/ 95682 w 95643"/>
                  <a:gd name="connsiteY6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58" y="65"/>
                    </a:moveTo>
                    <a:lnTo>
                      <a:pt x="20364" y="65"/>
                    </a:lnTo>
                    <a:cubicBezTo>
                      <a:pt x="9139" y="65"/>
                      <a:pt x="39" y="9165"/>
                      <a:pt x="39" y="20389"/>
                    </a:cubicBezTo>
                    <a:lnTo>
                      <a:pt x="39" y="75384"/>
                    </a:lnTo>
                    <a:cubicBezTo>
                      <a:pt x="39" y="86609"/>
                      <a:pt x="9139" y="95708"/>
                      <a:pt x="20364" y="95708"/>
                    </a:cubicBezTo>
                    <a:lnTo>
                      <a:pt x="95682" y="95708"/>
                    </a:lnTo>
                    <a:lnTo>
                      <a:pt x="95682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2" name="Полилиния 291">
                <a:extLst>
                  <a:ext uri="{FF2B5EF4-FFF2-40B4-BE49-F238E27FC236}">
                    <a16:creationId xmlns:a16="http://schemas.microsoft.com/office/drawing/2014/main" id="{54DEF8F0-0F46-4A29-A064-C713A4271BB1}"/>
                  </a:ext>
                </a:extLst>
              </p:cNvPr>
              <p:cNvSpPr/>
              <p:nvPr/>
            </p:nvSpPr>
            <p:spPr>
              <a:xfrm>
                <a:off x="4596837" y="6920619"/>
                <a:ext cx="95643" cy="95643"/>
              </a:xfrm>
              <a:custGeom>
                <a:avLst/>
                <a:gdLst>
                  <a:gd name="connsiteX0" fmla="*/ 75361 w 95643"/>
                  <a:gd name="connsiteY0" fmla="*/ 65 h 95643"/>
                  <a:gd name="connsiteX1" fmla="*/ 95685 w 95643"/>
                  <a:gd name="connsiteY1" fmla="*/ 20389 h 95643"/>
                  <a:gd name="connsiteX2" fmla="*/ 95685 w 95643"/>
                  <a:gd name="connsiteY2" fmla="*/ 95708 h 95643"/>
                  <a:gd name="connsiteX3" fmla="*/ 42 w 95643"/>
                  <a:gd name="connsiteY3" fmla="*/ 95708 h 95643"/>
                  <a:gd name="connsiteX4" fmla="*/ 42 w 95643"/>
                  <a:gd name="connsiteY4" fmla="*/ 65 h 95643"/>
                  <a:gd name="connsiteX5" fmla="*/ 75361 w 95643"/>
                  <a:gd name="connsiteY5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61" y="65"/>
                    </a:moveTo>
                    <a:cubicBezTo>
                      <a:pt x="86586" y="65"/>
                      <a:pt x="95685" y="9165"/>
                      <a:pt x="95685" y="20389"/>
                    </a:cubicBezTo>
                    <a:lnTo>
                      <a:pt x="95685" y="95708"/>
                    </a:lnTo>
                    <a:lnTo>
                      <a:pt x="42" y="95708"/>
                    </a:lnTo>
                    <a:lnTo>
                      <a:pt x="42" y="65"/>
                    </a:lnTo>
                    <a:lnTo>
                      <a:pt x="75361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3" name="Полилиния 292">
                <a:extLst>
                  <a:ext uri="{FF2B5EF4-FFF2-40B4-BE49-F238E27FC236}">
                    <a16:creationId xmlns:a16="http://schemas.microsoft.com/office/drawing/2014/main" id="{57DDEB45-3EC0-4B6A-9062-E826C22D54C8}"/>
                  </a:ext>
                </a:extLst>
              </p:cNvPr>
              <p:cNvSpPr/>
              <p:nvPr/>
            </p:nvSpPr>
            <p:spPr>
              <a:xfrm>
                <a:off x="4788123" y="6920619"/>
                <a:ext cx="95643" cy="95643"/>
              </a:xfrm>
              <a:custGeom>
                <a:avLst/>
                <a:gdLst>
                  <a:gd name="connsiteX0" fmla="*/ 75367 w 95643"/>
                  <a:gd name="connsiteY0" fmla="*/ 65 h 95643"/>
                  <a:gd name="connsiteX1" fmla="*/ 20372 w 95643"/>
                  <a:gd name="connsiteY1" fmla="*/ 65 h 95643"/>
                  <a:gd name="connsiteX2" fmla="*/ 48 w 95643"/>
                  <a:gd name="connsiteY2" fmla="*/ 20389 h 95643"/>
                  <a:gd name="connsiteX3" fmla="*/ 48 w 95643"/>
                  <a:gd name="connsiteY3" fmla="*/ 75384 h 95643"/>
                  <a:gd name="connsiteX4" fmla="*/ 20372 w 95643"/>
                  <a:gd name="connsiteY4" fmla="*/ 95708 h 95643"/>
                  <a:gd name="connsiteX5" fmla="*/ 95691 w 95643"/>
                  <a:gd name="connsiteY5" fmla="*/ 95708 h 95643"/>
                  <a:gd name="connsiteX6" fmla="*/ 95691 w 95643"/>
                  <a:gd name="connsiteY6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67" y="65"/>
                    </a:moveTo>
                    <a:lnTo>
                      <a:pt x="20372" y="65"/>
                    </a:lnTo>
                    <a:cubicBezTo>
                      <a:pt x="9147" y="65"/>
                      <a:pt x="48" y="9165"/>
                      <a:pt x="48" y="20389"/>
                    </a:cubicBezTo>
                    <a:lnTo>
                      <a:pt x="48" y="75384"/>
                    </a:lnTo>
                    <a:cubicBezTo>
                      <a:pt x="48" y="86609"/>
                      <a:pt x="9147" y="95708"/>
                      <a:pt x="20372" y="95708"/>
                    </a:cubicBezTo>
                    <a:lnTo>
                      <a:pt x="95691" y="95708"/>
                    </a:lnTo>
                    <a:lnTo>
                      <a:pt x="95691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4" name="Полилиния 293">
                <a:extLst>
                  <a:ext uri="{FF2B5EF4-FFF2-40B4-BE49-F238E27FC236}">
                    <a16:creationId xmlns:a16="http://schemas.microsoft.com/office/drawing/2014/main" id="{D1BF0E03-52DE-4D91-8606-C06F46D94360}"/>
                  </a:ext>
                </a:extLst>
              </p:cNvPr>
              <p:cNvSpPr/>
              <p:nvPr/>
            </p:nvSpPr>
            <p:spPr>
              <a:xfrm>
                <a:off x="4883766" y="6920619"/>
                <a:ext cx="95643" cy="95643"/>
              </a:xfrm>
              <a:custGeom>
                <a:avLst/>
                <a:gdLst>
                  <a:gd name="connsiteX0" fmla="*/ 20375 w 95643"/>
                  <a:gd name="connsiteY0" fmla="*/ 95708 h 95643"/>
                  <a:gd name="connsiteX1" fmla="*/ 75370 w 95643"/>
                  <a:gd name="connsiteY1" fmla="*/ 95708 h 95643"/>
                  <a:gd name="connsiteX2" fmla="*/ 95694 w 95643"/>
                  <a:gd name="connsiteY2" fmla="*/ 75384 h 95643"/>
                  <a:gd name="connsiteX3" fmla="*/ 95694 w 95643"/>
                  <a:gd name="connsiteY3" fmla="*/ 20389 h 95643"/>
                  <a:gd name="connsiteX4" fmla="*/ 75370 w 95643"/>
                  <a:gd name="connsiteY4" fmla="*/ 65 h 95643"/>
                  <a:gd name="connsiteX5" fmla="*/ 51 w 95643"/>
                  <a:gd name="connsiteY5" fmla="*/ 65 h 95643"/>
                  <a:gd name="connsiteX6" fmla="*/ 51 w 95643"/>
                  <a:gd name="connsiteY6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75" y="95708"/>
                    </a:moveTo>
                    <a:lnTo>
                      <a:pt x="75370" y="95708"/>
                    </a:lnTo>
                    <a:cubicBezTo>
                      <a:pt x="86594" y="95708"/>
                      <a:pt x="95694" y="86609"/>
                      <a:pt x="95694" y="75384"/>
                    </a:cubicBezTo>
                    <a:lnTo>
                      <a:pt x="95694" y="20389"/>
                    </a:lnTo>
                    <a:cubicBezTo>
                      <a:pt x="95694" y="9165"/>
                      <a:pt x="86594" y="65"/>
                      <a:pt x="75370" y="65"/>
                    </a:cubicBezTo>
                    <a:lnTo>
                      <a:pt x="51" y="65"/>
                    </a:lnTo>
                    <a:lnTo>
                      <a:pt x="5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5" name="Полилиния 294">
                <a:extLst>
                  <a:ext uri="{FF2B5EF4-FFF2-40B4-BE49-F238E27FC236}">
                    <a16:creationId xmlns:a16="http://schemas.microsoft.com/office/drawing/2014/main" id="{0651AE7D-94F9-4984-9E19-C908257E4160}"/>
                  </a:ext>
                </a:extLst>
              </p:cNvPr>
              <p:cNvSpPr/>
              <p:nvPr/>
            </p:nvSpPr>
            <p:spPr>
              <a:xfrm>
                <a:off x="5150370" y="6995937"/>
                <a:ext cx="20324" cy="20324"/>
              </a:xfrm>
              <a:custGeom>
                <a:avLst/>
                <a:gdLst>
                  <a:gd name="connsiteX0" fmla="*/ 56 w 20324"/>
                  <a:gd name="connsiteY0" fmla="*/ 20389 h 20324"/>
                  <a:gd name="connsiteX1" fmla="*/ 20380 w 20324"/>
                  <a:gd name="connsiteY1" fmla="*/ 65 h 20324"/>
                  <a:gd name="connsiteX2" fmla="*/ 20380 w 20324"/>
                  <a:gd name="connsiteY2" fmla="*/ 2038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56" y="20389"/>
                    </a:moveTo>
                    <a:cubicBezTo>
                      <a:pt x="11281" y="20389"/>
                      <a:pt x="20380" y="11289"/>
                      <a:pt x="20380" y="65"/>
                    </a:cubicBezTo>
                    <a:lnTo>
                      <a:pt x="20380" y="2038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6" name="Полилиния 295">
                <a:extLst>
                  <a:ext uri="{FF2B5EF4-FFF2-40B4-BE49-F238E27FC236}">
                    <a16:creationId xmlns:a16="http://schemas.microsoft.com/office/drawing/2014/main" id="{81E150D7-BCCB-45C2-90B1-5671AFF3DB7A}"/>
                  </a:ext>
                </a:extLst>
              </p:cNvPr>
              <p:cNvSpPr/>
              <p:nvPr/>
            </p:nvSpPr>
            <p:spPr>
              <a:xfrm>
                <a:off x="5170695" y="6920619"/>
                <a:ext cx="95643" cy="95643"/>
              </a:xfrm>
              <a:custGeom>
                <a:avLst/>
                <a:gdLst>
                  <a:gd name="connsiteX0" fmla="*/ 20384 w 95643"/>
                  <a:gd name="connsiteY0" fmla="*/ 65 h 95643"/>
                  <a:gd name="connsiteX1" fmla="*/ 59 w 95643"/>
                  <a:gd name="connsiteY1" fmla="*/ 20389 h 95643"/>
                  <a:gd name="connsiteX2" fmla="*/ 59 w 95643"/>
                  <a:gd name="connsiteY2" fmla="*/ 95708 h 95643"/>
                  <a:gd name="connsiteX3" fmla="*/ 95702 w 95643"/>
                  <a:gd name="connsiteY3" fmla="*/ 95708 h 95643"/>
                  <a:gd name="connsiteX4" fmla="*/ 95702 w 95643"/>
                  <a:gd name="connsiteY4" fmla="*/ 65 h 95643"/>
                  <a:gd name="connsiteX5" fmla="*/ 20384 w 95643"/>
                  <a:gd name="connsiteY5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4" y="65"/>
                    </a:moveTo>
                    <a:cubicBezTo>
                      <a:pt x="9159" y="65"/>
                      <a:pt x="59" y="9165"/>
                      <a:pt x="59" y="20389"/>
                    </a:cubicBezTo>
                    <a:lnTo>
                      <a:pt x="59" y="95708"/>
                    </a:lnTo>
                    <a:lnTo>
                      <a:pt x="95702" y="95708"/>
                    </a:lnTo>
                    <a:lnTo>
                      <a:pt x="95702" y="65"/>
                    </a:lnTo>
                    <a:lnTo>
                      <a:pt x="20384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7" name="Полилиния 296">
                <a:extLst>
                  <a:ext uri="{FF2B5EF4-FFF2-40B4-BE49-F238E27FC236}">
                    <a16:creationId xmlns:a16="http://schemas.microsoft.com/office/drawing/2014/main" id="{D488F29C-392E-40B9-8C1E-B7F01C40096C}"/>
                  </a:ext>
                </a:extLst>
              </p:cNvPr>
              <p:cNvSpPr/>
              <p:nvPr/>
            </p:nvSpPr>
            <p:spPr>
              <a:xfrm>
                <a:off x="5266338" y="6920619"/>
                <a:ext cx="95643" cy="95643"/>
              </a:xfrm>
              <a:custGeom>
                <a:avLst/>
                <a:gdLst>
                  <a:gd name="connsiteX0" fmla="*/ 62 w 95643"/>
                  <a:gd name="connsiteY0" fmla="*/ 65 h 95643"/>
                  <a:gd name="connsiteX1" fmla="*/ 95705 w 95643"/>
                  <a:gd name="connsiteY1" fmla="*/ 65 h 95643"/>
                  <a:gd name="connsiteX2" fmla="*/ 95705 w 95643"/>
                  <a:gd name="connsiteY2" fmla="*/ 95708 h 95643"/>
                  <a:gd name="connsiteX3" fmla="*/ 62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65"/>
                    </a:moveTo>
                    <a:lnTo>
                      <a:pt x="95705" y="65"/>
                    </a:lnTo>
                    <a:lnTo>
                      <a:pt x="95705" y="95708"/>
                    </a:lnTo>
                    <a:lnTo>
                      <a:pt x="62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8" name="Полилиния 297">
                <a:extLst>
                  <a:ext uri="{FF2B5EF4-FFF2-40B4-BE49-F238E27FC236}">
                    <a16:creationId xmlns:a16="http://schemas.microsoft.com/office/drawing/2014/main" id="{2CE6FF23-6F72-48B3-AF48-F3D14B573660}"/>
                  </a:ext>
                </a:extLst>
              </p:cNvPr>
              <p:cNvSpPr/>
              <p:nvPr/>
            </p:nvSpPr>
            <p:spPr>
              <a:xfrm>
                <a:off x="5361981" y="6920619"/>
                <a:ext cx="95643" cy="95643"/>
              </a:xfrm>
              <a:custGeom>
                <a:avLst/>
                <a:gdLst>
                  <a:gd name="connsiteX0" fmla="*/ 65 w 95643"/>
                  <a:gd name="connsiteY0" fmla="*/ 65 h 95643"/>
                  <a:gd name="connsiteX1" fmla="*/ 95708 w 95643"/>
                  <a:gd name="connsiteY1" fmla="*/ 65 h 95643"/>
                  <a:gd name="connsiteX2" fmla="*/ 95708 w 95643"/>
                  <a:gd name="connsiteY2" fmla="*/ 95708 h 95643"/>
                  <a:gd name="connsiteX3" fmla="*/ 65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65"/>
                    </a:moveTo>
                    <a:lnTo>
                      <a:pt x="95708" y="65"/>
                    </a:lnTo>
                    <a:lnTo>
                      <a:pt x="95708" y="95708"/>
                    </a:lnTo>
                    <a:lnTo>
                      <a:pt x="65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9" name="Полилиния 298">
                <a:extLst>
                  <a:ext uri="{FF2B5EF4-FFF2-40B4-BE49-F238E27FC236}">
                    <a16:creationId xmlns:a16="http://schemas.microsoft.com/office/drawing/2014/main" id="{DC5FDE25-3B2E-49BC-88E2-EAFB577BA226}"/>
                  </a:ext>
                </a:extLst>
              </p:cNvPr>
              <p:cNvSpPr/>
              <p:nvPr/>
            </p:nvSpPr>
            <p:spPr>
              <a:xfrm>
                <a:off x="5457624" y="6920619"/>
                <a:ext cx="95643" cy="95643"/>
              </a:xfrm>
              <a:custGeom>
                <a:avLst/>
                <a:gdLst>
                  <a:gd name="connsiteX0" fmla="*/ 68 w 95643"/>
                  <a:gd name="connsiteY0" fmla="*/ 65 h 95643"/>
                  <a:gd name="connsiteX1" fmla="*/ 95711 w 95643"/>
                  <a:gd name="connsiteY1" fmla="*/ 65 h 95643"/>
                  <a:gd name="connsiteX2" fmla="*/ 95711 w 95643"/>
                  <a:gd name="connsiteY2" fmla="*/ 95708 h 95643"/>
                  <a:gd name="connsiteX3" fmla="*/ 68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8" y="65"/>
                    </a:moveTo>
                    <a:lnTo>
                      <a:pt x="95711" y="65"/>
                    </a:lnTo>
                    <a:lnTo>
                      <a:pt x="95711" y="95708"/>
                    </a:lnTo>
                    <a:lnTo>
                      <a:pt x="68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0" name="Полилиния 299">
                <a:extLst>
                  <a:ext uri="{FF2B5EF4-FFF2-40B4-BE49-F238E27FC236}">
                    <a16:creationId xmlns:a16="http://schemas.microsoft.com/office/drawing/2014/main" id="{39C07B99-F982-4D99-BD65-DE68AE2DD2C0}"/>
                  </a:ext>
                </a:extLst>
              </p:cNvPr>
              <p:cNvSpPr/>
              <p:nvPr/>
            </p:nvSpPr>
            <p:spPr>
              <a:xfrm>
                <a:off x="5553267" y="6920619"/>
                <a:ext cx="95643" cy="95643"/>
              </a:xfrm>
              <a:custGeom>
                <a:avLst/>
                <a:gdLst>
                  <a:gd name="connsiteX0" fmla="*/ 71 w 95643"/>
                  <a:gd name="connsiteY0" fmla="*/ 65 h 95643"/>
                  <a:gd name="connsiteX1" fmla="*/ 95714 w 95643"/>
                  <a:gd name="connsiteY1" fmla="*/ 65 h 95643"/>
                  <a:gd name="connsiteX2" fmla="*/ 95714 w 95643"/>
                  <a:gd name="connsiteY2" fmla="*/ 95708 h 95643"/>
                  <a:gd name="connsiteX3" fmla="*/ 71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1" y="65"/>
                    </a:moveTo>
                    <a:lnTo>
                      <a:pt x="95714" y="65"/>
                    </a:lnTo>
                    <a:lnTo>
                      <a:pt x="95714" y="95708"/>
                    </a:lnTo>
                    <a:lnTo>
                      <a:pt x="7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1" name="Полилиния 300">
                <a:extLst>
                  <a:ext uri="{FF2B5EF4-FFF2-40B4-BE49-F238E27FC236}">
                    <a16:creationId xmlns:a16="http://schemas.microsoft.com/office/drawing/2014/main" id="{2519D4F4-AE6F-4930-A7DB-B5C0A5C5C649}"/>
                  </a:ext>
                </a:extLst>
              </p:cNvPr>
              <p:cNvSpPr/>
              <p:nvPr/>
            </p:nvSpPr>
            <p:spPr>
              <a:xfrm>
                <a:off x="5648910" y="6920619"/>
                <a:ext cx="95643" cy="95643"/>
              </a:xfrm>
              <a:custGeom>
                <a:avLst/>
                <a:gdLst>
                  <a:gd name="connsiteX0" fmla="*/ 74 w 95643"/>
                  <a:gd name="connsiteY0" fmla="*/ 65 h 95643"/>
                  <a:gd name="connsiteX1" fmla="*/ 95717 w 95643"/>
                  <a:gd name="connsiteY1" fmla="*/ 65 h 95643"/>
                  <a:gd name="connsiteX2" fmla="*/ 95717 w 95643"/>
                  <a:gd name="connsiteY2" fmla="*/ 95708 h 95643"/>
                  <a:gd name="connsiteX3" fmla="*/ 74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65"/>
                    </a:moveTo>
                    <a:lnTo>
                      <a:pt x="95717" y="65"/>
                    </a:lnTo>
                    <a:lnTo>
                      <a:pt x="95717" y="95708"/>
                    </a:lnTo>
                    <a:lnTo>
                      <a:pt x="74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2" name="Полилиния 301">
                <a:extLst>
                  <a:ext uri="{FF2B5EF4-FFF2-40B4-BE49-F238E27FC236}">
                    <a16:creationId xmlns:a16="http://schemas.microsoft.com/office/drawing/2014/main" id="{807B97C3-C990-47B5-A766-0BB472E88C85}"/>
                  </a:ext>
                </a:extLst>
              </p:cNvPr>
              <p:cNvSpPr/>
              <p:nvPr/>
            </p:nvSpPr>
            <p:spPr>
              <a:xfrm>
                <a:off x="5744553" y="6920619"/>
                <a:ext cx="95643" cy="95643"/>
              </a:xfrm>
              <a:custGeom>
                <a:avLst/>
                <a:gdLst>
                  <a:gd name="connsiteX0" fmla="*/ 76 w 95643"/>
                  <a:gd name="connsiteY0" fmla="*/ 65 h 95643"/>
                  <a:gd name="connsiteX1" fmla="*/ 95719 w 95643"/>
                  <a:gd name="connsiteY1" fmla="*/ 65 h 95643"/>
                  <a:gd name="connsiteX2" fmla="*/ 95719 w 95643"/>
                  <a:gd name="connsiteY2" fmla="*/ 95708 h 95643"/>
                  <a:gd name="connsiteX3" fmla="*/ 76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65"/>
                    </a:moveTo>
                    <a:lnTo>
                      <a:pt x="95719" y="65"/>
                    </a:lnTo>
                    <a:lnTo>
                      <a:pt x="95719" y="95708"/>
                    </a:lnTo>
                    <a:lnTo>
                      <a:pt x="76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3" name="Полилиния 302">
                <a:extLst>
                  <a:ext uri="{FF2B5EF4-FFF2-40B4-BE49-F238E27FC236}">
                    <a16:creationId xmlns:a16="http://schemas.microsoft.com/office/drawing/2014/main" id="{F2D8E8A3-90A6-4856-A6B9-06819CAAFE8A}"/>
                  </a:ext>
                </a:extLst>
              </p:cNvPr>
              <p:cNvSpPr/>
              <p:nvPr/>
            </p:nvSpPr>
            <p:spPr>
              <a:xfrm>
                <a:off x="5840196" y="6920619"/>
                <a:ext cx="95643" cy="95643"/>
              </a:xfrm>
              <a:custGeom>
                <a:avLst/>
                <a:gdLst>
                  <a:gd name="connsiteX0" fmla="*/ 79 w 95643"/>
                  <a:gd name="connsiteY0" fmla="*/ 65 h 95643"/>
                  <a:gd name="connsiteX1" fmla="*/ 95722 w 95643"/>
                  <a:gd name="connsiteY1" fmla="*/ 65 h 95643"/>
                  <a:gd name="connsiteX2" fmla="*/ 95722 w 95643"/>
                  <a:gd name="connsiteY2" fmla="*/ 95708 h 95643"/>
                  <a:gd name="connsiteX3" fmla="*/ 79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65"/>
                    </a:moveTo>
                    <a:lnTo>
                      <a:pt x="95722" y="65"/>
                    </a:lnTo>
                    <a:lnTo>
                      <a:pt x="95722" y="95708"/>
                    </a:lnTo>
                    <a:lnTo>
                      <a:pt x="79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4" name="Полилиния 303">
                <a:extLst>
                  <a:ext uri="{FF2B5EF4-FFF2-40B4-BE49-F238E27FC236}">
                    <a16:creationId xmlns:a16="http://schemas.microsoft.com/office/drawing/2014/main" id="{B5B283A3-24D1-4691-A6E9-AA9EEE92B192}"/>
                  </a:ext>
                </a:extLst>
              </p:cNvPr>
              <p:cNvSpPr/>
              <p:nvPr/>
            </p:nvSpPr>
            <p:spPr>
              <a:xfrm>
                <a:off x="5935839" y="6920619"/>
                <a:ext cx="95643" cy="95643"/>
              </a:xfrm>
              <a:custGeom>
                <a:avLst/>
                <a:gdLst>
                  <a:gd name="connsiteX0" fmla="*/ 75401 w 95643"/>
                  <a:gd name="connsiteY0" fmla="*/ 65 h 95643"/>
                  <a:gd name="connsiteX1" fmla="*/ 95725 w 95643"/>
                  <a:gd name="connsiteY1" fmla="*/ 20389 h 95643"/>
                  <a:gd name="connsiteX2" fmla="*/ 95725 w 95643"/>
                  <a:gd name="connsiteY2" fmla="*/ 95708 h 95643"/>
                  <a:gd name="connsiteX3" fmla="*/ 82 w 95643"/>
                  <a:gd name="connsiteY3" fmla="*/ 95708 h 95643"/>
                  <a:gd name="connsiteX4" fmla="*/ 82 w 95643"/>
                  <a:gd name="connsiteY4" fmla="*/ 65 h 95643"/>
                  <a:gd name="connsiteX5" fmla="*/ 75401 w 95643"/>
                  <a:gd name="connsiteY5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401" y="65"/>
                    </a:moveTo>
                    <a:cubicBezTo>
                      <a:pt x="86626" y="65"/>
                      <a:pt x="95725" y="9165"/>
                      <a:pt x="95725" y="20389"/>
                    </a:cubicBezTo>
                    <a:lnTo>
                      <a:pt x="95725" y="95708"/>
                    </a:lnTo>
                    <a:lnTo>
                      <a:pt x="82" y="95708"/>
                    </a:lnTo>
                    <a:lnTo>
                      <a:pt x="82" y="65"/>
                    </a:lnTo>
                    <a:lnTo>
                      <a:pt x="75401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5" name="Полилиния 304">
                <a:extLst>
                  <a:ext uri="{FF2B5EF4-FFF2-40B4-BE49-F238E27FC236}">
                    <a16:creationId xmlns:a16="http://schemas.microsoft.com/office/drawing/2014/main" id="{635CB923-6340-49DA-894D-6C0B2D1F4422}"/>
                  </a:ext>
                </a:extLst>
              </p:cNvPr>
              <p:cNvSpPr/>
              <p:nvPr/>
            </p:nvSpPr>
            <p:spPr>
              <a:xfrm>
                <a:off x="6106800" y="6995937"/>
                <a:ext cx="20324" cy="20324"/>
              </a:xfrm>
              <a:custGeom>
                <a:avLst/>
                <a:gdLst>
                  <a:gd name="connsiteX0" fmla="*/ 85 w 20324"/>
                  <a:gd name="connsiteY0" fmla="*/ 20389 h 20324"/>
                  <a:gd name="connsiteX1" fmla="*/ 20409 w 20324"/>
                  <a:gd name="connsiteY1" fmla="*/ 65 h 20324"/>
                  <a:gd name="connsiteX2" fmla="*/ 20409 w 20324"/>
                  <a:gd name="connsiteY2" fmla="*/ 2038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85" y="20389"/>
                    </a:moveTo>
                    <a:cubicBezTo>
                      <a:pt x="11309" y="20389"/>
                      <a:pt x="20409" y="11289"/>
                      <a:pt x="20409" y="65"/>
                    </a:cubicBezTo>
                    <a:lnTo>
                      <a:pt x="20409" y="2038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6" name="Полилиния 305">
                <a:extLst>
                  <a:ext uri="{FF2B5EF4-FFF2-40B4-BE49-F238E27FC236}">
                    <a16:creationId xmlns:a16="http://schemas.microsoft.com/office/drawing/2014/main" id="{88E993AD-B12B-47E0-86C3-E804C0A2CBD3}"/>
                  </a:ext>
                </a:extLst>
              </p:cNvPr>
              <p:cNvSpPr/>
              <p:nvPr/>
            </p:nvSpPr>
            <p:spPr>
              <a:xfrm>
                <a:off x="6031482" y="6995937"/>
                <a:ext cx="20324" cy="20324"/>
              </a:xfrm>
              <a:custGeom>
                <a:avLst/>
                <a:gdLst>
                  <a:gd name="connsiteX0" fmla="*/ 20410 w 20324"/>
                  <a:gd name="connsiteY0" fmla="*/ 20389 h 20324"/>
                  <a:gd name="connsiteX1" fmla="*/ 85 w 20324"/>
                  <a:gd name="connsiteY1" fmla="*/ 65 h 20324"/>
                  <a:gd name="connsiteX2" fmla="*/ 85 w 20324"/>
                  <a:gd name="connsiteY2" fmla="*/ 2038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10" y="20389"/>
                    </a:moveTo>
                    <a:cubicBezTo>
                      <a:pt x="9185" y="20389"/>
                      <a:pt x="85" y="11289"/>
                      <a:pt x="85" y="65"/>
                    </a:cubicBezTo>
                    <a:lnTo>
                      <a:pt x="85" y="2038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7" name="Полилиния 306">
                <a:extLst>
                  <a:ext uri="{FF2B5EF4-FFF2-40B4-BE49-F238E27FC236}">
                    <a16:creationId xmlns:a16="http://schemas.microsoft.com/office/drawing/2014/main" id="{21F25D14-90F5-43E4-A9C1-34F4599F5836}"/>
                  </a:ext>
                </a:extLst>
              </p:cNvPr>
              <p:cNvSpPr/>
              <p:nvPr/>
            </p:nvSpPr>
            <p:spPr>
              <a:xfrm>
                <a:off x="6127125" y="6920619"/>
                <a:ext cx="95643" cy="95643"/>
              </a:xfrm>
              <a:custGeom>
                <a:avLst/>
                <a:gdLst>
                  <a:gd name="connsiteX0" fmla="*/ 95731 w 95643"/>
                  <a:gd name="connsiteY0" fmla="*/ 75384 h 95643"/>
                  <a:gd name="connsiteX1" fmla="*/ 95731 w 95643"/>
                  <a:gd name="connsiteY1" fmla="*/ 20389 h 95643"/>
                  <a:gd name="connsiteX2" fmla="*/ 75407 w 95643"/>
                  <a:gd name="connsiteY2" fmla="*/ 65 h 95643"/>
                  <a:gd name="connsiteX3" fmla="*/ 20412 w 95643"/>
                  <a:gd name="connsiteY3" fmla="*/ 65 h 95643"/>
                  <a:gd name="connsiteX4" fmla="*/ 88 w 95643"/>
                  <a:gd name="connsiteY4" fmla="*/ 20389 h 95643"/>
                  <a:gd name="connsiteX5" fmla="*/ 88 w 95643"/>
                  <a:gd name="connsiteY5" fmla="*/ 95708 h 95643"/>
                  <a:gd name="connsiteX6" fmla="*/ 95731 w 95643"/>
                  <a:gd name="connsiteY6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31" y="75384"/>
                    </a:moveTo>
                    <a:lnTo>
                      <a:pt x="95731" y="20389"/>
                    </a:lnTo>
                    <a:cubicBezTo>
                      <a:pt x="95731" y="9165"/>
                      <a:pt x="86631" y="65"/>
                      <a:pt x="75407" y="65"/>
                    </a:cubicBezTo>
                    <a:lnTo>
                      <a:pt x="20412" y="65"/>
                    </a:lnTo>
                    <a:cubicBezTo>
                      <a:pt x="9187" y="65"/>
                      <a:pt x="88" y="9165"/>
                      <a:pt x="88" y="20389"/>
                    </a:cubicBezTo>
                    <a:lnTo>
                      <a:pt x="88" y="95708"/>
                    </a:lnTo>
                    <a:lnTo>
                      <a:pt x="9573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8" name="Полилиния 307">
                <a:extLst>
                  <a:ext uri="{FF2B5EF4-FFF2-40B4-BE49-F238E27FC236}">
                    <a16:creationId xmlns:a16="http://schemas.microsoft.com/office/drawing/2014/main" id="{68268A55-E308-4DB4-80A0-8447BFF138BB}"/>
                  </a:ext>
                </a:extLst>
              </p:cNvPr>
              <p:cNvSpPr/>
              <p:nvPr/>
            </p:nvSpPr>
            <p:spPr>
              <a:xfrm>
                <a:off x="4193940" y="7016262"/>
                <a:ext cx="20324" cy="20324"/>
              </a:xfrm>
              <a:custGeom>
                <a:avLst/>
                <a:gdLst>
                  <a:gd name="connsiteX0" fmla="*/ 20352 w 20324"/>
                  <a:gd name="connsiteY0" fmla="*/ 20393 h 20324"/>
                  <a:gd name="connsiteX1" fmla="*/ 20352 w 20324"/>
                  <a:gd name="connsiteY1" fmla="*/ 68 h 20324"/>
                  <a:gd name="connsiteX2" fmla="*/ 28 w 20324"/>
                  <a:gd name="connsiteY2" fmla="*/ 68 h 20324"/>
                  <a:gd name="connsiteX3" fmla="*/ 20352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2" y="20393"/>
                    </a:moveTo>
                    <a:lnTo>
                      <a:pt x="20352" y="68"/>
                    </a:lnTo>
                    <a:lnTo>
                      <a:pt x="28" y="68"/>
                    </a:lnTo>
                    <a:cubicBezTo>
                      <a:pt x="11252" y="68"/>
                      <a:pt x="20352" y="9168"/>
                      <a:pt x="20352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9" name="Полилиния 308">
                <a:extLst>
                  <a:ext uri="{FF2B5EF4-FFF2-40B4-BE49-F238E27FC236}">
                    <a16:creationId xmlns:a16="http://schemas.microsoft.com/office/drawing/2014/main" id="{2AA48FD8-766E-482D-A430-1C888AC96A72}"/>
                  </a:ext>
                </a:extLst>
              </p:cNvPr>
              <p:cNvSpPr/>
              <p:nvPr/>
            </p:nvSpPr>
            <p:spPr>
              <a:xfrm>
                <a:off x="4214264" y="7016262"/>
                <a:ext cx="95643" cy="95643"/>
              </a:xfrm>
              <a:custGeom>
                <a:avLst/>
                <a:gdLst>
                  <a:gd name="connsiteX0" fmla="*/ 31 w 95643"/>
                  <a:gd name="connsiteY0" fmla="*/ 68 h 95643"/>
                  <a:gd name="connsiteX1" fmla="*/ 95674 w 95643"/>
                  <a:gd name="connsiteY1" fmla="*/ 68 h 95643"/>
                  <a:gd name="connsiteX2" fmla="*/ 95674 w 95643"/>
                  <a:gd name="connsiteY2" fmla="*/ 95711 h 95643"/>
                  <a:gd name="connsiteX3" fmla="*/ 31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68"/>
                    </a:moveTo>
                    <a:lnTo>
                      <a:pt x="95674" y="68"/>
                    </a:lnTo>
                    <a:lnTo>
                      <a:pt x="95674" y="95711"/>
                    </a:lnTo>
                    <a:lnTo>
                      <a:pt x="31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0" name="Полилиния 309">
                <a:extLst>
                  <a:ext uri="{FF2B5EF4-FFF2-40B4-BE49-F238E27FC236}">
                    <a16:creationId xmlns:a16="http://schemas.microsoft.com/office/drawing/2014/main" id="{9E99EF2A-F6BF-44E5-AF62-CBFF8F90E425}"/>
                  </a:ext>
                </a:extLst>
              </p:cNvPr>
              <p:cNvSpPr/>
              <p:nvPr/>
            </p:nvSpPr>
            <p:spPr>
              <a:xfrm>
                <a:off x="4309907" y="7016262"/>
                <a:ext cx="20324" cy="20324"/>
              </a:xfrm>
              <a:custGeom>
                <a:avLst/>
                <a:gdLst>
                  <a:gd name="connsiteX0" fmla="*/ 20358 w 20324"/>
                  <a:gd name="connsiteY0" fmla="*/ 68 h 20324"/>
                  <a:gd name="connsiteX1" fmla="*/ 34 w 20324"/>
                  <a:gd name="connsiteY1" fmla="*/ 68 h 20324"/>
                  <a:gd name="connsiteX2" fmla="*/ 34 w 20324"/>
                  <a:gd name="connsiteY2" fmla="*/ 20393 h 20324"/>
                  <a:gd name="connsiteX3" fmla="*/ 20358 w 20324"/>
                  <a:gd name="connsiteY3" fmla="*/ 6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8" y="68"/>
                    </a:moveTo>
                    <a:lnTo>
                      <a:pt x="34" y="68"/>
                    </a:lnTo>
                    <a:lnTo>
                      <a:pt x="34" y="20393"/>
                    </a:lnTo>
                    <a:cubicBezTo>
                      <a:pt x="34" y="9168"/>
                      <a:pt x="9134" y="68"/>
                      <a:pt x="20358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1" name="Полилиния 310">
                <a:extLst>
                  <a:ext uri="{FF2B5EF4-FFF2-40B4-BE49-F238E27FC236}">
                    <a16:creationId xmlns:a16="http://schemas.microsoft.com/office/drawing/2014/main" id="{4E229C1E-D7FF-4E5F-8D62-B6A97099C79A}"/>
                  </a:ext>
                </a:extLst>
              </p:cNvPr>
              <p:cNvSpPr/>
              <p:nvPr/>
            </p:nvSpPr>
            <p:spPr>
              <a:xfrm>
                <a:off x="4309907" y="7091580"/>
                <a:ext cx="20324" cy="20324"/>
              </a:xfrm>
              <a:custGeom>
                <a:avLst/>
                <a:gdLst>
                  <a:gd name="connsiteX0" fmla="*/ 20358 w 20324"/>
                  <a:gd name="connsiteY0" fmla="*/ 20392 h 20324"/>
                  <a:gd name="connsiteX1" fmla="*/ 34 w 20324"/>
                  <a:gd name="connsiteY1" fmla="*/ 67 h 20324"/>
                  <a:gd name="connsiteX2" fmla="*/ 34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58" y="20392"/>
                    </a:moveTo>
                    <a:cubicBezTo>
                      <a:pt x="9134" y="20392"/>
                      <a:pt x="34" y="11292"/>
                      <a:pt x="34" y="67"/>
                    </a:cubicBezTo>
                    <a:lnTo>
                      <a:pt x="34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2" name="Полилиния 311">
                <a:extLst>
                  <a:ext uri="{FF2B5EF4-FFF2-40B4-BE49-F238E27FC236}">
                    <a16:creationId xmlns:a16="http://schemas.microsoft.com/office/drawing/2014/main" id="{524EAF0E-9603-443D-8CA5-6098813604C2}"/>
                  </a:ext>
                </a:extLst>
              </p:cNvPr>
              <p:cNvSpPr/>
              <p:nvPr/>
            </p:nvSpPr>
            <p:spPr>
              <a:xfrm>
                <a:off x="4576512" y="7016262"/>
                <a:ext cx="20324" cy="20324"/>
              </a:xfrm>
              <a:custGeom>
                <a:avLst/>
                <a:gdLst>
                  <a:gd name="connsiteX0" fmla="*/ 20363 w 20324"/>
                  <a:gd name="connsiteY0" fmla="*/ 20393 h 20324"/>
                  <a:gd name="connsiteX1" fmla="*/ 20363 w 20324"/>
                  <a:gd name="connsiteY1" fmla="*/ 68 h 20324"/>
                  <a:gd name="connsiteX2" fmla="*/ 39 w 20324"/>
                  <a:gd name="connsiteY2" fmla="*/ 68 h 20324"/>
                  <a:gd name="connsiteX3" fmla="*/ 20363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3" y="20393"/>
                    </a:moveTo>
                    <a:lnTo>
                      <a:pt x="20363" y="68"/>
                    </a:lnTo>
                    <a:lnTo>
                      <a:pt x="39" y="68"/>
                    </a:lnTo>
                    <a:cubicBezTo>
                      <a:pt x="11264" y="68"/>
                      <a:pt x="20363" y="9168"/>
                      <a:pt x="20363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3" name="Полилиния 312">
                <a:extLst>
                  <a:ext uri="{FF2B5EF4-FFF2-40B4-BE49-F238E27FC236}">
                    <a16:creationId xmlns:a16="http://schemas.microsoft.com/office/drawing/2014/main" id="{102D867B-06BA-43E8-97BC-434EB656BF4B}"/>
                  </a:ext>
                </a:extLst>
              </p:cNvPr>
              <p:cNvSpPr/>
              <p:nvPr/>
            </p:nvSpPr>
            <p:spPr>
              <a:xfrm>
                <a:off x="4576512" y="7091580"/>
                <a:ext cx="20324" cy="20324"/>
              </a:xfrm>
              <a:custGeom>
                <a:avLst/>
                <a:gdLst>
                  <a:gd name="connsiteX0" fmla="*/ 39 w 20324"/>
                  <a:gd name="connsiteY0" fmla="*/ 20392 h 20324"/>
                  <a:gd name="connsiteX1" fmla="*/ 20363 w 20324"/>
                  <a:gd name="connsiteY1" fmla="*/ 67 h 20324"/>
                  <a:gd name="connsiteX2" fmla="*/ 20363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9" y="20392"/>
                    </a:moveTo>
                    <a:cubicBezTo>
                      <a:pt x="11264" y="20392"/>
                      <a:pt x="20363" y="11292"/>
                      <a:pt x="20363" y="67"/>
                    </a:cubicBezTo>
                    <a:lnTo>
                      <a:pt x="20363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4" name="Полилиния 313">
                <a:extLst>
                  <a:ext uri="{FF2B5EF4-FFF2-40B4-BE49-F238E27FC236}">
                    <a16:creationId xmlns:a16="http://schemas.microsoft.com/office/drawing/2014/main" id="{A445675B-6B0F-4D31-BF67-5B4778FBE0D0}"/>
                  </a:ext>
                </a:extLst>
              </p:cNvPr>
              <p:cNvSpPr/>
              <p:nvPr/>
            </p:nvSpPr>
            <p:spPr>
              <a:xfrm>
                <a:off x="4596837" y="7016262"/>
                <a:ext cx="95643" cy="95643"/>
              </a:xfrm>
              <a:custGeom>
                <a:avLst/>
                <a:gdLst>
                  <a:gd name="connsiteX0" fmla="*/ 42 w 95643"/>
                  <a:gd name="connsiteY0" fmla="*/ 68 h 95643"/>
                  <a:gd name="connsiteX1" fmla="*/ 95685 w 95643"/>
                  <a:gd name="connsiteY1" fmla="*/ 68 h 95643"/>
                  <a:gd name="connsiteX2" fmla="*/ 95685 w 95643"/>
                  <a:gd name="connsiteY2" fmla="*/ 95711 h 95643"/>
                  <a:gd name="connsiteX3" fmla="*/ 42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68"/>
                    </a:moveTo>
                    <a:lnTo>
                      <a:pt x="95685" y="68"/>
                    </a:lnTo>
                    <a:lnTo>
                      <a:pt x="95685" y="95711"/>
                    </a:lnTo>
                    <a:lnTo>
                      <a:pt x="42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5" name="Полилиния 314">
                <a:extLst>
                  <a:ext uri="{FF2B5EF4-FFF2-40B4-BE49-F238E27FC236}">
                    <a16:creationId xmlns:a16="http://schemas.microsoft.com/office/drawing/2014/main" id="{2A97E77B-0D79-4D0F-BA79-00FAC12FC804}"/>
                  </a:ext>
                </a:extLst>
              </p:cNvPr>
              <p:cNvSpPr/>
              <p:nvPr/>
            </p:nvSpPr>
            <p:spPr>
              <a:xfrm>
                <a:off x="4692480" y="7091580"/>
                <a:ext cx="20324" cy="20324"/>
              </a:xfrm>
              <a:custGeom>
                <a:avLst/>
                <a:gdLst>
                  <a:gd name="connsiteX0" fmla="*/ 20370 w 20324"/>
                  <a:gd name="connsiteY0" fmla="*/ 20392 h 20324"/>
                  <a:gd name="connsiteX1" fmla="*/ 46 w 20324"/>
                  <a:gd name="connsiteY1" fmla="*/ 67 h 20324"/>
                  <a:gd name="connsiteX2" fmla="*/ 46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0" y="20392"/>
                    </a:moveTo>
                    <a:cubicBezTo>
                      <a:pt x="9145" y="20392"/>
                      <a:pt x="46" y="11292"/>
                      <a:pt x="46" y="67"/>
                    </a:cubicBezTo>
                    <a:lnTo>
                      <a:pt x="46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6" name="Полилиния 315">
                <a:extLst>
                  <a:ext uri="{FF2B5EF4-FFF2-40B4-BE49-F238E27FC236}">
                    <a16:creationId xmlns:a16="http://schemas.microsoft.com/office/drawing/2014/main" id="{A8FC99DD-9113-43B7-9D9B-598D524F001D}"/>
                  </a:ext>
                </a:extLst>
              </p:cNvPr>
              <p:cNvSpPr/>
              <p:nvPr/>
            </p:nvSpPr>
            <p:spPr>
              <a:xfrm>
                <a:off x="4979409" y="7016262"/>
                <a:ext cx="95643" cy="95643"/>
              </a:xfrm>
              <a:custGeom>
                <a:avLst/>
                <a:gdLst>
                  <a:gd name="connsiteX0" fmla="*/ 20378 w 95643"/>
                  <a:gd name="connsiteY0" fmla="*/ 68 h 95643"/>
                  <a:gd name="connsiteX1" fmla="*/ 54 w 95643"/>
                  <a:gd name="connsiteY1" fmla="*/ 20392 h 95643"/>
                  <a:gd name="connsiteX2" fmla="*/ 54 w 95643"/>
                  <a:gd name="connsiteY2" fmla="*/ 95711 h 95643"/>
                  <a:gd name="connsiteX3" fmla="*/ 95697 w 95643"/>
                  <a:gd name="connsiteY3" fmla="*/ 95711 h 95643"/>
                  <a:gd name="connsiteX4" fmla="*/ 95697 w 95643"/>
                  <a:gd name="connsiteY4" fmla="*/ 68 h 95643"/>
                  <a:gd name="connsiteX5" fmla="*/ 20378 w 95643"/>
                  <a:gd name="connsiteY5" fmla="*/ 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78" y="68"/>
                    </a:moveTo>
                    <a:cubicBezTo>
                      <a:pt x="9153" y="68"/>
                      <a:pt x="54" y="9167"/>
                      <a:pt x="54" y="20392"/>
                    </a:cubicBezTo>
                    <a:lnTo>
                      <a:pt x="54" y="95711"/>
                    </a:lnTo>
                    <a:lnTo>
                      <a:pt x="95697" y="95711"/>
                    </a:lnTo>
                    <a:lnTo>
                      <a:pt x="95697" y="68"/>
                    </a:lnTo>
                    <a:lnTo>
                      <a:pt x="20378" y="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7" name="Полилиния 316">
                <a:extLst>
                  <a:ext uri="{FF2B5EF4-FFF2-40B4-BE49-F238E27FC236}">
                    <a16:creationId xmlns:a16="http://schemas.microsoft.com/office/drawing/2014/main" id="{6CEDFF8B-3703-4E97-A647-87A5CB6A914C}"/>
                  </a:ext>
                </a:extLst>
              </p:cNvPr>
              <p:cNvSpPr/>
              <p:nvPr/>
            </p:nvSpPr>
            <p:spPr>
              <a:xfrm>
                <a:off x="5075052" y="7016262"/>
                <a:ext cx="95643" cy="95643"/>
              </a:xfrm>
              <a:custGeom>
                <a:avLst/>
                <a:gdLst>
                  <a:gd name="connsiteX0" fmla="*/ 57 w 95643"/>
                  <a:gd name="connsiteY0" fmla="*/ 68 h 95643"/>
                  <a:gd name="connsiteX1" fmla="*/ 95700 w 95643"/>
                  <a:gd name="connsiteY1" fmla="*/ 68 h 95643"/>
                  <a:gd name="connsiteX2" fmla="*/ 95700 w 95643"/>
                  <a:gd name="connsiteY2" fmla="*/ 95711 h 95643"/>
                  <a:gd name="connsiteX3" fmla="*/ 57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7" y="68"/>
                    </a:moveTo>
                    <a:lnTo>
                      <a:pt x="95700" y="68"/>
                    </a:lnTo>
                    <a:lnTo>
                      <a:pt x="95700" y="95711"/>
                    </a:lnTo>
                    <a:lnTo>
                      <a:pt x="57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8" name="Полилиния 317">
                <a:extLst>
                  <a:ext uri="{FF2B5EF4-FFF2-40B4-BE49-F238E27FC236}">
                    <a16:creationId xmlns:a16="http://schemas.microsoft.com/office/drawing/2014/main" id="{D85ADD93-57B8-4DEF-B66D-0FA3EEBC5170}"/>
                  </a:ext>
                </a:extLst>
              </p:cNvPr>
              <p:cNvSpPr/>
              <p:nvPr/>
            </p:nvSpPr>
            <p:spPr>
              <a:xfrm>
                <a:off x="5170695" y="7016262"/>
                <a:ext cx="95643" cy="95643"/>
              </a:xfrm>
              <a:custGeom>
                <a:avLst/>
                <a:gdLst>
                  <a:gd name="connsiteX0" fmla="*/ 95702 w 95643"/>
                  <a:gd name="connsiteY0" fmla="*/ 75387 h 95643"/>
                  <a:gd name="connsiteX1" fmla="*/ 75378 w 95643"/>
                  <a:gd name="connsiteY1" fmla="*/ 95711 h 95643"/>
                  <a:gd name="connsiteX2" fmla="*/ 59 w 95643"/>
                  <a:gd name="connsiteY2" fmla="*/ 95711 h 95643"/>
                  <a:gd name="connsiteX3" fmla="*/ 59 w 95643"/>
                  <a:gd name="connsiteY3" fmla="*/ 68 h 95643"/>
                  <a:gd name="connsiteX4" fmla="*/ 95702 w 95643"/>
                  <a:gd name="connsiteY4" fmla="*/ 68 h 95643"/>
                  <a:gd name="connsiteX5" fmla="*/ 95702 w 95643"/>
                  <a:gd name="connsiteY5" fmla="*/ 7538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2" y="75387"/>
                    </a:moveTo>
                    <a:cubicBezTo>
                      <a:pt x="95702" y="86611"/>
                      <a:pt x="86603" y="95711"/>
                      <a:pt x="75378" y="95711"/>
                    </a:cubicBezTo>
                    <a:lnTo>
                      <a:pt x="59" y="95711"/>
                    </a:lnTo>
                    <a:lnTo>
                      <a:pt x="59" y="68"/>
                    </a:lnTo>
                    <a:lnTo>
                      <a:pt x="95702" y="68"/>
                    </a:lnTo>
                    <a:lnTo>
                      <a:pt x="95702" y="7538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9" name="Полилиния 318">
                <a:extLst>
                  <a:ext uri="{FF2B5EF4-FFF2-40B4-BE49-F238E27FC236}">
                    <a16:creationId xmlns:a16="http://schemas.microsoft.com/office/drawing/2014/main" id="{FAB7114D-FB38-419F-B041-B88B6F7F5206}"/>
                  </a:ext>
                </a:extLst>
              </p:cNvPr>
              <p:cNvSpPr/>
              <p:nvPr/>
            </p:nvSpPr>
            <p:spPr>
              <a:xfrm>
                <a:off x="5266338" y="7016262"/>
                <a:ext cx="20324" cy="20324"/>
              </a:xfrm>
              <a:custGeom>
                <a:avLst/>
                <a:gdLst>
                  <a:gd name="connsiteX0" fmla="*/ 20387 w 20324"/>
                  <a:gd name="connsiteY0" fmla="*/ 68 h 20324"/>
                  <a:gd name="connsiteX1" fmla="*/ 63 w 20324"/>
                  <a:gd name="connsiteY1" fmla="*/ 68 h 20324"/>
                  <a:gd name="connsiteX2" fmla="*/ 63 w 20324"/>
                  <a:gd name="connsiteY2" fmla="*/ 20393 h 20324"/>
                  <a:gd name="connsiteX3" fmla="*/ 20387 w 20324"/>
                  <a:gd name="connsiteY3" fmla="*/ 6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7" y="68"/>
                    </a:moveTo>
                    <a:lnTo>
                      <a:pt x="63" y="68"/>
                    </a:lnTo>
                    <a:lnTo>
                      <a:pt x="63" y="20393"/>
                    </a:lnTo>
                    <a:cubicBezTo>
                      <a:pt x="63" y="9168"/>
                      <a:pt x="9162" y="68"/>
                      <a:pt x="20387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0" name="Полилиния 319">
                <a:extLst>
                  <a:ext uri="{FF2B5EF4-FFF2-40B4-BE49-F238E27FC236}">
                    <a16:creationId xmlns:a16="http://schemas.microsoft.com/office/drawing/2014/main" id="{62B6622E-B923-4E7A-A04D-39BCF4C41A76}"/>
                  </a:ext>
                </a:extLst>
              </p:cNvPr>
              <p:cNvSpPr/>
              <p:nvPr/>
            </p:nvSpPr>
            <p:spPr>
              <a:xfrm>
                <a:off x="5341656" y="7016262"/>
                <a:ext cx="20324" cy="20324"/>
              </a:xfrm>
              <a:custGeom>
                <a:avLst/>
                <a:gdLst>
                  <a:gd name="connsiteX0" fmla="*/ 20386 w 20324"/>
                  <a:gd name="connsiteY0" fmla="*/ 20393 h 20324"/>
                  <a:gd name="connsiteX1" fmla="*/ 20386 w 20324"/>
                  <a:gd name="connsiteY1" fmla="*/ 68 h 20324"/>
                  <a:gd name="connsiteX2" fmla="*/ 62 w 20324"/>
                  <a:gd name="connsiteY2" fmla="*/ 68 h 20324"/>
                  <a:gd name="connsiteX3" fmla="*/ 20386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6" y="20393"/>
                    </a:moveTo>
                    <a:lnTo>
                      <a:pt x="20386" y="68"/>
                    </a:lnTo>
                    <a:lnTo>
                      <a:pt x="62" y="68"/>
                    </a:lnTo>
                    <a:cubicBezTo>
                      <a:pt x="11286" y="68"/>
                      <a:pt x="20386" y="9168"/>
                      <a:pt x="20386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1" name="Полилиния 320">
                <a:extLst>
                  <a:ext uri="{FF2B5EF4-FFF2-40B4-BE49-F238E27FC236}">
                    <a16:creationId xmlns:a16="http://schemas.microsoft.com/office/drawing/2014/main" id="{20EC0DBF-0640-4D6C-B0B8-9B28D29F79C2}"/>
                  </a:ext>
                </a:extLst>
              </p:cNvPr>
              <p:cNvSpPr/>
              <p:nvPr/>
            </p:nvSpPr>
            <p:spPr>
              <a:xfrm>
                <a:off x="5341656" y="7091580"/>
                <a:ext cx="20324" cy="20324"/>
              </a:xfrm>
              <a:custGeom>
                <a:avLst/>
                <a:gdLst>
                  <a:gd name="connsiteX0" fmla="*/ 62 w 20324"/>
                  <a:gd name="connsiteY0" fmla="*/ 20392 h 20324"/>
                  <a:gd name="connsiteX1" fmla="*/ 20386 w 20324"/>
                  <a:gd name="connsiteY1" fmla="*/ 67 h 20324"/>
                  <a:gd name="connsiteX2" fmla="*/ 20386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2" y="20392"/>
                    </a:moveTo>
                    <a:cubicBezTo>
                      <a:pt x="11286" y="20392"/>
                      <a:pt x="20386" y="11292"/>
                      <a:pt x="20386" y="67"/>
                    </a:cubicBezTo>
                    <a:lnTo>
                      <a:pt x="20386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2" name="Полилиния 321">
                <a:extLst>
                  <a:ext uri="{FF2B5EF4-FFF2-40B4-BE49-F238E27FC236}">
                    <a16:creationId xmlns:a16="http://schemas.microsoft.com/office/drawing/2014/main" id="{4FD0DAC6-4CF5-41C8-A6DC-5C3E9AB960D3}"/>
                  </a:ext>
                </a:extLst>
              </p:cNvPr>
              <p:cNvSpPr/>
              <p:nvPr/>
            </p:nvSpPr>
            <p:spPr>
              <a:xfrm>
                <a:off x="5361981" y="7016262"/>
                <a:ext cx="95643" cy="95643"/>
              </a:xfrm>
              <a:custGeom>
                <a:avLst/>
                <a:gdLst>
                  <a:gd name="connsiteX0" fmla="*/ 65 w 95643"/>
                  <a:gd name="connsiteY0" fmla="*/ 68 h 95643"/>
                  <a:gd name="connsiteX1" fmla="*/ 95708 w 95643"/>
                  <a:gd name="connsiteY1" fmla="*/ 68 h 95643"/>
                  <a:gd name="connsiteX2" fmla="*/ 95708 w 95643"/>
                  <a:gd name="connsiteY2" fmla="*/ 95711 h 95643"/>
                  <a:gd name="connsiteX3" fmla="*/ 65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68"/>
                    </a:moveTo>
                    <a:lnTo>
                      <a:pt x="95708" y="68"/>
                    </a:lnTo>
                    <a:lnTo>
                      <a:pt x="95708" y="95711"/>
                    </a:lnTo>
                    <a:lnTo>
                      <a:pt x="65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3" name="Полилиния 322">
                <a:extLst>
                  <a:ext uri="{FF2B5EF4-FFF2-40B4-BE49-F238E27FC236}">
                    <a16:creationId xmlns:a16="http://schemas.microsoft.com/office/drawing/2014/main" id="{73A5FC3A-AED1-487C-89BA-E6AA54040DEB}"/>
                  </a:ext>
                </a:extLst>
              </p:cNvPr>
              <p:cNvSpPr/>
              <p:nvPr/>
            </p:nvSpPr>
            <p:spPr>
              <a:xfrm>
                <a:off x="5457624" y="7016262"/>
                <a:ext cx="20324" cy="20324"/>
              </a:xfrm>
              <a:custGeom>
                <a:avLst/>
                <a:gdLst>
                  <a:gd name="connsiteX0" fmla="*/ 20393 w 20324"/>
                  <a:gd name="connsiteY0" fmla="*/ 68 h 20324"/>
                  <a:gd name="connsiteX1" fmla="*/ 68 w 20324"/>
                  <a:gd name="connsiteY1" fmla="*/ 68 h 20324"/>
                  <a:gd name="connsiteX2" fmla="*/ 68 w 20324"/>
                  <a:gd name="connsiteY2" fmla="*/ 20393 h 20324"/>
                  <a:gd name="connsiteX3" fmla="*/ 20393 w 20324"/>
                  <a:gd name="connsiteY3" fmla="*/ 6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3" y="68"/>
                    </a:moveTo>
                    <a:lnTo>
                      <a:pt x="68" y="68"/>
                    </a:lnTo>
                    <a:lnTo>
                      <a:pt x="68" y="20393"/>
                    </a:lnTo>
                    <a:cubicBezTo>
                      <a:pt x="68" y="9168"/>
                      <a:pt x="9168" y="68"/>
                      <a:pt x="20393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4" name="Полилиния 323">
                <a:extLst>
                  <a:ext uri="{FF2B5EF4-FFF2-40B4-BE49-F238E27FC236}">
                    <a16:creationId xmlns:a16="http://schemas.microsoft.com/office/drawing/2014/main" id="{CAD47AB2-2517-4015-A5F8-1FECCBAC25E4}"/>
                  </a:ext>
                </a:extLst>
              </p:cNvPr>
              <p:cNvSpPr/>
              <p:nvPr/>
            </p:nvSpPr>
            <p:spPr>
              <a:xfrm>
                <a:off x="5724228" y="7016262"/>
                <a:ext cx="20324" cy="20324"/>
              </a:xfrm>
              <a:custGeom>
                <a:avLst/>
                <a:gdLst>
                  <a:gd name="connsiteX0" fmla="*/ 20397 w 20324"/>
                  <a:gd name="connsiteY0" fmla="*/ 20393 h 20324"/>
                  <a:gd name="connsiteX1" fmla="*/ 20397 w 20324"/>
                  <a:gd name="connsiteY1" fmla="*/ 68 h 20324"/>
                  <a:gd name="connsiteX2" fmla="*/ 73 w 20324"/>
                  <a:gd name="connsiteY2" fmla="*/ 68 h 20324"/>
                  <a:gd name="connsiteX3" fmla="*/ 20397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7" y="20393"/>
                    </a:moveTo>
                    <a:lnTo>
                      <a:pt x="20397" y="68"/>
                    </a:lnTo>
                    <a:lnTo>
                      <a:pt x="73" y="68"/>
                    </a:lnTo>
                    <a:cubicBezTo>
                      <a:pt x="11298" y="68"/>
                      <a:pt x="20397" y="9168"/>
                      <a:pt x="20397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5" name="Полилиния 324">
                <a:extLst>
                  <a:ext uri="{FF2B5EF4-FFF2-40B4-BE49-F238E27FC236}">
                    <a16:creationId xmlns:a16="http://schemas.microsoft.com/office/drawing/2014/main" id="{660C8E20-FC9D-4517-BCF2-1D20A7AA79BE}"/>
                  </a:ext>
                </a:extLst>
              </p:cNvPr>
              <p:cNvSpPr/>
              <p:nvPr/>
            </p:nvSpPr>
            <p:spPr>
              <a:xfrm>
                <a:off x="5744553" y="7016262"/>
                <a:ext cx="95643" cy="95643"/>
              </a:xfrm>
              <a:custGeom>
                <a:avLst/>
                <a:gdLst>
                  <a:gd name="connsiteX0" fmla="*/ 76 w 95643"/>
                  <a:gd name="connsiteY0" fmla="*/ 68 h 95643"/>
                  <a:gd name="connsiteX1" fmla="*/ 95719 w 95643"/>
                  <a:gd name="connsiteY1" fmla="*/ 68 h 95643"/>
                  <a:gd name="connsiteX2" fmla="*/ 95719 w 95643"/>
                  <a:gd name="connsiteY2" fmla="*/ 95711 h 95643"/>
                  <a:gd name="connsiteX3" fmla="*/ 76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68"/>
                    </a:moveTo>
                    <a:lnTo>
                      <a:pt x="95719" y="68"/>
                    </a:lnTo>
                    <a:lnTo>
                      <a:pt x="95719" y="95711"/>
                    </a:lnTo>
                    <a:lnTo>
                      <a:pt x="76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6" name="Полилиния 325">
                <a:extLst>
                  <a:ext uri="{FF2B5EF4-FFF2-40B4-BE49-F238E27FC236}">
                    <a16:creationId xmlns:a16="http://schemas.microsoft.com/office/drawing/2014/main" id="{7C301B46-1715-4809-8CA5-AFFF3836A35C}"/>
                  </a:ext>
                </a:extLst>
              </p:cNvPr>
              <p:cNvSpPr/>
              <p:nvPr/>
            </p:nvSpPr>
            <p:spPr>
              <a:xfrm>
                <a:off x="5840196" y="7016262"/>
                <a:ext cx="20324" cy="20324"/>
              </a:xfrm>
              <a:custGeom>
                <a:avLst/>
                <a:gdLst>
                  <a:gd name="connsiteX0" fmla="*/ 20404 w 20324"/>
                  <a:gd name="connsiteY0" fmla="*/ 68 h 20324"/>
                  <a:gd name="connsiteX1" fmla="*/ 80 w 20324"/>
                  <a:gd name="connsiteY1" fmla="*/ 68 h 20324"/>
                  <a:gd name="connsiteX2" fmla="*/ 80 w 20324"/>
                  <a:gd name="connsiteY2" fmla="*/ 20393 h 20324"/>
                  <a:gd name="connsiteX3" fmla="*/ 20404 w 20324"/>
                  <a:gd name="connsiteY3" fmla="*/ 6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68"/>
                    </a:moveTo>
                    <a:lnTo>
                      <a:pt x="80" y="68"/>
                    </a:lnTo>
                    <a:lnTo>
                      <a:pt x="80" y="20393"/>
                    </a:lnTo>
                    <a:cubicBezTo>
                      <a:pt x="80" y="9168"/>
                      <a:pt x="9179" y="68"/>
                      <a:pt x="20404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7" name="Полилиния 326">
                <a:extLst>
                  <a:ext uri="{FF2B5EF4-FFF2-40B4-BE49-F238E27FC236}">
                    <a16:creationId xmlns:a16="http://schemas.microsoft.com/office/drawing/2014/main" id="{CE5C3255-EB57-4121-B6BA-CCB9BB46573F}"/>
                  </a:ext>
                </a:extLst>
              </p:cNvPr>
              <p:cNvSpPr/>
              <p:nvPr/>
            </p:nvSpPr>
            <p:spPr>
              <a:xfrm>
                <a:off x="5915514" y="7016262"/>
                <a:ext cx="20324" cy="20324"/>
              </a:xfrm>
              <a:custGeom>
                <a:avLst/>
                <a:gdLst>
                  <a:gd name="connsiteX0" fmla="*/ 20403 w 20324"/>
                  <a:gd name="connsiteY0" fmla="*/ 20393 h 20324"/>
                  <a:gd name="connsiteX1" fmla="*/ 20403 w 20324"/>
                  <a:gd name="connsiteY1" fmla="*/ 68 h 20324"/>
                  <a:gd name="connsiteX2" fmla="*/ 79 w 20324"/>
                  <a:gd name="connsiteY2" fmla="*/ 68 h 20324"/>
                  <a:gd name="connsiteX3" fmla="*/ 20403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3" y="20393"/>
                    </a:moveTo>
                    <a:lnTo>
                      <a:pt x="20403" y="68"/>
                    </a:lnTo>
                    <a:lnTo>
                      <a:pt x="79" y="68"/>
                    </a:lnTo>
                    <a:cubicBezTo>
                      <a:pt x="11304" y="68"/>
                      <a:pt x="20403" y="9168"/>
                      <a:pt x="20403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8" name="Полилиния 327">
                <a:extLst>
                  <a:ext uri="{FF2B5EF4-FFF2-40B4-BE49-F238E27FC236}">
                    <a16:creationId xmlns:a16="http://schemas.microsoft.com/office/drawing/2014/main" id="{238E150A-D53D-440D-A32D-2798CEBD7B99}"/>
                  </a:ext>
                </a:extLst>
              </p:cNvPr>
              <p:cNvSpPr/>
              <p:nvPr/>
            </p:nvSpPr>
            <p:spPr>
              <a:xfrm>
                <a:off x="5915514" y="7091580"/>
                <a:ext cx="20324" cy="20324"/>
              </a:xfrm>
              <a:custGeom>
                <a:avLst/>
                <a:gdLst>
                  <a:gd name="connsiteX0" fmla="*/ 79 w 20324"/>
                  <a:gd name="connsiteY0" fmla="*/ 20392 h 20324"/>
                  <a:gd name="connsiteX1" fmla="*/ 20403 w 20324"/>
                  <a:gd name="connsiteY1" fmla="*/ 67 h 20324"/>
                  <a:gd name="connsiteX2" fmla="*/ 20403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9" y="20392"/>
                    </a:moveTo>
                    <a:cubicBezTo>
                      <a:pt x="11304" y="20392"/>
                      <a:pt x="20403" y="11292"/>
                      <a:pt x="20403" y="67"/>
                    </a:cubicBezTo>
                    <a:lnTo>
                      <a:pt x="20403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9" name="Полилиния 328">
                <a:extLst>
                  <a:ext uri="{FF2B5EF4-FFF2-40B4-BE49-F238E27FC236}">
                    <a16:creationId xmlns:a16="http://schemas.microsoft.com/office/drawing/2014/main" id="{E6621AC2-293C-4011-B339-61B4C921D83C}"/>
                  </a:ext>
                </a:extLst>
              </p:cNvPr>
              <p:cNvSpPr/>
              <p:nvPr/>
            </p:nvSpPr>
            <p:spPr>
              <a:xfrm>
                <a:off x="5840196" y="7091580"/>
                <a:ext cx="20324" cy="20324"/>
              </a:xfrm>
              <a:custGeom>
                <a:avLst/>
                <a:gdLst>
                  <a:gd name="connsiteX0" fmla="*/ 20404 w 20324"/>
                  <a:gd name="connsiteY0" fmla="*/ 20392 h 20324"/>
                  <a:gd name="connsiteX1" fmla="*/ 80 w 20324"/>
                  <a:gd name="connsiteY1" fmla="*/ 67 h 20324"/>
                  <a:gd name="connsiteX2" fmla="*/ 80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4" y="20392"/>
                    </a:moveTo>
                    <a:cubicBezTo>
                      <a:pt x="9179" y="20392"/>
                      <a:pt x="80" y="11292"/>
                      <a:pt x="80" y="67"/>
                    </a:cubicBezTo>
                    <a:lnTo>
                      <a:pt x="80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0" name="Полилиния 329">
                <a:extLst>
                  <a:ext uri="{FF2B5EF4-FFF2-40B4-BE49-F238E27FC236}">
                    <a16:creationId xmlns:a16="http://schemas.microsoft.com/office/drawing/2014/main" id="{2992440C-E836-4FB0-9848-BC93911DE5C7}"/>
                  </a:ext>
                </a:extLst>
              </p:cNvPr>
              <p:cNvSpPr/>
              <p:nvPr/>
            </p:nvSpPr>
            <p:spPr>
              <a:xfrm>
                <a:off x="5935839" y="7016262"/>
                <a:ext cx="95643" cy="95643"/>
              </a:xfrm>
              <a:custGeom>
                <a:avLst/>
                <a:gdLst>
                  <a:gd name="connsiteX0" fmla="*/ 82 w 95643"/>
                  <a:gd name="connsiteY0" fmla="*/ 68 h 95643"/>
                  <a:gd name="connsiteX1" fmla="*/ 95725 w 95643"/>
                  <a:gd name="connsiteY1" fmla="*/ 68 h 95643"/>
                  <a:gd name="connsiteX2" fmla="*/ 95725 w 95643"/>
                  <a:gd name="connsiteY2" fmla="*/ 95711 h 95643"/>
                  <a:gd name="connsiteX3" fmla="*/ 82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68"/>
                    </a:moveTo>
                    <a:lnTo>
                      <a:pt x="95725" y="68"/>
                    </a:lnTo>
                    <a:lnTo>
                      <a:pt x="95725" y="95711"/>
                    </a:lnTo>
                    <a:lnTo>
                      <a:pt x="82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1" name="Полилиния 330">
                <a:extLst>
                  <a:ext uri="{FF2B5EF4-FFF2-40B4-BE49-F238E27FC236}">
                    <a16:creationId xmlns:a16="http://schemas.microsoft.com/office/drawing/2014/main" id="{A85CE084-3270-440A-BAFB-2F8637CB8DAA}"/>
                  </a:ext>
                </a:extLst>
              </p:cNvPr>
              <p:cNvSpPr/>
              <p:nvPr/>
            </p:nvSpPr>
            <p:spPr>
              <a:xfrm>
                <a:off x="6031482" y="7016262"/>
                <a:ext cx="95643" cy="95643"/>
              </a:xfrm>
              <a:custGeom>
                <a:avLst/>
                <a:gdLst>
                  <a:gd name="connsiteX0" fmla="*/ 85 w 95643"/>
                  <a:gd name="connsiteY0" fmla="*/ 68 h 95643"/>
                  <a:gd name="connsiteX1" fmla="*/ 95728 w 95643"/>
                  <a:gd name="connsiteY1" fmla="*/ 68 h 95643"/>
                  <a:gd name="connsiteX2" fmla="*/ 95728 w 95643"/>
                  <a:gd name="connsiteY2" fmla="*/ 95711 h 95643"/>
                  <a:gd name="connsiteX3" fmla="*/ 85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68"/>
                    </a:moveTo>
                    <a:lnTo>
                      <a:pt x="95728" y="68"/>
                    </a:lnTo>
                    <a:lnTo>
                      <a:pt x="95728" y="95711"/>
                    </a:lnTo>
                    <a:lnTo>
                      <a:pt x="85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2" name="Полилиния 331">
                <a:extLst>
                  <a:ext uri="{FF2B5EF4-FFF2-40B4-BE49-F238E27FC236}">
                    <a16:creationId xmlns:a16="http://schemas.microsoft.com/office/drawing/2014/main" id="{1EB7B04F-6FA2-4DD2-B2A5-B3A9519F4346}"/>
                  </a:ext>
                </a:extLst>
              </p:cNvPr>
              <p:cNvSpPr/>
              <p:nvPr/>
            </p:nvSpPr>
            <p:spPr>
              <a:xfrm>
                <a:off x="6127125" y="7016262"/>
                <a:ext cx="95643" cy="95643"/>
              </a:xfrm>
              <a:custGeom>
                <a:avLst/>
                <a:gdLst>
                  <a:gd name="connsiteX0" fmla="*/ 88 w 95643"/>
                  <a:gd name="connsiteY0" fmla="*/ 68 h 95643"/>
                  <a:gd name="connsiteX1" fmla="*/ 95731 w 95643"/>
                  <a:gd name="connsiteY1" fmla="*/ 68 h 95643"/>
                  <a:gd name="connsiteX2" fmla="*/ 95731 w 95643"/>
                  <a:gd name="connsiteY2" fmla="*/ 95711 h 95643"/>
                  <a:gd name="connsiteX3" fmla="*/ 88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8" y="68"/>
                    </a:moveTo>
                    <a:lnTo>
                      <a:pt x="95731" y="68"/>
                    </a:lnTo>
                    <a:lnTo>
                      <a:pt x="95731" y="95711"/>
                    </a:lnTo>
                    <a:lnTo>
                      <a:pt x="88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3" name="Полилиния 332">
                <a:extLst>
                  <a:ext uri="{FF2B5EF4-FFF2-40B4-BE49-F238E27FC236}">
                    <a16:creationId xmlns:a16="http://schemas.microsoft.com/office/drawing/2014/main" id="{941C206C-7ADE-42CA-AEFA-2A15435FCEAB}"/>
                  </a:ext>
                </a:extLst>
              </p:cNvPr>
              <p:cNvSpPr/>
              <p:nvPr/>
            </p:nvSpPr>
            <p:spPr>
              <a:xfrm>
                <a:off x="4214264" y="7111905"/>
                <a:ext cx="95643" cy="95643"/>
              </a:xfrm>
              <a:custGeom>
                <a:avLst/>
                <a:gdLst>
                  <a:gd name="connsiteX0" fmla="*/ 31 w 95643"/>
                  <a:gd name="connsiteY0" fmla="*/ 71 h 95643"/>
                  <a:gd name="connsiteX1" fmla="*/ 95674 w 95643"/>
                  <a:gd name="connsiteY1" fmla="*/ 71 h 95643"/>
                  <a:gd name="connsiteX2" fmla="*/ 95674 w 95643"/>
                  <a:gd name="connsiteY2" fmla="*/ 95714 h 95643"/>
                  <a:gd name="connsiteX3" fmla="*/ 31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71"/>
                    </a:moveTo>
                    <a:lnTo>
                      <a:pt x="95674" y="71"/>
                    </a:lnTo>
                    <a:lnTo>
                      <a:pt x="95674" y="95714"/>
                    </a:lnTo>
                    <a:lnTo>
                      <a:pt x="31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4" name="Полилиния 333">
                <a:extLst>
                  <a:ext uri="{FF2B5EF4-FFF2-40B4-BE49-F238E27FC236}">
                    <a16:creationId xmlns:a16="http://schemas.microsoft.com/office/drawing/2014/main" id="{7DF2069B-2DF1-4E6C-86B0-E4D10C5A46DF}"/>
                  </a:ext>
                </a:extLst>
              </p:cNvPr>
              <p:cNvSpPr/>
              <p:nvPr/>
            </p:nvSpPr>
            <p:spPr>
              <a:xfrm>
                <a:off x="4309907" y="7111905"/>
                <a:ext cx="95643" cy="95643"/>
              </a:xfrm>
              <a:custGeom>
                <a:avLst/>
                <a:gdLst>
                  <a:gd name="connsiteX0" fmla="*/ 34 w 95643"/>
                  <a:gd name="connsiteY0" fmla="*/ 71 h 95643"/>
                  <a:gd name="connsiteX1" fmla="*/ 95677 w 95643"/>
                  <a:gd name="connsiteY1" fmla="*/ 71 h 95643"/>
                  <a:gd name="connsiteX2" fmla="*/ 95677 w 95643"/>
                  <a:gd name="connsiteY2" fmla="*/ 95714 h 95643"/>
                  <a:gd name="connsiteX3" fmla="*/ 34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4" y="71"/>
                    </a:moveTo>
                    <a:lnTo>
                      <a:pt x="95677" y="71"/>
                    </a:lnTo>
                    <a:lnTo>
                      <a:pt x="95677" y="95714"/>
                    </a:lnTo>
                    <a:lnTo>
                      <a:pt x="34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5" name="Полилиния 334">
                <a:extLst>
                  <a:ext uri="{FF2B5EF4-FFF2-40B4-BE49-F238E27FC236}">
                    <a16:creationId xmlns:a16="http://schemas.microsoft.com/office/drawing/2014/main" id="{00E05695-AFDA-47E0-9B22-6847AB28641F}"/>
                  </a:ext>
                </a:extLst>
              </p:cNvPr>
              <p:cNvSpPr/>
              <p:nvPr/>
            </p:nvSpPr>
            <p:spPr>
              <a:xfrm>
                <a:off x="4405550" y="7111905"/>
                <a:ext cx="95643" cy="95643"/>
              </a:xfrm>
              <a:custGeom>
                <a:avLst/>
                <a:gdLst>
                  <a:gd name="connsiteX0" fmla="*/ 37 w 95643"/>
                  <a:gd name="connsiteY0" fmla="*/ 71 h 95643"/>
                  <a:gd name="connsiteX1" fmla="*/ 95680 w 95643"/>
                  <a:gd name="connsiteY1" fmla="*/ 71 h 95643"/>
                  <a:gd name="connsiteX2" fmla="*/ 95680 w 95643"/>
                  <a:gd name="connsiteY2" fmla="*/ 95714 h 95643"/>
                  <a:gd name="connsiteX3" fmla="*/ 37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71"/>
                    </a:moveTo>
                    <a:lnTo>
                      <a:pt x="95680" y="71"/>
                    </a:lnTo>
                    <a:lnTo>
                      <a:pt x="95680" y="95714"/>
                    </a:lnTo>
                    <a:lnTo>
                      <a:pt x="37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6" name="Полилиния 335">
                <a:extLst>
                  <a:ext uri="{FF2B5EF4-FFF2-40B4-BE49-F238E27FC236}">
                    <a16:creationId xmlns:a16="http://schemas.microsoft.com/office/drawing/2014/main" id="{CB22504C-4152-4A96-9FA9-3201E435668F}"/>
                  </a:ext>
                </a:extLst>
              </p:cNvPr>
              <p:cNvSpPr/>
              <p:nvPr/>
            </p:nvSpPr>
            <p:spPr>
              <a:xfrm>
                <a:off x="4501194" y="7111905"/>
                <a:ext cx="95643" cy="95643"/>
              </a:xfrm>
              <a:custGeom>
                <a:avLst/>
                <a:gdLst>
                  <a:gd name="connsiteX0" fmla="*/ 39 w 95643"/>
                  <a:gd name="connsiteY0" fmla="*/ 71 h 95643"/>
                  <a:gd name="connsiteX1" fmla="*/ 95682 w 95643"/>
                  <a:gd name="connsiteY1" fmla="*/ 71 h 95643"/>
                  <a:gd name="connsiteX2" fmla="*/ 95682 w 95643"/>
                  <a:gd name="connsiteY2" fmla="*/ 95714 h 95643"/>
                  <a:gd name="connsiteX3" fmla="*/ 39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71"/>
                    </a:moveTo>
                    <a:lnTo>
                      <a:pt x="95682" y="71"/>
                    </a:lnTo>
                    <a:lnTo>
                      <a:pt x="95682" y="95714"/>
                    </a:lnTo>
                    <a:lnTo>
                      <a:pt x="39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7" name="Полилиния 336">
                <a:extLst>
                  <a:ext uri="{FF2B5EF4-FFF2-40B4-BE49-F238E27FC236}">
                    <a16:creationId xmlns:a16="http://schemas.microsoft.com/office/drawing/2014/main" id="{99007217-0D95-4598-9BC4-F423BFF64B44}"/>
                  </a:ext>
                </a:extLst>
              </p:cNvPr>
              <p:cNvSpPr/>
              <p:nvPr/>
            </p:nvSpPr>
            <p:spPr>
              <a:xfrm>
                <a:off x="4596837" y="7111905"/>
                <a:ext cx="95643" cy="95643"/>
              </a:xfrm>
              <a:custGeom>
                <a:avLst/>
                <a:gdLst>
                  <a:gd name="connsiteX0" fmla="*/ 42 w 95643"/>
                  <a:gd name="connsiteY0" fmla="*/ 71 h 95643"/>
                  <a:gd name="connsiteX1" fmla="*/ 95685 w 95643"/>
                  <a:gd name="connsiteY1" fmla="*/ 71 h 95643"/>
                  <a:gd name="connsiteX2" fmla="*/ 95685 w 95643"/>
                  <a:gd name="connsiteY2" fmla="*/ 95714 h 95643"/>
                  <a:gd name="connsiteX3" fmla="*/ 42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71"/>
                    </a:moveTo>
                    <a:lnTo>
                      <a:pt x="95685" y="71"/>
                    </a:lnTo>
                    <a:lnTo>
                      <a:pt x="95685" y="95714"/>
                    </a:lnTo>
                    <a:lnTo>
                      <a:pt x="42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8" name="Полилиния 337">
                <a:extLst>
                  <a:ext uri="{FF2B5EF4-FFF2-40B4-BE49-F238E27FC236}">
                    <a16:creationId xmlns:a16="http://schemas.microsoft.com/office/drawing/2014/main" id="{71CDAC95-CA93-4282-A0DD-19BF73210537}"/>
                  </a:ext>
                </a:extLst>
              </p:cNvPr>
              <p:cNvSpPr/>
              <p:nvPr/>
            </p:nvSpPr>
            <p:spPr>
              <a:xfrm>
                <a:off x="4692480" y="7111905"/>
                <a:ext cx="95643" cy="95643"/>
              </a:xfrm>
              <a:custGeom>
                <a:avLst/>
                <a:gdLst>
                  <a:gd name="connsiteX0" fmla="*/ 20369 w 95643"/>
                  <a:gd name="connsiteY0" fmla="*/ 95714 h 95643"/>
                  <a:gd name="connsiteX1" fmla="*/ 75364 w 95643"/>
                  <a:gd name="connsiteY1" fmla="*/ 95714 h 95643"/>
                  <a:gd name="connsiteX2" fmla="*/ 95688 w 95643"/>
                  <a:gd name="connsiteY2" fmla="*/ 75390 h 95643"/>
                  <a:gd name="connsiteX3" fmla="*/ 95688 w 95643"/>
                  <a:gd name="connsiteY3" fmla="*/ 20395 h 95643"/>
                  <a:gd name="connsiteX4" fmla="*/ 75364 w 95643"/>
                  <a:gd name="connsiteY4" fmla="*/ 71 h 95643"/>
                  <a:gd name="connsiteX5" fmla="*/ 45 w 95643"/>
                  <a:gd name="connsiteY5" fmla="*/ 71 h 95643"/>
                  <a:gd name="connsiteX6" fmla="*/ 45 w 95643"/>
                  <a:gd name="connsiteY6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69" y="95714"/>
                    </a:moveTo>
                    <a:lnTo>
                      <a:pt x="75364" y="95714"/>
                    </a:lnTo>
                    <a:cubicBezTo>
                      <a:pt x="86589" y="95714"/>
                      <a:pt x="95688" y="86614"/>
                      <a:pt x="95688" y="75390"/>
                    </a:cubicBezTo>
                    <a:lnTo>
                      <a:pt x="95688" y="20395"/>
                    </a:lnTo>
                    <a:cubicBezTo>
                      <a:pt x="95688" y="9170"/>
                      <a:pt x="86589" y="71"/>
                      <a:pt x="75364" y="71"/>
                    </a:cubicBezTo>
                    <a:lnTo>
                      <a:pt x="45" y="71"/>
                    </a:lnTo>
                    <a:lnTo>
                      <a:pt x="45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9" name="Полилиния 338">
                <a:extLst>
                  <a:ext uri="{FF2B5EF4-FFF2-40B4-BE49-F238E27FC236}">
                    <a16:creationId xmlns:a16="http://schemas.microsoft.com/office/drawing/2014/main" id="{325E2D5F-8FE4-4215-8B7B-F370A9AEBED0}"/>
                  </a:ext>
                </a:extLst>
              </p:cNvPr>
              <p:cNvSpPr/>
              <p:nvPr/>
            </p:nvSpPr>
            <p:spPr>
              <a:xfrm>
                <a:off x="4979409" y="7111905"/>
                <a:ext cx="95643" cy="95643"/>
              </a:xfrm>
              <a:custGeom>
                <a:avLst/>
                <a:gdLst>
                  <a:gd name="connsiteX0" fmla="*/ 54 w 95643"/>
                  <a:gd name="connsiteY0" fmla="*/ 71 h 95643"/>
                  <a:gd name="connsiteX1" fmla="*/ 95697 w 95643"/>
                  <a:gd name="connsiteY1" fmla="*/ 71 h 95643"/>
                  <a:gd name="connsiteX2" fmla="*/ 95697 w 95643"/>
                  <a:gd name="connsiteY2" fmla="*/ 95714 h 95643"/>
                  <a:gd name="connsiteX3" fmla="*/ 54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4" y="71"/>
                    </a:moveTo>
                    <a:lnTo>
                      <a:pt x="95697" y="71"/>
                    </a:lnTo>
                    <a:lnTo>
                      <a:pt x="95697" y="95714"/>
                    </a:lnTo>
                    <a:lnTo>
                      <a:pt x="54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0" name="Полилиния 339">
                <a:extLst>
                  <a:ext uri="{FF2B5EF4-FFF2-40B4-BE49-F238E27FC236}">
                    <a16:creationId xmlns:a16="http://schemas.microsoft.com/office/drawing/2014/main" id="{DBE2A80F-70D3-41C1-A7CC-ED10D73AB679}"/>
                  </a:ext>
                </a:extLst>
              </p:cNvPr>
              <p:cNvSpPr/>
              <p:nvPr/>
            </p:nvSpPr>
            <p:spPr>
              <a:xfrm>
                <a:off x="5075052" y="7111905"/>
                <a:ext cx="95643" cy="95643"/>
              </a:xfrm>
              <a:custGeom>
                <a:avLst/>
                <a:gdLst>
                  <a:gd name="connsiteX0" fmla="*/ 95700 w 95643"/>
                  <a:gd name="connsiteY0" fmla="*/ 75390 h 95643"/>
                  <a:gd name="connsiteX1" fmla="*/ 75375 w 95643"/>
                  <a:gd name="connsiteY1" fmla="*/ 95714 h 95643"/>
                  <a:gd name="connsiteX2" fmla="*/ 57 w 95643"/>
                  <a:gd name="connsiteY2" fmla="*/ 95714 h 95643"/>
                  <a:gd name="connsiteX3" fmla="*/ 57 w 95643"/>
                  <a:gd name="connsiteY3" fmla="*/ 71 h 95643"/>
                  <a:gd name="connsiteX4" fmla="*/ 95700 w 95643"/>
                  <a:gd name="connsiteY4" fmla="*/ 71 h 95643"/>
                  <a:gd name="connsiteX5" fmla="*/ 95700 w 95643"/>
                  <a:gd name="connsiteY5" fmla="*/ 7539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0" y="75390"/>
                    </a:moveTo>
                    <a:cubicBezTo>
                      <a:pt x="95700" y="86614"/>
                      <a:pt x="86600" y="95714"/>
                      <a:pt x="75375" y="95714"/>
                    </a:cubicBezTo>
                    <a:lnTo>
                      <a:pt x="57" y="95714"/>
                    </a:lnTo>
                    <a:lnTo>
                      <a:pt x="57" y="71"/>
                    </a:lnTo>
                    <a:lnTo>
                      <a:pt x="95700" y="71"/>
                    </a:lnTo>
                    <a:lnTo>
                      <a:pt x="95700" y="7539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1" name="Полилиния 340">
                <a:extLst>
                  <a:ext uri="{FF2B5EF4-FFF2-40B4-BE49-F238E27FC236}">
                    <a16:creationId xmlns:a16="http://schemas.microsoft.com/office/drawing/2014/main" id="{7DA928DA-4043-41F0-93DC-1B36E86EB8A1}"/>
                  </a:ext>
                </a:extLst>
              </p:cNvPr>
              <p:cNvSpPr/>
              <p:nvPr/>
            </p:nvSpPr>
            <p:spPr>
              <a:xfrm>
                <a:off x="5170695" y="7111905"/>
                <a:ext cx="20324" cy="20324"/>
              </a:xfrm>
              <a:custGeom>
                <a:avLst/>
                <a:gdLst>
                  <a:gd name="connsiteX0" fmla="*/ 20384 w 20324"/>
                  <a:gd name="connsiteY0" fmla="*/ 71 h 20324"/>
                  <a:gd name="connsiteX1" fmla="*/ 60 w 20324"/>
                  <a:gd name="connsiteY1" fmla="*/ 71 h 20324"/>
                  <a:gd name="connsiteX2" fmla="*/ 60 w 20324"/>
                  <a:gd name="connsiteY2" fmla="*/ 20395 h 20324"/>
                  <a:gd name="connsiteX3" fmla="*/ 20384 w 20324"/>
                  <a:gd name="connsiteY3" fmla="*/ 7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4" y="71"/>
                    </a:moveTo>
                    <a:lnTo>
                      <a:pt x="60" y="71"/>
                    </a:lnTo>
                    <a:lnTo>
                      <a:pt x="60" y="20395"/>
                    </a:lnTo>
                    <a:cubicBezTo>
                      <a:pt x="60" y="9171"/>
                      <a:pt x="9159" y="71"/>
                      <a:pt x="20384" y="7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2" name="Полилиния 341">
                <a:extLst>
                  <a:ext uri="{FF2B5EF4-FFF2-40B4-BE49-F238E27FC236}">
                    <a16:creationId xmlns:a16="http://schemas.microsoft.com/office/drawing/2014/main" id="{68E4CB3B-A6BA-4B21-B996-C4B57C5961BA}"/>
                  </a:ext>
                </a:extLst>
              </p:cNvPr>
              <p:cNvSpPr/>
              <p:nvPr/>
            </p:nvSpPr>
            <p:spPr>
              <a:xfrm>
                <a:off x="5266338" y="7111905"/>
                <a:ext cx="95643" cy="95643"/>
              </a:xfrm>
              <a:custGeom>
                <a:avLst/>
                <a:gdLst>
                  <a:gd name="connsiteX0" fmla="*/ 20386 w 95643"/>
                  <a:gd name="connsiteY0" fmla="*/ 71 h 95643"/>
                  <a:gd name="connsiteX1" fmla="*/ 62 w 95643"/>
                  <a:gd name="connsiteY1" fmla="*/ 20395 h 95643"/>
                  <a:gd name="connsiteX2" fmla="*/ 62 w 95643"/>
                  <a:gd name="connsiteY2" fmla="*/ 95714 h 95643"/>
                  <a:gd name="connsiteX3" fmla="*/ 95705 w 95643"/>
                  <a:gd name="connsiteY3" fmla="*/ 95714 h 95643"/>
                  <a:gd name="connsiteX4" fmla="*/ 95705 w 95643"/>
                  <a:gd name="connsiteY4" fmla="*/ 71 h 95643"/>
                  <a:gd name="connsiteX5" fmla="*/ 20386 w 95643"/>
                  <a:gd name="connsiteY5" fmla="*/ 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6" y="71"/>
                    </a:moveTo>
                    <a:cubicBezTo>
                      <a:pt x="9162" y="71"/>
                      <a:pt x="62" y="9170"/>
                      <a:pt x="62" y="20395"/>
                    </a:cubicBezTo>
                    <a:lnTo>
                      <a:pt x="62" y="95714"/>
                    </a:lnTo>
                    <a:lnTo>
                      <a:pt x="95705" y="95714"/>
                    </a:lnTo>
                    <a:lnTo>
                      <a:pt x="95705" y="71"/>
                    </a:lnTo>
                    <a:lnTo>
                      <a:pt x="20386" y="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3" name="Полилиния 342">
                <a:extLst>
                  <a:ext uri="{FF2B5EF4-FFF2-40B4-BE49-F238E27FC236}">
                    <a16:creationId xmlns:a16="http://schemas.microsoft.com/office/drawing/2014/main" id="{8B8BF912-9AEF-4B98-91FF-376861646F15}"/>
                  </a:ext>
                </a:extLst>
              </p:cNvPr>
              <p:cNvSpPr/>
              <p:nvPr/>
            </p:nvSpPr>
            <p:spPr>
              <a:xfrm>
                <a:off x="5361981" y="7111905"/>
                <a:ext cx="95643" cy="95643"/>
              </a:xfrm>
              <a:custGeom>
                <a:avLst/>
                <a:gdLst>
                  <a:gd name="connsiteX0" fmla="*/ 65 w 95643"/>
                  <a:gd name="connsiteY0" fmla="*/ 71 h 95643"/>
                  <a:gd name="connsiteX1" fmla="*/ 95708 w 95643"/>
                  <a:gd name="connsiteY1" fmla="*/ 71 h 95643"/>
                  <a:gd name="connsiteX2" fmla="*/ 95708 w 95643"/>
                  <a:gd name="connsiteY2" fmla="*/ 95714 h 95643"/>
                  <a:gd name="connsiteX3" fmla="*/ 65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71"/>
                    </a:moveTo>
                    <a:lnTo>
                      <a:pt x="95708" y="71"/>
                    </a:lnTo>
                    <a:lnTo>
                      <a:pt x="95708" y="95714"/>
                    </a:lnTo>
                    <a:lnTo>
                      <a:pt x="65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4" name="Полилиния 343">
                <a:extLst>
                  <a:ext uri="{FF2B5EF4-FFF2-40B4-BE49-F238E27FC236}">
                    <a16:creationId xmlns:a16="http://schemas.microsoft.com/office/drawing/2014/main" id="{B62A9DD7-FBCF-40D1-9F60-70D7D9607434}"/>
                  </a:ext>
                </a:extLst>
              </p:cNvPr>
              <p:cNvSpPr/>
              <p:nvPr/>
            </p:nvSpPr>
            <p:spPr>
              <a:xfrm>
                <a:off x="5553267" y="7111905"/>
                <a:ext cx="95643" cy="95643"/>
              </a:xfrm>
              <a:custGeom>
                <a:avLst/>
                <a:gdLst>
                  <a:gd name="connsiteX0" fmla="*/ 75390 w 95643"/>
                  <a:gd name="connsiteY0" fmla="*/ 71 h 95643"/>
                  <a:gd name="connsiteX1" fmla="*/ 95714 w 95643"/>
                  <a:gd name="connsiteY1" fmla="*/ 71 h 95643"/>
                  <a:gd name="connsiteX2" fmla="*/ 95714 w 95643"/>
                  <a:gd name="connsiteY2" fmla="*/ 95714 h 95643"/>
                  <a:gd name="connsiteX3" fmla="*/ 75390 w 95643"/>
                  <a:gd name="connsiteY3" fmla="*/ 95714 h 95643"/>
                  <a:gd name="connsiteX4" fmla="*/ 20395 w 95643"/>
                  <a:gd name="connsiteY4" fmla="*/ 95714 h 95643"/>
                  <a:gd name="connsiteX5" fmla="*/ 20395 w 95643"/>
                  <a:gd name="connsiteY5" fmla="*/ 71 h 95643"/>
                  <a:gd name="connsiteX6" fmla="*/ 71 w 95643"/>
                  <a:gd name="connsiteY6" fmla="*/ 71 h 95643"/>
                  <a:gd name="connsiteX7" fmla="*/ 20395 w 95643"/>
                  <a:gd name="connsiteY7" fmla="*/ 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90" y="71"/>
                    </a:moveTo>
                    <a:cubicBezTo>
                      <a:pt x="86614" y="71"/>
                      <a:pt x="95714" y="71"/>
                      <a:pt x="95714" y="71"/>
                    </a:cubicBezTo>
                    <a:lnTo>
                      <a:pt x="95714" y="95714"/>
                    </a:lnTo>
                    <a:cubicBezTo>
                      <a:pt x="95714" y="95714"/>
                      <a:pt x="86614" y="95714"/>
                      <a:pt x="75390" y="95714"/>
                    </a:cubicBezTo>
                    <a:lnTo>
                      <a:pt x="20395" y="95714"/>
                    </a:lnTo>
                    <a:lnTo>
                      <a:pt x="20395" y="71"/>
                    </a:lnTo>
                    <a:cubicBezTo>
                      <a:pt x="9170" y="71"/>
                      <a:pt x="71" y="71"/>
                      <a:pt x="71" y="71"/>
                    </a:cubicBezTo>
                    <a:cubicBezTo>
                      <a:pt x="71" y="71"/>
                      <a:pt x="9170" y="71"/>
                      <a:pt x="20395" y="7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5" name="Полилиния 344">
                <a:extLst>
                  <a:ext uri="{FF2B5EF4-FFF2-40B4-BE49-F238E27FC236}">
                    <a16:creationId xmlns:a16="http://schemas.microsoft.com/office/drawing/2014/main" id="{0DC797D2-333B-4673-971B-B03839B0819D}"/>
                  </a:ext>
                </a:extLst>
              </p:cNvPr>
              <p:cNvSpPr/>
              <p:nvPr/>
            </p:nvSpPr>
            <p:spPr>
              <a:xfrm>
                <a:off x="5744553" y="7111905"/>
                <a:ext cx="95643" cy="95643"/>
              </a:xfrm>
              <a:custGeom>
                <a:avLst/>
                <a:gdLst>
                  <a:gd name="connsiteX0" fmla="*/ 76 w 95643"/>
                  <a:gd name="connsiteY0" fmla="*/ 71 h 95643"/>
                  <a:gd name="connsiteX1" fmla="*/ 95719 w 95643"/>
                  <a:gd name="connsiteY1" fmla="*/ 71 h 95643"/>
                  <a:gd name="connsiteX2" fmla="*/ 95719 w 95643"/>
                  <a:gd name="connsiteY2" fmla="*/ 95714 h 95643"/>
                  <a:gd name="connsiteX3" fmla="*/ 76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71"/>
                    </a:moveTo>
                    <a:lnTo>
                      <a:pt x="95719" y="71"/>
                    </a:lnTo>
                    <a:lnTo>
                      <a:pt x="95719" y="95714"/>
                    </a:lnTo>
                    <a:lnTo>
                      <a:pt x="76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6" name="Полилиния 345">
                <a:extLst>
                  <a:ext uri="{FF2B5EF4-FFF2-40B4-BE49-F238E27FC236}">
                    <a16:creationId xmlns:a16="http://schemas.microsoft.com/office/drawing/2014/main" id="{419C25F1-3DC8-4081-8056-76E5091DCE1B}"/>
                  </a:ext>
                </a:extLst>
              </p:cNvPr>
              <p:cNvSpPr/>
              <p:nvPr/>
            </p:nvSpPr>
            <p:spPr>
              <a:xfrm>
                <a:off x="5840196" y="7111905"/>
                <a:ext cx="95643" cy="95643"/>
              </a:xfrm>
              <a:custGeom>
                <a:avLst/>
                <a:gdLst>
                  <a:gd name="connsiteX0" fmla="*/ 79 w 95643"/>
                  <a:gd name="connsiteY0" fmla="*/ 71 h 95643"/>
                  <a:gd name="connsiteX1" fmla="*/ 95722 w 95643"/>
                  <a:gd name="connsiteY1" fmla="*/ 71 h 95643"/>
                  <a:gd name="connsiteX2" fmla="*/ 95722 w 95643"/>
                  <a:gd name="connsiteY2" fmla="*/ 95714 h 95643"/>
                  <a:gd name="connsiteX3" fmla="*/ 79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71"/>
                    </a:moveTo>
                    <a:lnTo>
                      <a:pt x="95722" y="71"/>
                    </a:lnTo>
                    <a:lnTo>
                      <a:pt x="95722" y="95714"/>
                    </a:lnTo>
                    <a:lnTo>
                      <a:pt x="79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7" name="Полилиния 346">
                <a:extLst>
                  <a:ext uri="{FF2B5EF4-FFF2-40B4-BE49-F238E27FC236}">
                    <a16:creationId xmlns:a16="http://schemas.microsoft.com/office/drawing/2014/main" id="{51E19400-E924-4A0A-BCE3-26EA89660763}"/>
                  </a:ext>
                </a:extLst>
              </p:cNvPr>
              <p:cNvSpPr/>
              <p:nvPr/>
            </p:nvSpPr>
            <p:spPr>
              <a:xfrm>
                <a:off x="5935839" y="7111905"/>
                <a:ext cx="95643" cy="95643"/>
              </a:xfrm>
              <a:custGeom>
                <a:avLst/>
                <a:gdLst>
                  <a:gd name="connsiteX0" fmla="*/ 82 w 95643"/>
                  <a:gd name="connsiteY0" fmla="*/ 71 h 95643"/>
                  <a:gd name="connsiteX1" fmla="*/ 95725 w 95643"/>
                  <a:gd name="connsiteY1" fmla="*/ 71 h 95643"/>
                  <a:gd name="connsiteX2" fmla="*/ 95725 w 95643"/>
                  <a:gd name="connsiteY2" fmla="*/ 95714 h 95643"/>
                  <a:gd name="connsiteX3" fmla="*/ 82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71"/>
                    </a:moveTo>
                    <a:lnTo>
                      <a:pt x="95725" y="71"/>
                    </a:lnTo>
                    <a:lnTo>
                      <a:pt x="95725" y="95714"/>
                    </a:lnTo>
                    <a:lnTo>
                      <a:pt x="82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8" name="Полилиния 347">
                <a:extLst>
                  <a:ext uri="{FF2B5EF4-FFF2-40B4-BE49-F238E27FC236}">
                    <a16:creationId xmlns:a16="http://schemas.microsoft.com/office/drawing/2014/main" id="{F85C11DA-1F12-4859-B8FC-13EC60BBD13A}"/>
                  </a:ext>
                </a:extLst>
              </p:cNvPr>
              <p:cNvSpPr/>
              <p:nvPr/>
            </p:nvSpPr>
            <p:spPr>
              <a:xfrm>
                <a:off x="6031482" y="7111905"/>
                <a:ext cx="95643" cy="95643"/>
              </a:xfrm>
              <a:custGeom>
                <a:avLst/>
                <a:gdLst>
                  <a:gd name="connsiteX0" fmla="*/ 85 w 95643"/>
                  <a:gd name="connsiteY0" fmla="*/ 71 h 95643"/>
                  <a:gd name="connsiteX1" fmla="*/ 95728 w 95643"/>
                  <a:gd name="connsiteY1" fmla="*/ 71 h 95643"/>
                  <a:gd name="connsiteX2" fmla="*/ 95728 w 95643"/>
                  <a:gd name="connsiteY2" fmla="*/ 95714 h 95643"/>
                  <a:gd name="connsiteX3" fmla="*/ 85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71"/>
                    </a:moveTo>
                    <a:lnTo>
                      <a:pt x="95728" y="71"/>
                    </a:lnTo>
                    <a:lnTo>
                      <a:pt x="95728" y="95714"/>
                    </a:lnTo>
                    <a:lnTo>
                      <a:pt x="85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9" name="Полилиния 348">
                <a:extLst>
                  <a:ext uri="{FF2B5EF4-FFF2-40B4-BE49-F238E27FC236}">
                    <a16:creationId xmlns:a16="http://schemas.microsoft.com/office/drawing/2014/main" id="{7E9DE6D1-DC6B-401C-83C5-9765BFB4AE32}"/>
                  </a:ext>
                </a:extLst>
              </p:cNvPr>
              <p:cNvSpPr/>
              <p:nvPr/>
            </p:nvSpPr>
            <p:spPr>
              <a:xfrm>
                <a:off x="6127125" y="7111905"/>
                <a:ext cx="95643" cy="95643"/>
              </a:xfrm>
              <a:custGeom>
                <a:avLst/>
                <a:gdLst>
                  <a:gd name="connsiteX0" fmla="*/ 95731 w 95643"/>
                  <a:gd name="connsiteY0" fmla="*/ 75390 h 95643"/>
                  <a:gd name="connsiteX1" fmla="*/ 75407 w 95643"/>
                  <a:gd name="connsiteY1" fmla="*/ 95714 h 95643"/>
                  <a:gd name="connsiteX2" fmla="*/ 88 w 95643"/>
                  <a:gd name="connsiteY2" fmla="*/ 95714 h 95643"/>
                  <a:gd name="connsiteX3" fmla="*/ 88 w 95643"/>
                  <a:gd name="connsiteY3" fmla="*/ 71 h 95643"/>
                  <a:gd name="connsiteX4" fmla="*/ 95731 w 95643"/>
                  <a:gd name="connsiteY4" fmla="*/ 71 h 95643"/>
                  <a:gd name="connsiteX5" fmla="*/ 95731 w 95643"/>
                  <a:gd name="connsiteY5" fmla="*/ 7539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31" y="75390"/>
                    </a:moveTo>
                    <a:cubicBezTo>
                      <a:pt x="95731" y="86614"/>
                      <a:pt x="86631" y="95714"/>
                      <a:pt x="75407" y="95714"/>
                    </a:cubicBezTo>
                    <a:lnTo>
                      <a:pt x="88" y="95714"/>
                    </a:lnTo>
                    <a:lnTo>
                      <a:pt x="88" y="71"/>
                    </a:lnTo>
                    <a:lnTo>
                      <a:pt x="95731" y="71"/>
                    </a:lnTo>
                    <a:lnTo>
                      <a:pt x="95731" y="7539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0" name="Полилиния 349">
                <a:extLst>
                  <a:ext uri="{FF2B5EF4-FFF2-40B4-BE49-F238E27FC236}">
                    <a16:creationId xmlns:a16="http://schemas.microsoft.com/office/drawing/2014/main" id="{EACCE4F7-CC91-42FF-A2AE-860F3C1A1AD8}"/>
                  </a:ext>
                </a:extLst>
              </p:cNvPr>
              <p:cNvSpPr/>
              <p:nvPr/>
            </p:nvSpPr>
            <p:spPr>
              <a:xfrm>
                <a:off x="4214264" y="7207548"/>
                <a:ext cx="95643" cy="95643"/>
              </a:xfrm>
              <a:custGeom>
                <a:avLst/>
                <a:gdLst>
                  <a:gd name="connsiteX0" fmla="*/ 31 w 95643"/>
                  <a:gd name="connsiteY0" fmla="*/ 74 h 95643"/>
                  <a:gd name="connsiteX1" fmla="*/ 95674 w 95643"/>
                  <a:gd name="connsiteY1" fmla="*/ 74 h 95643"/>
                  <a:gd name="connsiteX2" fmla="*/ 95674 w 95643"/>
                  <a:gd name="connsiteY2" fmla="*/ 95717 h 95643"/>
                  <a:gd name="connsiteX3" fmla="*/ 31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74"/>
                    </a:moveTo>
                    <a:lnTo>
                      <a:pt x="95674" y="74"/>
                    </a:lnTo>
                    <a:lnTo>
                      <a:pt x="95674" y="95717"/>
                    </a:lnTo>
                    <a:lnTo>
                      <a:pt x="31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1" name="Полилиния 350">
                <a:extLst>
                  <a:ext uri="{FF2B5EF4-FFF2-40B4-BE49-F238E27FC236}">
                    <a16:creationId xmlns:a16="http://schemas.microsoft.com/office/drawing/2014/main" id="{F43FC757-7A7D-49D5-8D75-30A0995097B7}"/>
                  </a:ext>
                </a:extLst>
              </p:cNvPr>
              <p:cNvSpPr/>
              <p:nvPr/>
            </p:nvSpPr>
            <p:spPr>
              <a:xfrm>
                <a:off x="4309907" y="7207548"/>
                <a:ext cx="95643" cy="95643"/>
              </a:xfrm>
              <a:custGeom>
                <a:avLst/>
                <a:gdLst>
                  <a:gd name="connsiteX0" fmla="*/ 95677 w 95643"/>
                  <a:gd name="connsiteY0" fmla="*/ 75392 h 95643"/>
                  <a:gd name="connsiteX1" fmla="*/ 75353 w 95643"/>
                  <a:gd name="connsiteY1" fmla="*/ 95717 h 95643"/>
                  <a:gd name="connsiteX2" fmla="*/ 34 w 95643"/>
                  <a:gd name="connsiteY2" fmla="*/ 95717 h 95643"/>
                  <a:gd name="connsiteX3" fmla="*/ 34 w 95643"/>
                  <a:gd name="connsiteY3" fmla="*/ 74 h 95643"/>
                  <a:gd name="connsiteX4" fmla="*/ 95677 w 95643"/>
                  <a:gd name="connsiteY4" fmla="*/ 74 h 95643"/>
                  <a:gd name="connsiteX5" fmla="*/ 95677 w 95643"/>
                  <a:gd name="connsiteY5" fmla="*/ 7539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77" y="75392"/>
                    </a:moveTo>
                    <a:cubicBezTo>
                      <a:pt x="95677" y="86617"/>
                      <a:pt x="86577" y="95717"/>
                      <a:pt x="75353" y="95717"/>
                    </a:cubicBezTo>
                    <a:lnTo>
                      <a:pt x="34" y="95717"/>
                    </a:lnTo>
                    <a:lnTo>
                      <a:pt x="34" y="74"/>
                    </a:lnTo>
                    <a:lnTo>
                      <a:pt x="95677" y="74"/>
                    </a:lnTo>
                    <a:lnTo>
                      <a:pt x="95677" y="75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2" name="Полилиния 351">
                <a:extLst>
                  <a:ext uri="{FF2B5EF4-FFF2-40B4-BE49-F238E27FC236}">
                    <a16:creationId xmlns:a16="http://schemas.microsoft.com/office/drawing/2014/main" id="{4D6FD99F-358E-44DE-BD46-5EB418BB9BF8}"/>
                  </a:ext>
                </a:extLst>
              </p:cNvPr>
              <p:cNvSpPr/>
              <p:nvPr/>
            </p:nvSpPr>
            <p:spPr>
              <a:xfrm>
                <a:off x="4405550" y="7207548"/>
                <a:ext cx="20324" cy="20324"/>
              </a:xfrm>
              <a:custGeom>
                <a:avLst/>
                <a:gdLst>
                  <a:gd name="connsiteX0" fmla="*/ 20361 w 20324"/>
                  <a:gd name="connsiteY0" fmla="*/ 74 h 20324"/>
                  <a:gd name="connsiteX1" fmla="*/ 37 w 20324"/>
                  <a:gd name="connsiteY1" fmla="*/ 74 h 20324"/>
                  <a:gd name="connsiteX2" fmla="*/ 37 w 20324"/>
                  <a:gd name="connsiteY2" fmla="*/ 20398 h 20324"/>
                  <a:gd name="connsiteX3" fmla="*/ 20361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1" y="74"/>
                    </a:moveTo>
                    <a:lnTo>
                      <a:pt x="37" y="74"/>
                    </a:lnTo>
                    <a:lnTo>
                      <a:pt x="37" y="20398"/>
                    </a:lnTo>
                    <a:cubicBezTo>
                      <a:pt x="37" y="9174"/>
                      <a:pt x="9136" y="74"/>
                      <a:pt x="20361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3" name="Полилиния 352">
                <a:extLst>
                  <a:ext uri="{FF2B5EF4-FFF2-40B4-BE49-F238E27FC236}">
                    <a16:creationId xmlns:a16="http://schemas.microsoft.com/office/drawing/2014/main" id="{CDB7D4C3-AE41-4576-9018-7699D33E4156}"/>
                  </a:ext>
                </a:extLst>
              </p:cNvPr>
              <p:cNvSpPr/>
              <p:nvPr/>
            </p:nvSpPr>
            <p:spPr>
              <a:xfrm>
                <a:off x="4480869" y="7207548"/>
                <a:ext cx="20324" cy="20324"/>
              </a:xfrm>
              <a:custGeom>
                <a:avLst/>
                <a:gdLst>
                  <a:gd name="connsiteX0" fmla="*/ 20360 w 20324"/>
                  <a:gd name="connsiteY0" fmla="*/ 20398 h 20324"/>
                  <a:gd name="connsiteX1" fmla="*/ 20360 w 20324"/>
                  <a:gd name="connsiteY1" fmla="*/ 74 h 20324"/>
                  <a:gd name="connsiteX2" fmla="*/ 36 w 20324"/>
                  <a:gd name="connsiteY2" fmla="*/ 74 h 20324"/>
                  <a:gd name="connsiteX3" fmla="*/ 20360 w 20324"/>
                  <a:gd name="connsiteY3" fmla="*/ 2039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0" y="20398"/>
                    </a:moveTo>
                    <a:lnTo>
                      <a:pt x="20360" y="74"/>
                    </a:lnTo>
                    <a:lnTo>
                      <a:pt x="36" y="74"/>
                    </a:lnTo>
                    <a:cubicBezTo>
                      <a:pt x="11261" y="74"/>
                      <a:pt x="20360" y="9174"/>
                      <a:pt x="20360" y="2039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4" name="Полилиния 353">
                <a:extLst>
                  <a:ext uri="{FF2B5EF4-FFF2-40B4-BE49-F238E27FC236}">
                    <a16:creationId xmlns:a16="http://schemas.microsoft.com/office/drawing/2014/main" id="{F2E8162B-B660-48E5-9DB5-7A41A67C528A}"/>
                  </a:ext>
                </a:extLst>
              </p:cNvPr>
              <p:cNvSpPr/>
              <p:nvPr/>
            </p:nvSpPr>
            <p:spPr>
              <a:xfrm>
                <a:off x="4501194" y="7207548"/>
                <a:ext cx="95643" cy="95643"/>
              </a:xfrm>
              <a:custGeom>
                <a:avLst/>
                <a:gdLst>
                  <a:gd name="connsiteX0" fmla="*/ 39 w 95643"/>
                  <a:gd name="connsiteY0" fmla="*/ 74 h 95643"/>
                  <a:gd name="connsiteX1" fmla="*/ 95682 w 95643"/>
                  <a:gd name="connsiteY1" fmla="*/ 74 h 95643"/>
                  <a:gd name="connsiteX2" fmla="*/ 95682 w 95643"/>
                  <a:gd name="connsiteY2" fmla="*/ 95717 h 95643"/>
                  <a:gd name="connsiteX3" fmla="*/ 39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74"/>
                    </a:moveTo>
                    <a:lnTo>
                      <a:pt x="95682" y="74"/>
                    </a:lnTo>
                    <a:lnTo>
                      <a:pt x="95682" y="95717"/>
                    </a:lnTo>
                    <a:lnTo>
                      <a:pt x="39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5" name="Полилиния 354">
                <a:extLst>
                  <a:ext uri="{FF2B5EF4-FFF2-40B4-BE49-F238E27FC236}">
                    <a16:creationId xmlns:a16="http://schemas.microsoft.com/office/drawing/2014/main" id="{1D74E5CD-FB6A-4F67-AE82-A8185D18060D}"/>
                  </a:ext>
                </a:extLst>
              </p:cNvPr>
              <p:cNvSpPr/>
              <p:nvPr/>
            </p:nvSpPr>
            <p:spPr>
              <a:xfrm>
                <a:off x="4596837" y="7207548"/>
                <a:ext cx="95643" cy="95643"/>
              </a:xfrm>
              <a:custGeom>
                <a:avLst/>
                <a:gdLst>
                  <a:gd name="connsiteX0" fmla="*/ 42 w 95643"/>
                  <a:gd name="connsiteY0" fmla="*/ 74 h 95643"/>
                  <a:gd name="connsiteX1" fmla="*/ 95685 w 95643"/>
                  <a:gd name="connsiteY1" fmla="*/ 74 h 95643"/>
                  <a:gd name="connsiteX2" fmla="*/ 95685 w 95643"/>
                  <a:gd name="connsiteY2" fmla="*/ 95717 h 95643"/>
                  <a:gd name="connsiteX3" fmla="*/ 42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74"/>
                    </a:moveTo>
                    <a:lnTo>
                      <a:pt x="95685" y="74"/>
                    </a:lnTo>
                    <a:lnTo>
                      <a:pt x="95685" y="95717"/>
                    </a:lnTo>
                    <a:lnTo>
                      <a:pt x="42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6" name="Полилиния 355">
                <a:extLst>
                  <a:ext uri="{FF2B5EF4-FFF2-40B4-BE49-F238E27FC236}">
                    <a16:creationId xmlns:a16="http://schemas.microsoft.com/office/drawing/2014/main" id="{1581EC33-0766-4730-A147-5F4470D49136}"/>
                  </a:ext>
                </a:extLst>
              </p:cNvPr>
              <p:cNvSpPr/>
              <p:nvPr/>
            </p:nvSpPr>
            <p:spPr>
              <a:xfrm>
                <a:off x="4692480" y="7207548"/>
                <a:ext cx="20324" cy="20324"/>
              </a:xfrm>
              <a:custGeom>
                <a:avLst/>
                <a:gdLst>
                  <a:gd name="connsiteX0" fmla="*/ 20370 w 20324"/>
                  <a:gd name="connsiteY0" fmla="*/ 74 h 20324"/>
                  <a:gd name="connsiteX1" fmla="*/ 46 w 20324"/>
                  <a:gd name="connsiteY1" fmla="*/ 74 h 20324"/>
                  <a:gd name="connsiteX2" fmla="*/ 46 w 20324"/>
                  <a:gd name="connsiteY2" fmla="*/ 20398 h 20324"/>
                  <a:gd name="connsiteX3" fmla="*/ 20370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0" y="74"/>
                    </a:moveTo>
                    <a:lnTo>
                      <a:pt x="46" y="74"/>
                    </a:lnTo>
                    <a:lnTo>
                      <a:pt x="46" y="20398"/>
                    </a:lnTo>
                    <a:cubicBezTo>
                      <a:pt x="46" y="9174"/>
                      <a:pt x="9145" y="74"/>
                      <a:pt x="20370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7" name="Полилиния 356">
                <a:extLst>
                  <a:ext uri="{FF2B5EF4-FFF2-40B4-BE49-F238E27FC236}">
                    <a16:creationId xmlns:a16="http://schemas.microsoft.com/office/drawing/2014/main" id="{B2E7D9DC-C8B8-4FDD-912F-C82EC7DE093B}"/>
                  </a:ext>
                </a:extLst>
              </p:cNvPr>
              <p:cNvSpPr/>
              <p:nvPr/>
            </p:nvSpPr>
            <p:spPr>
              <a:xfrm>
                <a:off x="4692480" y="7282866"/>
                <a:ext cx="20324" cy="20324"/>
              </a:xfrm>
              <a:custGeom>
                <a:avLst/>
                <a:gdLst>
                  <a:gd name="connsiteX0" fmla="*/ 20370 w 20324"/>
                  <a:gd name="connsiteY0" fmla="*/ 20397 h 20324"/>
                  <a:gd name="connsiteX1" fmla="*/ 46 w 20324"/>
                  <a:gd name="connsiteY1" fmla="*/ 73 h 20324"/>
                  <a:gd name="connsiteX2" fmla="*/ 46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0" y="20397"/>
                    </a:moveTo>
                    <a:cubicBezTo>
                      <a:pt x="9145" y="20397"/>
                      <a:pt x="46" y="11298"/>
                      <a:pt x="46" y="73"/>
                    </a:cubicBezTo>
                    <a:lnTo>
                      <a:pt x="46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8" name="Полилиния 357">
                <a:extLst>
                  <a:ext uri="{FF2B5EF4-FFF2-40B4-BE49-F238E27FC236}">
                    <a16:creationId xmlns:a16="http://schemas.microsoft.com/office/drawing/2014/main" id="{E7530FE4-3937-4E65-8102-B28ED0FF2568}"/>
                  </a:ext>
                </a:extLst>
              </p:cNvPr>
              <p:cNvSpPr/>
              <p:nvPr/>
            </p:nvSpPr>
            <p:spPr>
              <a:xfrm>
                <a:off x="4788123" y="7207548"/>
                <a:ext cx="95643" cy="95643"/>
              </a:xfrm>
              <a:custGeom>
                <a:avLst/>
                <a:gdLst>
                  <a:gd name="connsiteX0" fmla="*/ 75367 w 95643"/>
                  <a:gd name="connsiteY0" fmla="*/ 74 h 95643"/>
                  <a:gd name="connsiteX1" fmla="*/ 95691 w 95643"/>
                  <a:gd name="connsiteY1" fmla="*/ 74 h 95643"/>
                  <a:gd name="connsiteX2" fmla="*/ 95691 w 95643"/>
                  <a:gd name="connsiteY2" fmla="*/ 95717 h 95643"/>
                  <a:gd name="connsiteX3" fmla="*/ 75367 w 95643"/>
                  <a:gd name="connsiteY3" fmla="*/ 95717 h 95643"/>
                  <a:gd name="connsiteX4" fmla="*/ 20372 w 95643"/>
                  <a:gd name="connsiteY4" fmla="*/ 95717 h 95643"/>
                  <a:gd name="connsiteX5" fmla="*/ 20372 w 95643"/>
                  <a:gd name="connsiteY5" fmla="*/ 74 h 95643"/>
                  <a:gd name="connsiteX6" fmla="*/ 48 w 95643"/>
                  <a:gd name="connsiteY6" fmla="*/ 74 h 95643"/>
                  <a:gd name="connsiteX7" fmla="*/ 20372 w 95643"/>
                  <a:gd name="connsiteY7" fmla="*/ 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67" y="74"/>
                    </a:moveTo>
                    <a:cubicBezTo>
                      <a:pt x="86592" y="74"/>
                      <a:pt x="95691" y="74"/>
                      <a:pt x="95691" y="74"/>
                    </a:cubicBezTo>
                    <a:lnTo>
                      <a:pt x="95691" y="95717"/>
                    </a:lnTo>
                    <a:cubicBezTo>
                      <a:pt x="95691" y="95717"/>
                      <a:pt x="86592" y="95717"/>
                      <a:pt x="75367" y="95717"/>
                    </a:cubicBezTo>
                    <a:lnTo>
                      <a:pt x="20372" y="95717"/>
                    </a:lnTo>
                    <a:lnTo>
                      <a:pt x="20372" y="74"/>
                    </a:lnTo>
                    <a:cubicBezTo>
                      <a:pt x="9147" y="74"/>
                      <a:pt x="48" y="74"/>
                      <a:pt x="48" y="74"/>
                    </a:cubicBezTo>
                    <a:cubicBezTo>
                      <a:pt x="48" y="74"/>
                      <a:pt x="9147" y="74"/>
                      <a:pt x="20372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9" name="Полилиния 358">
                <a:extLst>
                  <a:ext uri="{FF2B5EF4-FFF2-40B4-BE49-F238E27FC236}">
                    <a16:creationId xmlns:a16="http://schemas.microsoft.com/office/drawing/2014/main" id="{6A96B183-0F85-4562-9C34-76D5BCE50823}"/>
                  </a:ext>
                </a:extLst>
              </p:cNvPr>
              <p:cNvSpPr/>
              <p:nvPr/>
            </p:nvSpPr>
            <p:spPr>
              <a:xfrm>
                <a:off x="4979409" y="7207548"/>
                <a:ext cx="95643" cy="95643"/>
              </a:xfrm>
              <a:custGeom>
                <a:avLst/>
                <a:gdLst>
                  <a:gd name="connsiteX0" fmla="*/ 54 w 95643"/>
                  <a:gd name="connsiteY0" fmla="*/ 75392 h 95643"/>
                  <a:gd name="connsiteX1" fmla="*/ 20378 w 95643"/>
                  <a:gd name="connsiteY1" fmla="*/ 95717 h 95643"/>
                  <a:gd name="connsiteX2" fmla="*/ 75373 w 95643"/>
                  <a:gd name="connsiteY2" fmla="*/ 95717 h 95643"/>
                  <a:gd name="connsiteX3" fmla="*/ 95697 w 95643"/>
                  <a:gd name="connsiteY3" fmla="*/ 75392 h 95643"/>
                  <a:gd name="connsiteX4" fmla="*/ 95697 w 95643"/>
                  <a:gd name="connsiteY4" fmla="*/ 74 h 95643"/>
                  <a:gd name="connsiteX5" fmla="*/ 54 w 95643"/>
                  <a:gd name="connsiteY5" fmla="*/ 74 h 95643"/>
                  <a:gd name="connsiteX6" fmla="*/ 54 w 95643"/>
                  <a:gd name="connsiteY6" fmla="*/ 7539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54" y="75392"/>
                    </a:moveTo>
                    <a:cubicBezTo>
                      <a:pt x="54" y="86617"/>
                      <a:pt x="9153" y="95717"/>
                      <a:pt x="20378" y="95717"/>
                    </a:cubicBezTo>
                    <a:lnTo>
                      <a:pt x="75373" y="95717"/>
                    </a:lnTo>
                    <a:cubicBezTo>
                      <a:pt x="86597" y="95717"/>
                      <a:pt x="95697" y="86617"/>
                      <a:pt x="95697" y="75392"/>
                    </a:cubicBezTo>
                    <a:lnTo>
                      <a:pt x="95697" y="74"/>
                    </a:lnTo>
                    <a:lnTo>
                      <a:pt x="54" y="74"/>
                    </a:lnTo>
                    <a:lnTo>
                      <a:pt x="54" y="75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0" name="Полилиния 359">
                <a:extLst>
                  <a:ext uri="{FF2B5EF4-FFF2-40B4-BE49-F238E27FC236}">
                    <a16:creationId xmlns:a16="http://schemas.microsoft.com/office/drawing/2014/main" id="{B81D3D16-B99D-4FEE-A64B-4E591D1090F8}"/>
                  </a:ext>
                </a:extLst>
              </p:cNvPr>
              <p:cNvSpPr/>
              <p:nvPr/>
            </p:nvSpPr>
            <p:spPr>
              <a:xfrm>
                <a:off x="5075052" y="7207548"/>
                <a:ext cx="20324" cy="20324"/>
              </a:xfrm>
              <a:custGeom>
                <a:avLst/>
                <a:gdLst>
                  <a:gd name="connsiteX0" fmla="*/ 20381 w 20324"/>
                  <a:gd name="connsiteY0" fmla="*/ 74 h 20324"/>
                  <a:gd name="connsiteX1" fmla="*/ 57 w 20324"/>
                  <a:gd name="connsiteY1" fmla="*/ 74 h 20324"/>
                  <a:gd name="connsiteX2" fmla="*/ 57 w 20324"/>
                  <a:gd name="connsiteY2" fmla="*/ 20398 h 20324"/>
                  <a:gd name="connsiteX3" fmla="*/ 20381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1" y="74"/>
                    </a:moveTo>
                    <a:lnTo>
                      <a:pt x="57" y="74"/>
                    </a:lnTo>
                    <a:lnTo>
                      <a:pt x="57" y="20398"/>
                    </a:lnTo>
                    <a:cubicBezTo>
                      <a:pt x="57" y="9174"/>
                      <a:pt x="9156" y="74"/>
                      <a:pt x="20381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1" name="Полилиния 360">
                <a:extLst>
                  <a:ext uri="{FF2B5EF4-FFF2-40B4-BE49-F238E27FC236}">
                    <a16:creationId xmlns:a16="http://schemas.microsoft.com/office/drawing/2014/main" id="{FF35A38D-79AD-4F38-BDA5-1EC5F0A3002F}"/>
                  </a:ext>
                </a:extLst>
              </p:cNvPr>
              <p:cNvSpPr/>
              <p:nvPr/>
            </p:nvSpPr>
            <p:spPr>
              <a:xfrm>
                <a:off x="5266338" y="7207548"/>
                <a:ext cx="95643" cy="95643"/>
              </a:xfrm>
              <a:custGeom>
                <a:avLst/>
                <a:gdLst>
                  <a:gd name="connsiteX0" fmla="*/ 62 w 95643"/>
                  <a:gd name="connsiteY0" fmla="*/ 75392 h 95643"/>
                  <a:gd name="connsiteX1" fmla="*/ 20386 w 95643"/>
                  <a:gd name="connsiteY1" fmla="*/ 95717 h 95643"/>
                  <a:gd name="connsiteX2" fmla="*/ 95705 w 95643"/>
                  <a:gd name="connsiteY2" fmla="*/ 95717 h 95643"/>
                  <a:gd name="connsiteX3" fmla="*/ 95705 w 95643"/>
                  <a:gd name="connsiteY3" fmla="*/ 74 h 95643"/>
                  <a:gd name="connsiteX4" fmla="*/ 62 w 95643"/>
                  <a:gd name="connsiteY4" fmla="*/ 74 h 95643"/>
                  <a:gd name="connsiteX5" fmla="*/ 62 w 95643"/>
                  <a:gd name="connsiteY5" fmla="*/ 7539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62" y="75392"/>
                    </a:moveTo>
                    <a:cubicBezTo>
                      <a:pt x="62" y="86617"/>
                      <a:pt x="9162" y="95717"/>
                      <a:pt x="20386" y="95717"/>
                    </a:cubicBezTo>
                    <a:lnTo>
                      <a:pt x="95705" y="95717"/>
                    </a:lnTo>
                    <a:lnTo>
                      <a:pt x="95705" y="74"/>
                    </a:lnTo>
                    <a:lnTo>
                      <a:pt x="62" y="74"/>
                    </a:lnTo>
                    <a:lnTo>
                      <a:pt x="62" y="75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2" name="Полилиния 361">
                <a:extLst>
                  <a:ext uri="{FF2B5EF4-FFF2-40B4-BE49-F238E27FC236}">
                    <a16:creationId xmlns:a16="http://schemas.microsoft.com/office/drawing/2014/main" id="{867C382B-91F5-42FC-B428-533A13FFB278}"/>
                  </a:ext>
                </a:extLst>
              </p:cNvPr>
              <p:cNvSpPr/>
              <p:nvPr/>
            </p:nvSpPr>
            <p:spPr>
              <a:xfrm>
                <a:off x="5361981" y="7207548"/>
                <a:ext cx="95643" cy="95643"/>
              </a:xfrm>
              <a:custGeom>
                <a:avLst/>
                <a:gdLst>
                  <a:gd name="connsiteX0" fmla="*/ 65 w 95643"/>
                  <a:gd name="connsiteY0" fmla="*/ 74 h 95643"/>
                  <a:gd name="connsiteX1" fmla="*/ 95708 w 95643"/>
                  <a:gd name="connsiteY1" fmla="*/ 74 h 95643"/>
                  <a:gd name="connsiteX2" fmla="*/ 95708 w 95643"/>
                  <a:gd name="connsiteY2" fmla="*/ 95717 h 95643"/>
                  <a:gd name="connsiteX3" fmla="*/ 65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74"/>
                    </a:moveTo>
                    <a:lnTo>
                      <a:pt x="95708" y="74"/>
                    </a:lnTo>
                    <a:lnTo>
                      <a:pt x="95708" y="95717"/>
                    </a:lnTo>
                    <a:lnTo>
                      <a:pt x="65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3" name="Полилиния 362">
                <a:extLst>
                  <a:ext uri="{FF2B5EF4-FFF2-40B4-BE49-F238E27FC236}">
                    <a16:creationId xmlns:a16="http://schemas.microsoft.com/office/drawing/2014/main" id="{BB82A8C4-7898-4AFE-BA43-360699AE66D9}"/>
                  </a:ext>
                </a:extLst>
              </p:cNvPr>
              <p:cNvSpPr/>
              <p:nvPr/>
            </p:nvSpPr>
            <p:spPr>
              <a:xfrm>
                <a:off x="5457624" y="7282866"/>
                <a:ext cx="20324" cy="20324"/>
              </a:xfrm>
              <a:custGeom>
                <a:avLst/>
                <a:gdLst>
                  <a:gd name="connsiteX0" fmla="*/ 20393 w 20324"/>
                  <a:gd name="connsiteY0" fmla="*/ 20397 h 20324"/>
                  <a:gd name="connsiteX1" fmla="*/ 68 w 20324"/>
                  <a:gd name="connsiteY1" fmla="*/ 73 h 20324"/>
                  <a:gd name="connsiteX2" fmla="*/ 68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93" y="20397"/>
                    </a:moveTo>
                    <a:cubicBezTo>
                      <a:pt x="9168" y="20397"/>
                      <a:pt x="68" y="11298"/>
                      <a:pt x="68" y="73"/>
                    </a:cubicBezTo>
                    <a:lnTo>
                      <a:pt x="68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4" name="Полилиния 363">
                <a:extLst>
                  <a:ext uri="{FF2B5EF4-FFF2-40B4-BE49-F238E27FC236}">
                    <a16:creationId xmlns:a16="http://schemas.microsoft.com/office/drawing/2014/main" id="{689D0A71-B139-4FA0-B4BA-145DC525FA40}"/>
                  </a:ext>
                </a:extLst>
              </p:cNvPr>
              <p:cNvSpPr/>
              <p:nvPr/>
            </p:nvSpPr>
            <p:spPr>
              <a:xfrm>
                <a:off x="5724228" y="7282866"/>
                <a:ext cx="20324" cy="20324"/>
              </a:xfrm>
              <a:custGeom>
                <a:avLst/>
                <a:gdLst>
                  <a:gd name="connsiteX0" fmla="*/ 73 w 20324"/>
                  <a:gd name="connsiteY0" fmla="*/ 20397 h 20324"/>
                  <a:gd name="connsiteX1" fmla="*/ 20397 w 20324"/>
                  <a:gd name="connsiteY1" fmla="*/ 73 h 20324"/>
                  <a:gd name="connsiteX2" fmla="*/ 20397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3" y="20397"/>
                    </a:moveTo>
                    <a:cubicBezTo>
                      <a:pt x="11298" y="20397"/>
                      <a:pt x="20397" y="11298"/>
                      <a:pt x="20397" y="73"/>
                    </a:cubicBezTo>
                    <a:lnTo>
                      <a:pt x="20397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5" name="Полилиния 364">
                <a:extLst>
                  <a:ext uri="{FF2B5EF4-FFF2-40B4-BE49-F238E27FC236}">
                    <a16:creationId xmlns:a16="http://schemas.microsoft.com/office/drawing/2014/main" id="{28A2079F-8ECB-40E8-9F6C-95643DA5968D}"/>
                  </a:ext>
                </a:extLst>
              </p:cNvPr>
              <p:cNvSpPr/>
              <p:nvPr/>
            </p:nvSpPr>
            <p:spPr>
              <a:xfrm>
                <a:off x="5744553" y="7207548"/>
                <a:ext cx="95643" cy="95643"/>
              </a:xfrm>
              <a:custGeom>
                <a:avLst/>
                <a:gdLst>
                  <a:gd name="connsiteX0" fmla="*/ 76 w 95643"/>
                  <a:gd name="connsiteY0" fmla="*/ 74 h 95643"/>
                  <a:gd name="connsiteX1" fmla="*/ 95719 w 95643"/>
                  <a:gd name="connsiteY1" fmla="*/ 74 h 95643"/>
                  <a:gd name="connsiteX2" fmla="*/ 95719 w 95643"/>
                  <a:gd name="connsiteY2" fmla="*/ 95717 h 95643"/>
                  <a:gd name="connsiteX3" fmla="*/ 76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74"/>
                    </a:moveTo>
                    <a:lnTo>
                      <a:pt x="95719" y="74"/>
                    </a:lnTo>
                    <a:lnTo>
                      <a:pt x="95719" y="95717"/>
                    </a:lnTo>
                    <a:lnTo>
                      <a:pt x="76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6" name="Полилиния 365">
                <a:extLst>
                  <a:ext uri="{FF2B5EF4-FFF2-40B4-BE49-F238E27FC236}">
                    <a16:creationId xmlns:a16="http://schemas.microsoft.com/office/drawing/2014/main" id="{B7155478-7854-4EC0-83CA-56D972AE5383}"/>
                  </a:ext>
                </a:extLst>
              </p:cNvPr>
              <p:cNvSpPr/>
              <p:nvPr/>
            </p:nvSpPr>
            <p:spPr>
              <a:xfrm>
                <a:off x="5840196" y="7207548"/>
                <a:ext cx="95643" cy="95643"/>
              </a:xfrm>
              <a:custGeom>
                <a:avLst/>
                <a:gdLst>
                  <a:gd name="connsiteX0" fmla="*/ 79 w 95643"/>
                  <a:gd name="connsiteY0" fmla="*/ 74 h 95643"/>
                  <a:gd name="connsiteX1" fmla="*/ 95722 w 95643"/>
                  <a:gd name="connsiteY1" fmla="*/ 74 h 95643"/>
                  <a:gd name="connsiteX2" fmla="*/ 95722 w 95643"/>
                  <a:gd name="connsiteY2" fmla="*/ 95717 h 95643"/>
                  <a:gd name="connsiteX3" fmla="*/ 79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74"/>
                    </a:moveTo>
                    <a:lnTo>
                      <a:pt x="95722" y="74"/>
                    </a:lnTo>
                    <a:lnTo>
                      <a:pt x="95722" y="95717"/>
                    </a:lnTo>
                    <a:lnTo>
                      <a:pt x="79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7" name="Полилиния 366">
                <a:extLst>
                  <a:ext uri="{FF2B5EF4-FFF2-40B4-BE49-F238E27FC236}">
                    <a16:creationId xmlns:a16="http://schemas.microsoft.com/office/drawing/2014/main" id="{32EC6636-9DF0-4232-B118-07D7D47A97F2}"/>
                  </a:ext>
                </a:extLst>
              </p:cNvPr>
              <p:cNvSpPr/>
              <p:nvPr/>
            </p:nvSpPr>
            <p:spPr>
              <a:xfrm>
                <a:off x="5935839" y="7207548"/>
                <a:ext cx="20324" cy="20324"/>
              </a:xfrm>
              <a:custGeom>
                <a:avLst/>
                <a:gdLst>
                  <a:gd name="connsiteX0" fmla="*/ 20407 w 20324"/>
                  <a:gd name="connsiteY0" fmla="*/ 74 h 20324"/>
                  <a:gd name="connsiteX1" fmla="*/ 83 w 20324"/>
                  <a:gd name="connsiteY1" fmla="*/ 74 h 20324"/>
                  <a:gd name="connsiteX2" fmla="*/ 83 w 20324"/>
                  <a:gd name="connsiteY2" fmla="*/ 20398 h 20324"/>
                  <a:gd name="connsiteX3" fmla="*/ 20407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7" y="74"/>
                    </a:moveTo>
                    <a:lnTo>
                      <a:pt x="83" y="74"/>
                    </a:lnTo>
                    <a:lnTo>
                      <a:pt x="83" y="20398"/>
                    </a:lnTo>
                    <a:cubicBezTo>
                      <a:pt x="83" y="9174"/>
                      <a:pt x="9182" y="74"/>
                      <a:pt x="20407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8" name="Полилиния 367">
                <a:extLst>
                  <a:ext uri="{FF2B5EF4-FFF2-40B4-BE49-F238E27FC236}">
                    <a16:creationId xmlns:a16="http://schemas.microsoft.com/office/drawing/2014/main" id="{636550CF-BD01-43E7-8E99-D75D088AE88B}"/>
                  </a:ext>
                </a:extLst>
              </p:cNvPr>
              <p:cNvSpPr/>
              <p:nvPr/>
            </p:nvSpPr>
            <p:spPr>
              <a:xfrm>
                <a:off x="6011157" y="7207548"/>
                <a:ext cx="20324" cy="20324"/>
              </a:xfrm>
              <a:custGeom>
                <a:avLst/>
                <a:gdLst>
                  <a:gd name="connsiteX0" fmla="*/ 20406 w 20324"/>
                  <a:gd name="connsiteY0" fmla="*/ 20398 h 20324"/>
                  <a:gd name="connsiteX1" fmla="*/ 20406 w 20324"/>
                  <a:gd name="connsiteY1" fmla="*/ 74 h 20324"/>
                  <a:gd name="connsiteX2" fmla="*/ 82 w 20324"/>
                  <a:gd name="connsiteY2" fmla="*/ 74 h 20324"/>
                  <a:gd name="connsiteX3" fmla="*/ 20406 w 20324"/>
                  <a:gd name="connsiteY3" fmla="*/ 2039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6" y="20398"/>
                    </a:moveTo>
                    <a:lnTo>
                      <a:pt x="20406" y="74"/>
                    </a:lnTo>
                    <a:lnTo>
                      <a:pt x="82" y="74"/>
                    </a:lnTo>
                    <a:cubicBezTo>
                      <a:pt x="11306" y="74"/>
                      <a:pt x="20406" y="9174"/>
                      <a:pt x="20406" y="2039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9" name="Полилиния 368">
                <a:extLst>
                  <a:ext uri="{FF2B5EF4-FFF2-40B4-BE49-F238E27FC236}">
                    <a16:creationId xmlns:a16="http://schemas.microsoft.com/office/drawing/2014/main" id="{5771E0CD-5D18-470D-A8E9-B768E26E3866}"/>
                  </a:ext>
                </a:extLst>
              </p:cNvPr>
              <p:cNvSpPr/>
              <p:nvPr/>
            </p:nvSpPr>
            <p:spPr>
              <a:xfrm>
                <a:off x="6011157" y="7282866"/>
                <a:ext cx="20324" cy="20324"/>
              </a:xfrm>
              <a:custGeom>
                <a:avLst/>
                <a:gdLst>
                  <a:gd name="connsiteX0" fmla="*/ 82 w 20324"/>
                  <a:gd name="connsiteY0" fmla="*/ 20397 h 20324"/>
                  <a:gd name="connsiteX1" fmla="*/ 20406 w 20324"/>
                  <a:gd name="connsiteY1" fmla="*/ 73 h 20324"/>
                  <a:gd name="connsiteX2" fmla="*/ 20406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82" y="20397"/>
                    </a:moveTo>
                    <a:cubicBezTo>
                      <a:pt x="11306" y="20397"/>
                      <a:pt x="20406" y="11298"/>
                      <a:pt x="20406" y="73"/>
                    </a:cubicBezTo>
                    <a:lnTo>
                      <a:pt x="20406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0" name="Полилиния 369">
                <a:extLst>
                  <a:ext uri="{FF2B5EF4-FFF2-40B4-BE49-F238E27FC236}">
                    <a16:creationId xmlns:a16="http://schemas.microsoft.com/office/drawing/2014/main" id="{02C2B329-CC1B-4FDC-A358-A9C796B6C0A7}"/>
                  </a:ext>
                </a:extLst>
              </p:cNvPr>
              <p:cNvSpPr/>
              <p:nvPr/>
            </p:nvSpPr>
            <p:spPr>
              <a:xfrm>
                <a:off x="5935839" y="7282866"/>
                <a:ext cx="20324" cy="20324"/>
              </a:xfrm>
              <a:custGeom>
                <a:avLst/>
                <a:gdLst>
                  <a:gd name="connsiteX0" fmla="*/ 20407 w 20324"/>
                  <a:gd name="connsiteY0" fmla="*/ 20397 h 20324"/>
                  <a:gd name="connsiteX1" fmla="*/ 83 w 20324"/>
                  <a:gd name="connsiteY1" fmla="*/ 73 h 20324"/>
                  <a:gd name="connsiteX2" fmla="*/ 83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7" y="20397"/>
                    </a:moveTo>
                    <a:cubicBezTo>
                      <a:pt x="9182" y="20397"/>
                      <a:pt x="83" y="11298"/>
                      <a:pt x="83" y="73"/>
                    </a:cubicBezTo>
                    <a:lnTo>
                      <a:pt x="83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1" name="Полилиния 370">
                <a:extLst>
                  <a:ext uri="{FF2B5EF4-FFF2-40B4-BE49-F238E27FC236}">
                    <a16:creationId xmlns:a16="http://schemas.microsoft.com/office/drawing/2014/main" id="{2709C884-3949-4145-8172-92A75C68C868}"/>
                  </a:ext>
                </a:extLst>
              </p:cNvPr>
              <p:cNvSpPr/>
              <p:nvPr/>
            </p:nvSpPr>
            <p:spPr>
              <a:xfrm>
                <a:off x="6031482" y="7207548"/>
                <a:ext cx="95643" cy="95643"/>
              </a:xfrm>
              <a:custGeom>
                <a:avLst/>
                <a:gdLst>
                  <a:gd name="connsiteX0" fmla="*/ 85 w 95643"/>
                  <a:gd name="connsiteY0" fmla="*/ 74 h 95643"/>
                  <a:gd name="connsiteX1" fmla="*/ 95728 w 95643"/>
                  <a:gd name="connsiteY1" fmla="*/ 74 h 95643"/>
                  <a:gd name="connsiteX2" fmla="*/ 95728 w 95643"/>
                  <a:gd name="connsiteY2" fmla="*/ 95717 h 95643"/>
                  <a:gd name="connsiteX3" fmla="*/ 85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74"/>
                    </a:moveTo>
                    <a:lnTo>
                      <a:pt x="95728" y="74"/>
                    </a:lnTo>
                    <a:lnTo>
                      <a:pt x="95728" y="95717"/>
                    </a:lnTo>
                    <a:lnTo>
                      <a:pt x="85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2" name="Полилиния 371">
                <a:extLst>
                  <a:ext uri="{FF2B5EF4-FFF2-40B4-BE49-F238E27FC236}">
                    <a16:creationId xmlns:a16="http://schemas.microsoft.com/office/drawing/2014/main" id="{ED15F026-3F0E-477E-9979-F75CCBA2828B}"/>
                  </a:ext>
                </a:extLst>
              </p:cNvPr>
              <p:cNvSpPr/>
              <p:nvPr/>
            </p:nvSpPr>
            <p:spPr>
              <a:xfrm>
                <a:off x="6127125" y="7207548"/>
                <a:ext cx="20324" cy="20324"/>
              </a:xfrm>
              <a:custGeom>
                <a:avLst/>
                <a:gdLst>
                  <a:gd name="connsiteX0" fmla="*/ 20412 w 20324"/>
                  <a:gd name="connsiteY0" fmla="*/ 74 h 20324"/>
                  <a:gd name="connsiteX1" fmla="*/ 88 w 20324"/>
                  <a:gd name="connsiteY1" fmla="*/ 74 h 20324"/>
                  <a:gd name="connsiteX2" fmla="*/ 88 w 20324"/>
                  <a:gd name="connsiteY2" fmla="*/ 20398 h 20324"/>
                  <a:gd name="connsiteX3" fmla="*/ 20412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12" y="74"/>
                    </a:moveTo>
                    <a:lnTo>
                      <a:pt x="88" y="74"/>
                    </a:lnTo>
                    <a:lnTo>
                      <a:pt x="88" y="20398"/>
                    </a:lnTo>
                    <a:cubicBezTo>
                      <a:pt x="88" y="9174"/>
                      <a:pt x="9188" y="74"/>
                      <a:pt x="20412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3" name="Полилиния 372">
                <a:extLst>
                  <a:ext uri="{FF2B5EF4-FFF2-40B4-BE49-F238E27FC236}">
                    <a16:creationId xmlns:a16="http://schemas.microsoft.com/office/drawing/2014/main" id="{40AFCA46-E7DB-43A6-9848-B0765B7CA74A}"/>
                  </a:ext>
                </a:extLst>
              </p:cNvPr>
              <p:cNvSpPr/>
              <p:nvPr/>
            </p:nvSpPr>
            <p:spPr>
              <a:xfrm>
                <a:off x="4214264" y="7303191"/>
                <a:ext cx="95643" cy="95643"/>
              </a:xfrm>
              <a:custGeom>
                <a:avLst/>
                <a:gdLst>
                  <a:gd name="connsiteX0" fmla="*/ 31 w 95643"/>
                  <a:gd name="connsiteY0" fmla="*/ 75395 h 95643"/>
                  <a:gd name="connsiteX1" fmla="*/ 20355 w 95643"/>
                  <a:gd name="connsiteY1" fmla="*/ 95719 h 95643"/>
                  <a:gd name="connsiteX2" fmla="*/ 75350 w 95643"/>
                  <a:gd name="connsiteY2" fmla="*/ 95719 h 95643"/>
                  <a:gd name="connsiteX3" fmla="*/ 95674 w 95643"/>
                  <a:gd name="connsiteY3" fmla="*/ 75395 h 95643"/>
                  <a:gd name="connsiteX4" fmla="*/ 95674 w 95643"/>
                  <a:gd name="connsiteY4" fmla="*/ 76 h 95643"/>
                  <a:gd name="connsiteX5" fmla="*/ 31 w 95643"/>
                  <a:gd name="connsiteY5" fmla="*/ 76 h 95643"/>
                  <a:gd name="connsiteX6" fmla="*/ 31 w 95643"/>
                  <a:gd name="connsiteY6" fmla="*/ 7539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31" y="75395"/>
                    </a:moveTo>
                    <a:cubicBezTo>
                      <a:pt x="31" y="86620"/>
                      <a:pt x="9130" y="95719"/>
                      <a:pt x="20355" y="95719"/>
                    </a:cubicBezTo>
                    <a:lnTo>
                      <a:pt x="75350" y="95719"/>
                    </a:lnTo>
                    <a:cubicBezTo>
                      <a:pt x="86574" y="95719"/>
                      <a:pt x="95674" y="86620"/>
                      <a:pt x="95674" y="75395"/>
                    </a:cubicBezTo>
                    <a:lnTo>
                      <a:pt x="95674" y="76"/>
                    </a:lnTo>
                    <a:lnTo>
                      <a:pt x="31" y="76"/>
                    </a:lnTo>
                    <a:lnTo>
                      <a:pt x="31" y="7539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4" name="Полилиния 373">
                <a:extLst>
                  <a:ext uri="{FF2B5EF4-FFF2-40B4-BE49-F238E27FC236}">
                    <a16:creationId xmlns:a16="http://schemas.microsoft.com/office/drawing/2014/main" id="{46CB485B-6A31-4C97-8CC1-6119CDAF4E7B}"/>
                  </a:ext>
                </a:extLst>
              </p:cNvPr>
              <p:cNvSpPr/>
              <p:nvPr/>
            </p:nvSpPr>
            <p:spPr>
              <a:xfrm>
                <a:off x="4309907" y="7303191"/>
                <a:ext cx="20324" cy="20324"/>
              </a:xfrm>
              <a:custGeom>
                <a:avLst/>
                <a:gdLst>
                  <a:gd name="connsiteX0" fmla="*/ 20358 w 20324"/>
                  <a:gd name="connsiteY0" fmla="*/ 77 h 20324"/>
                  <a:gd name="connsiteX1" fmla="*/ 34 w 20324"/>
                  <a:gd name="connsiteY1" fmla="*/ 77 h 20324"/>
                  <a:gd name="connsiteX2" fmla="*/ 34 w 20324"/>
                  <a:gd name="connsiteY2" fmla="*/ 20401 h 20324"/>
                  <a:gd name="connsiteX3" fmla="*/ 20358 w 20324"/>
                  <a:gd name="connsiteY3" fmla="*/ 7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8" y="77"/>
                    </a:moveTo>
                    <a:lnTo>
                      <a:pt x="34" y="77"/>
                    </a:lnTo>
                    <a:lnTo>
                      <a:pt x="34" y="20401"/>
                    </a:lnTo>
                    <a:cubicBezTo>
                      <a:pt x="34" y="9176"/>
                      <a:pt x="9134" y="77"/>
                      <a:pt x="20358" y="7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5" name="Полилиния 374">
                <a:extLst>
                  <a:ext uri="{FF2B5EF4-FFF2-40B4-BE49-F238E27FC236}">
                    <a16:creationId xmlns:a16="http://schemas.microsoft.com/office/drawing/2014/main" id="{6D5D83DF-4DB2-407B-9FA9-C07E1BC49531}"/>
                  </a:ext>
                </a:extLst>
              </p:cNvPr>
              <p:cNvSpPr/>
              <p:nvPr/>
            </p:nvSpPr>
            <p:spPr>
              <a:xfrm>
                <a:off x="4501194" y="7303191"/>
                <a:ext cx="95643" cy="95643"/>
              </a:xfrm>
              <a:custGeom>
                <a:avLst/>
                <a:gdLst>
                  <a:gd name="connsiteX0" fmla="*/ 39 w 95643"/>
                  <a:gd name="connsiteY0" fmla="*/ 75395 h 95643"/>
                  <a:gd name="connsiteX1" fmla="*/ 20364 w 95643"/>
                  <a:gd name="connsiteY1" fmla="*/ 95719 h 95643"/>
                  <a:gd name="connsiteX2" fmla="*/ 95682 w 95643"/>
                  <a:gd name="connsiteY2" fmla="*/ 95719 h 95643"/>
                  <a:gd name="connsiteX3" fmla="*/ 95682 w 95643"/>
                  <a:gd name="connsiteY3" fmla="*/ 76 h 95643"/>
                  <a:gd name="connsiteX4" fmla="*/ 39 w 95643"/>
                  <a:gd name="connsiteY4" fmla="*/ 76 h 95643"/>
                  <a:gd name="connsiteX5" fmla="*/ 39 w 95643"/>
                  <a:gd name="connsiteY5" fmla="*/ 7539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39" y="75395"/>
                    </a:moveTo>
                    <a:cubicBezTo>
                      <a:pt x="39" y="86620"/>
                      <a:pt x="9139" y="95719"/>
                      <a:pt x="20364" y="95719"/>
                    </a:cubicBezTo>
                    <a:lnTo>
                      <a:pt x="95682" y="95719"/>
                    </a:lnTo>
                    <a:lnTo>
                      <a:pt x="95682" y="76"/>
                    </a:lnTo>
                    <a:lnTo>
                      <a:pt x="39" y="76"/>
                    </a:lnTo>
                    <a:lnTo>
                      <a:pt x="39" y="7539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6" name="Полилиния 375">
                <a:extLst>
                  <a:ext uri="{FF2B5EF4-FFF2-40B4-BE49-F238E27FC236}">
                    <a16:creationId xmlns:a16="http://schemas.microsoft.com/office/drawing/2014/main" id="{816DCA85-880C-4203-9FFF-1812041125E4}"/>
                  </a:ext>
                </a:extLst>
              </p:cNvPr>
              <p:cNvSpPr/>
              <p:nvPr/>
            </p:nvSpPr>
            <p:spPr>
              <a:xfrm>
                <a:off x="4596837" y="7303191"/>
                <a:ext cx="95643" cy="95643"/>
              </a:xfrm>
              <a:custGeom>
                <a:avLst/>
                <a:gdLst>
                  <a:gd name="connsiteX0" fmla="*/ 42 w 95643"/>
                  <a:gd name="connsiteY0" fmla="*/ 76 h 95643"/>
                  <a:gd name="connsiteX1" fmla="*/ 95685 w 95643"/>
                  <a:gd name="connsiteY1" fmla="*/ 76 h 95643"/>
                  <a:gd name="connsiteX2" fmla="*/ 95685 w 95643"/>
                  <a:gd name="connsiteY2" fmla="*/ 95719 h 95643"/>
                  <a:gd name="connsiteX3" fmla="*/ 42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76"/>
                    </a:moveTo>
                    <a:lnTo>
                      <a:pt x="95685" y="76"/>
                    </a:lnTo>
                    <a:lnTo>
                      <a:pt x="95685" y="95719"/>
                    </a:lnTo>
                    <a:lnTo>
                      <a:pt x="42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7" name="Полилиния 376">
                <a:extLst>
                  <a:ext uri="{FF2B5EF4-FFF2-40B4-BE49-F238E27FC236}">
                    <a16:creationId xmlns:a16="http://schemas.microsoft.com/office/drawing/2014/main" id="{A5E034F1-0299-44F1-87BE-6111E4ABDF8A}"/>
                  </a:ext>
                </a:extLst>
              </p:cNvPr>
              <p:cNvSpPr/>
              <p:nvPr/>
            </p:nvSpPr>
            <p:spPr>
              <a:xfrm>
                <a:off x="4692480" y="7303191"/>
                <a:ext cx="95643" cy="95643"/>
              </a:xfrm>
              <a:custGeom>
                <a:avLst/>
                <a:gdLst>
                  <a:gd name="connsiteX0" fmla="*/ 20369 w 95643"/>
                  <a:gd name="connsiteY0" fmla="*/ 95719 h 95643"/>
                  <a:gd name="connsiteX1" fmla="*/ 75364 w 95643"/>
                  <a:gd name="connsiteY1" fmla="*/ 95719 h 95643"/>
                  <a:gd name="connsiteX2" fmla="*/ 95688 w 95643"/>
                  <a:gd name="connsiteY2" fmla="*/ 75395 h 95643"/>
                  <a:gd name="connsiteX3" fmla="*/ 95688 w 95643"/>
                  <a:gd name="connsiteY3" fmla="*/ 20401 h 95643"/>
                  <a:gd name="connsiteX4" fmla="*/ 75364 w 95643"/>
                  <a:gd name="connsiteY4" fmla="*/ 76 h 95643"/>
                  <a:gd name="connsiteX5" fmla="*/ 45 w 95643"/>
                  <a:gd name="connsiteY5" fmla="*/ 76 h 95643"/>
                  <a:gd name="connsiteX6" fmla="*/ 45 w 95643"/>
                  <a:gd name="connsiteY6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69" y="95719"/>
                    </a:moveTo>
                    <a:lnTo>
                      <a:pt x="75364" y="95719"/>
                    </a:lnTo>
                    <a:cubicBezTo>
                      <a:pt x="86589" y="95719"/>
                      <a:pt x="95688" y="86620"/>
                      <a:pt x="95688" y="75395"/>
                    </a:cubicBezTo>
                    <a:lnTo>
                      <a:pt x="95688" y="20401"/>
                    </a:lnTo>
                    <a:cubicBezTo>
                      <a:pt x="95688" y="9176"/>
                      <a:pt x="86589" y="76"/>
                      <a:pt x="75364" y="76"/>
                    </a:cubicBezTo>
                    <a:lnTo>
                      <a:pt x="45" y="76"/>
                    </a:lnTo>
                    <a:lnTo>
                      <a:pt x="45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8" name="Полилиния 377">
                <a:extLst>
                  <a:ext uri="{FF2B5EF4-FFF2-40B4-BE49-F238E27FC236}">
                    <a16:creationId xmlns:a16="http://schemas.microsoft.com/office/drawing/2014/main" id="{9E899A76-E9E3-4F80-B4BD-B4EFD57769F4}"/>
                  </a:ext>
                </a:extLst>
              </p:cNvPr>
              <p:cNvSpPr/>
              <p:nvPr/>
            </p:nvSpPr>
            <p:spPr>
              <a:xfrm>
                <a:off x="5170695" y="7303191"/>
                <a:ext cx="95643" cy="95643"/>
              </a:xfrm>
              <a:custGeom>
                <a:avLst/>
                <a:gdLst>
                  <a:gd name="connsiteX0" fmla="*/ 75378 w 95643"/>
                  <a:gd name="connsiteY0" fmla="*/ 76 h 95643"/>
                  <a:gd name="connsiteX1" fmla="*/ 95702 w 95643"/>
                  <a:gd name="connsiteY1" fmla="*/ 76 h 95643"/>
                  <a:gd name="connsiteX2" fmla="*/ 95702 w 95643"/>
                  <a:gd name="connsiteY2" fmla="*/ 95719 h 95643"/>
                  <a:gd name="connsiteX3" fmla="*/ 75378 w 95643"/>
                  <a:gd name="connsiteY3" fmla="*/ 95719 h 95643"/>
                  <a:gd name="connsiteX4" fmla="*/ 20384 w 95643"/>
                  <a:gd name="connsiteY4" fmla="*/ 95719 h 95643"/>
                  <a:gd name="connsiteX5" fmla="*/ 20384 w 95643"/>
                  <a:gd name="connsiteY5" fmla="*/ 76 h 95643"/>
                  <a:gd name="connsiteX6" fmla="*/ 59 w 95643"/>
                  <a:gd name="connsiteY6" fmla="*/ 76 h 95643"/>
                  <a:gd name="connsiteX7" fmla="*/ 20384 w 95643"/>
                  <a:gd name="connsiteY7" fmla="*/ 76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78" y="76"/>
                    </a:moveTo>
                    <a:cubicBezTo>
                      <a:pt x="86603" y="76"/>
                      <a:pt x="95702" y="76"/>
                      <a:pt x="95702" y="76"/>
                    </a:cubicBezTo>
                    <a:lnTo>
                      <a:pt x="95702" y="95719"/>
                    </a:lnTo>
                    <a:cubicBezTo>
                      <a:pt x="95702" y="95719"/>
                      <a:pt x="86603" y="95719"/>
                      <a:pt x="75378" y="95719"/>
                    </a:cubicBezTo>
                    <a:lnTo>
                      <a:pt x="20384" y="95719"/>
                    </a:lnTo>
                    <a:lnTo>
                      <a:pt x="20384" y="76"/>
                    </a:lnTo>
                    <a:cubicBezTo>
                      <a:pt x="9159" y="76"/>
                      <a:pt x="59" y="76"/>
                      <a:pt x="59" y="76"/>
                    </a:cubicBezTo>
                    <a:cubicBezTo>
                      <a:pt x="59" y="76"/>
                      <a:pt x="9159" y="76"/>
                      <a:pt x="20384" y="7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9" name="Полилиния 378">
                <a:extLst>
                  <a:ext uri="{FF2B5EF4-FFF2-40B4-BE49-F238E27FC236}">
                    <a16:creationId xmlns:a16="http://schemas.microsoft.com/office/drawing/2014/main" id="{DFE5C4EB-BEE0-45DD-967A-FCA89D937341}"/>
                  </a:ext>
                </a:extLst>
              </p:cNvPr>
              <p:cNvSpPr/>
              <p:nvPr/>
            </p:nvSpPr>
            <p:spPr>
              <a:xfrm>
                <a:off x="5341656" y="7303191"/>
                <a:ext cx="20324" cy="20324"/>
              </a:xfrm>
              <a:custGeom>
                <a:avLst/>
                <a:gdLst>
                  <a:gd name="connsiteX0" fmla="*/ 20386 w 20324"/>
                  <a:gd name="connsiteY0" fmla="*/ 20401 h 20324"/>
                  <a:gd name="connsiteX1" fmla="*/ 20386 w 20324"/>
                  <a:gd name="connsiteY1" fmla="*/ 77 h 20324"/>
                  <a:gd name="connsiteX2" fmla="*/ 62 w 20324"/>
                  <a:gd name="connsiteY2" fmla="*/ 77 h 20324"/>
                  <a:gd name="connsiteX3" fmla="*/ 20386 w 20324"/>
                  <a:gd name="connsiteY3" fmla="*/ 2040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6" y="20401"/>
                    </a:moveTo>
                    <a:lnTo>
                      <a:pt x="20386" y="77"/>
                    </a:lnTo>
                    <a:lnTo>
                      <a:pt x="62" y="77"/>
                    </a:lnTo>
                    <a:cubicBezTo>
                      <a:pt x="11286" y="77"/>
                      <a:pt x="20386" y="9176"/>
                      <a:pt x="20386" y="2040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0" name="Полилиния 379">
                <a:extLst>
                  <a:ext uri="{FF2B5EF4-FFF2-40B4-BE49-F238E27FC236}">
                    <a16:creationId xmlns:a16="http://schemas.microsoft.com/office/drawing/2014/main" id="{16CB7D05-016E-48CD-BFE7-2243AF35D1A9}"/>
                  </a:ext>
                </a:extLst>
              </p:cNvPr>
              <p:cNvSpPr/>
              <p:nvPr/>
            </p:nvSpPr>
            <p:spPr>
              <a:xfrm>
                <a:off x="5361981" y="7303191"/>
                <a:ext cx="95643" cy="95643"/>
              </a:xfrm>
              <a:custGeom>
                <a:avLst/>
                <a:gdLst>
                  <a:gd name="connsiteX0" fmla="*/ 65 w 95643"/>
                  <a:gd name="connsiteY0" fmla="*/ 75395 h 95643"/>
                  <a:gd name="connsiteX1" fmla="*/ 20389 w 95643"/>
                  <a:gd name="connsiteY1" fmla="*/ 95719 h 95643"/>
                  <a:gd name="connsiteX2" fmla="*/ 95708 w 95643"/>
                  <a:gd name="connsiteY2" fmla="*/ 95719 h 95643"/>
                  <a:gd name="connsiteX3" fmla="*/ 95708 w 95643"/>
                  <a:gd name="connsiteY3" fmla="*/ 76 h 95643"/>
                  <a:gd name="connsiteX4" fmla="*/ 65 w 95643"/>
                  <a:gd name="connsiteY4" fmla="*/ 76 h 95643"/>
                  <a:gd name="connsiteX5" fmla="*/ 65 w 95643"/>
                  <a:gd name="connsiteY5" fmla="*/ 7539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65" y="75395"/>
                    </a:moveTo>
                    <a:cubicBezTo>
                      <a:pt x="65" y="86620"/>
                      <a:pt x="9165" y="95719"/>
                      <a:pt x="20389" y="95719"/>
                    </a:cubicBezTo>
                    <a:lnTo>
                      <a:pt x="95708" y="95719"/>
                    </a:lnTo>
                    <a:lnTo>
                      <a:pt x="95708" y="76"/>
                    </a:lnTo>
                    <a:lnTo>
                      <a:pt x="65" y="76"/>
                    </a:lnTo>
                    <a:lnTo>
                      <a:pt x="65" y="7539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1" name="Полилиния 380">
                <a:extLst>
                  <a:ext uri="{FF2B5EF4-FFF2-40B4-BE49-F238E27FC236}">
                    <a16:creationId xmlns:a16="http://schemas.microsoft.com/office/drawing/2014/main" id="{EFB04DFA-B99E-495C-97DA-6A8A80462696}"/>
                  </a:ext>
                </a:extLst>
              </p:cNvPr>
              <p:cNvSpPr/>
              <p:nvPr/>
            </p:nvSpPr>
            <p:spPr>
              <a:xfrm>
                <a:off x="5457624" y="7303191"/>
                <a:ext cx="95643" cy="95643"/>
              </a:xfrm>
              <a:custGeom>
                <a:avLst/>
                <a:gdLst>
                  <a:gd name="connsiteX0" fmla="*/ 68 w 95643"/>
                  <a:gd name="connsiteY0" fmla="*/ 76 h 95643"/>
                  <a:gd name="connsiteX1" fmla="*/ 95711 w 95643"/>
                  <a:gd name="connsiteY1" fmla="*/ 76 h 95643"/>
                  <a:gd name="connsiteX2" fmla="*/ 95711 w 95643"/>
                  <a:gd name="connsiteY2" fmla="*/ 95719 h 95643"/>
                  <a:gd name="connsiteX3" fmla="*/ 68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8" y="76"/>
                    </a:moveTo>
                    <a:lnTo>
                      <a:pt x="95711" y="76"/>
                    </a:lnTo>
                    <a:lnTo>
                      <a:pt x="95711" y="95719"/>
                    </a:lnTo>
                    <a:lnTo>
                      <a:pt x="68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2" name="Полилиния 381">
                <a:extLst>
                  <a:ext uri="{FF2B5EF4-FFF2-40B4-BE49-F238E27FC236}">
                    <a16:creationId xmlns:a16="http://schemas.microsoft.com/office/drawing/2014/main" id="{652F2CB7-66ED-4C7C-9AF4-CAB3A5A36767}"/>
                  </a:ext>
                </a:extLst>
              </p:cNvPr>
              <p:cNvSpPr/>
              <p:nvPr/>
            </p:nvSpPr>
            <p:spPr>
              <a:xfrm>
                <a:off x="5553267" y="7303191"/>
                <a:ext cx="95643" cy="95643"/>
              </a:xfrm>
              <a:custGeom>
                <a:avLst/>
                <a:gdLst>
                  <a:gd name="connsiteX0" fmla="*/ 71 w 95643"/>
                  <a:gd name="connsiteY0" fmla="*/ 76 h 95643"/>
                  <a:gd name="connsiteX1" fmla="*/ 95714 w 95643"/>
                  <a:gd name="connsiteY1" fmla="*/ 76 h 95643"/>
                  <a:gd name="connsiteX2" fmla="*/ 95714 w 95643"/>
                  <a:gd name="connsiteY2" fmla="*/ 95719 h 95643"/>
                  <a:gd name="connsiteX3" fmla="*/ 71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1" y="76"/>
                    </a:moveTo>
                    <a:lnTo>
                      <a:pt x="95714" y="76"/>
                    </a:lnTo>
                    <a:lnTo>
                      <a:pt x="95714" y="95719"/>
                    </a:lnTo>
                    <a:lnTo>
                      <a:pt x="71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3" name="Полилиния 382">
                <a:extLst>
                  <a:ext uri="{FF2B5EF4-FFF2-40B4-BE49-F238E27FC236}">
                    <a16:creationId xmlns:a16="http://schemas.microsoft.com/office/drawing/2014/main" id="{E65A2AC7-B8D9-49C5-A0FF-A485C0898D21}"/>
                  </a:ext>
                </a:extLst>
              </p:cNvPr>
              <p:cNvSpPr/>
              <p:nvPr/>
            </p:nvSpPr>
            <p:spPr>
              <a:xfrm>
                <a:off x="5648910" y="7303191"/>
                <a:ext cx="95643" cy="95643"/>
              </a:xfrm>
              <a:custGeom>
                <a:avLst/>
                <a:gdLst>
                  <a:gd name="connsiteX0" fmla="*/ 74 w 95643"/>
                  <a:gd name="connsiteY0" fmla="*/ 76 h 95643"/>
                  <a:gd name="connsiteX1" fmla="*/ 95717 w 95643"/>
                  <a:gd name="connsiteY1" fmla="*/ 76 h 95643"/>
                  <a:gd name="connsiteX2" fmla="*/ 95717 w 95643"/>
                  <a:gd name="connsiteY2" fmla="*/ 95719 h 95643"/>
                  <a:gd name="connsiteX3" fmla="*/ 74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76"/>
                    </a:moveTo>
                    <a:lnTo>
                      <a:pt x="95717" y="76"/>
                    </a:lnTo>
                    <a:lnTo>
                      <a:pt x="95717" y="95719"/>
                    </a:lnTo>
                    <a:lnTo>
                      <a:pt x="74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4" name="Полилиния 383">
                <a:extLst>
                  <a:ext uri="{FF2B5EF4-FFF2-40B4-BE49-F238E27FC236}">
                    <a16:creationId xmlns:a16="http://schemas.microsoft.com/office/drawing/2014/main" id="{952D51B2-2F5C-4D91-9A05-35EEC227F5D6}"/>
                  </a:ext>
                </a:extLst>
              </p:cNvPr>
              <p:cNvSpPr/>
              <p:nvPr/>
            </p:nvSpPr>
            <p:spPr>
              <a:xfrm>
                <a:off x="5744553" y="7303191"/>
                <a:ext cx="95643" cy="95643"/>
              </a:xfrm>
              <a:custGeom>
                <a:avLst/>
                <a:gdLst>
                  <a:gd name="connsiteX0" fmla="*/ 76 w 95643"/>
                  <a:gd name="connsiteY0" fmla="*/ 76 h 95643"/>
                  <a:gd name="connsiteX1" fmla="*/ 95719 w 95643"/>
                  <a:gd name="connsiteY1" fmla="*/ 76 h 95643"/>
                  <a:gd name="connsiteX2" fmla="*/ 95719 w 95643"/>
                  <a:gd name="connsiteY2" fmla="*/ 95719 h 95643"/>
                  <a:gd name="connsiteX3" fmla="*/ 76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76"/>
                    </a:moveTo>
                    <a:lnTo>
                      <a:pt x="95719" y="76"/>
                    </a:lnTo>
                    <a:lnTo>
                      <a:pt x="95719" y="95719"/>
                    </a:lnTo>
                    <a:lnTo>
                      <a:pt x="76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5" name="Полилиния 384">
                <a:extLst>
                  <a:ext uri="{FF2B5EF4-FFF2-40B4-BE49-F238E27FC236}">
                    <a16:creationId xmlns:a16="http://schemas.microsoft.com/office/drawing/2014/main" id="{074C844C-88D2-4CCF-A75A-2B845DB3A58D}"/>
                  </a:ext>
                </a:extLst>
              </p:cNvPr>
              <p:cNvSpPr/>
              <p:nvPr/>
            </p:nvSpPr>
            <p:spPr>
              <a:xfrm>
                <a:off x="5840196" y="7303191"/>
                <a:ext cx="95643" cy="95643"/>
              </a:xfrm>
              <a:custGeom>
                <a:avLst/>
                <a:gdLst>
                  <a:gd name="connsiteX0" fmla="*/ 79 w 95643"/>
                  <a:gd name="connsiteY0" fmla="*/ 76 h 95643"/>
                  <a:gd name="connsiteX1" fmla="*/ 95722 w 95643"/>
                  <a:gd name="connsiteY1" fmla="*/ 76 h 95643"/>
                  <a:gd name="connsiteX2" fmla="*/ 95722 w 95643"/>
                  <a:gd name="connsiteY2" fmla="*/ 95719 h 95643"/>
                  <a:gd name="connsiteX3" fmla="*/ 79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76"/>
                    </a:moveTo>
                    <a:lnTo>
                      <a:pt x="95722" y="76"/>
                    </a:lnTo>
                    <a:lnTo>
                      <a:pt x="95722" y="95719"/>
                    </a:lnTo>
                    <a:lnTo>
                      <a:pt x="79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6" name="Полилиния 385">
                <a:extLst>
                  <a:ext uri="{FF2B5EF4-FFF2-40B4-BE49-F238E27FC236}">
                    <a16:creationId xmlns:a16="http://schemas.microsoft.com/office/drawing/2014/main" id="{EE2A5E8F-4A6C-48C8-885B-3FB01110BBE6}"/>
                  </a:ext>
                </a:extLst>
              </p:cNvPr>
              <p:cNvSpPr/>
              <p:nvPr/>
            </p:nvSpPr>
            <p:spPr>
              <a:xfrm>
                <a:off x="5935839" y="7303191"/>
                <a:ext cx="95643" cy="95643"/>
              </a:xfrm>
              <a:custGeom>
                <a:avLst/>
                <a:gdLst>
                  <a:gd name="connsiteX0" fmla="*/ 82 w 95643"/>
                  <a:gd name="connsiteY0" fmla="*/ 76 h 95643"/>
                  <a:gd name="connsiteX1" fmla="*/ 95725 w 95643"/>
                  <a:gd name="connsiteY1" fmla="*/ 76 h 95643"/>
                  <a:gd name="connsiteX2" fmla="*/ 95725 w 95643"/>
                  <a:gd name="connsiteY2" fmla="*/ 95719 h 95643"/>
                  <a:gd name="connsiteX3" fmla="*/ 82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76"/>
                    </a:moveTo>
                    <a:lnTo>
                      <a:pt x="95725" y="76"/>
                    </a:lnTo>
                    <a:lnTo>
                      <a:pt x="95725" y="95719"/>
                    </a:lnTo>
                    <a:lnTo>
                      <a:pt x="82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7" name="Полилиния 386">
                <a:extLst>
                  <a:ext uri="{FF2B5EF4-FFF2-40B4-BE49-F238E27FC236}">
                    <a16:creationId xmlns:a16="http://schemas.microsoft.com/office/drawing/2014/main" id="{A6A7A331-9501-4B5C-8621-A8E33AB108CD}"/>
                  </a:ext>
                </a:extLst>
              </p:cNvPr>
              <p:cNvSpPr/>
              <p:nvPr/>
            </p:nvSpPr>
            <p:spPr>
              <a:xfrm>
                <a:off x="6031482" y="7303191"/>
                <a:ext cx="95643" cy="95643"/>
              </a:xfrm>
              <a:custGeom>
                <a:avLst/>
                <a:gdLst>
                  <a:gd name="connsiteX0" fmla="*/ 85 w 95643"/>
                  <a:gd name="connsiteY0" fmla="*/ 76 h 95643"/>
                  <a:gd name="connsiteX1" fmla="*/ 95728 w 95643"/>
                  <a:gd name="connsiteY1" fmla="*/ 76 h 95643"/>
                  <a:gd name="connsiteX2" fmla="*/ 95728 w 95643"/>
                  <a:gd name="connsiteY2" fmla="*/ 95719 h 95643"/>
                  <a:gd name="connsiteX3" fmla="*/ 85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76"/>
                    </a:moveTo>
                    <a:lnTo>
                      <a:pt x="95728" y="76"/>
                    </a:lnTo>
                    <a:lnTo>
                      <a:pt x="95728" y="95719"/>
                    </a:lnTo>
                    <a:lnTo>
                      <a:pt x="85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8" name="Полилиния 387">
                <a:extLst>
                  <a:ext uri="{FF2B5EF4-FFF2-40B4-BE49-F238E27FC236}">
                    <a16:creationId xmlns:a16="http://schemas.microsoft.com/office/drawing/2014/main" id="{C5D3980B-833A-40D6-A7F1-6D33EE29A2FC}"/>
                  </a:ext>
                </a:extLst>
              </p:cNvPr>
              <p:cNvSpPr/>
              <p:nvPr/>
            </p:nvSpPr>
            <p:spPr>
              <a:xfrm>
                <a:off x="4385226" y="7474152"/>
                <a:ext cx="20324" cy="20324"/>
              </a:xfrm>
              <a:custGeom>
                <a:avLst/>
                <a:gdLst>
                  <a:gd name="connsiteX0" fmla="*/ 33 w 20324"/>
                  <a:gd name="connsiteY0" fmla="*/ 20403 h 20324"/>
                  <a:gd name="connsiteX1" fmla="*/ 20357 w 20324"/>
                  <a:gd name="connsiteY1" fmla="*/ 79 h 20324"/>
                  <a:gd name="connsiteX2" fmla="*/ 20357 w 20324"/>
                  <a:gd name="connsiteY2" fmla="*/ 2040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3" y="20403"/>
                    </a:moveTo>
                    <a:cubicBezTo>
                      <a:pt x="11258" y="20403"/>
                      <a:pt x="20357" y="11304"/>
                      <a:pt x="20357" y="79"/>
                    </a:cubicBezTo>
                    <a:lnTo>
                      <a:pt x="20357" y="2040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9" name="Полилиния 388">
                <a:extLst>
                  <a:ext uri="{FF2B5EF4-FFF2-40B4-BE49-F238E27FC236}">
                    <a16:creationId xmlns:a16="http://schemas.microsoft.com/office/drawing/2014/main" id="{E9124B7F-9155-4EC8-9268-6BA0AA17354B}"/>
                  </a:ext>
                </a:extLst>
              </p:cNvPr>
              <p:cNvSpPr/>
              <p:nvPr/>
            </p:nvSpPr>
            <p:spPr>
              <a:xfrm>
                <a:off x="4405550" y="7398834"/>
                <a:ext cx="95643" cy="95643"/>
              </a:xfrm>
              <a:custGeom>
                <a:avLst/>
                <a:gdLst>
                  <a:gd name="connsiteX0" fmla="*/ 95680 w 95643"/>
                  <a:gd name="connsiteY0" fmla="*/ 75398 h 95643"/>
                  <a:gd name="connsiteX1" fmla="*/ 95680 w 95643"/>
                  <a:gd name="connsiteY1" fmla="*/ 20403 h 95643"/>
                  <a:gd name="connsiteX2" fmla="*/ 75355 w 95643"/>
                  <a:gd name="connsiteY2" fmla="*/ 79 h 95643"/>
                  <a:gd name="connsiteX3" fmla="*/ 20361 w 95643"/>
                  <a:gd name="connsiteY3" fmla="*/ 79 h 95643"/>
                  <a:gd name="connsiteX4" fmla="*/ 37 w 95643"/>
                  <a:gd name="connsiteY4" fmla="*/ 20403 h 95643"/>
                  <a:gd name="connsiteX5" fmla="*/ 37 w 95643"/>
                  <a:gd name="connsiteY5" fmla="*/ 95722 h 95643"/>
                  <a:gd name="connsiteX6" fmla="*/ 95680 w 95643"/>
                  <a:gd name="connsiteY6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80" y="75398"/>
                    </a:moveTo>
                    <a:lnTo>
                      <a:pt x="95680" y="20403"/>
                    </a:lnTo>
                    <a:cubicBezTo>
                      <a:pt x="95680" y="9179"/>
                      <a:pt x="86580" y="79"/>
                      <a:pt x="75355" y="79"/>
                    </a:cubicBezTo>
                    <a:lnTo>
                      <a:pt x="20361" y="79"/>
                    </a:lnTo>
                    <a:cubicBezTo>
                      <a:pt x="9136" y="79"/>
                      <a:pt x="37" y="9179"/>
                      <a:pt x="37" y="20403"/>
                    </a:cubicBezTo>
                    <a:lnTo>
                      <a:pt x="37" y="95722"/>
                    </a:lnTo>
                    <a:lnTo>
                      <a:pt x="95680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0" name="Полилиния 389">
                <a:extLst>
                  <a:ext uri="{FF2B5EF4-FFF2-40B4-BE49-F238E27FC236}">
                    <a16:creationId xmlns:a16="http://schemas.microsoft.com/office/drawing/2014/main" id="{F02E7167-699C-4623-9FAC-4A4369F9A8B9}"/>
                  </a:ext>
                </a:extLst>
              </p:cNvPr>
              <p:cNvSpPr/>
              <p:nvPr/>
            </p:nvSpPr>
            <p:spPr>
              <a:xfrm>
                <a:off x="4501194" y="7474152"/>
                <a:ext cx="20324" cy="20324"/>
              </a:xfrm>
              <a:custGeom>
                <a:avLst/>
                <a:gdLst>
                  <a:gd name="connsiteX0" fmla="*/ 20364 w 20324"/>
                  <a:gd name="connsiteY0" fmla="*/ 20403 h 20324"/>
                  <a:gd name="connsiteX1" fmla="*/ 40 w 20324"/>
                  <a:gd name="connsiteY1" fmla="*/ 79 h 20324"/>
                  <a:gd name="connsiteX2" fmla="*/ 40 w 20324"/>
                  <a:gd name="connsiteY2" fmla="*/ 2040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64" y="20403"/>
                    </a:moveTo>
                    <a:cubicBezTo>
                      <a:pt x="9139" y="20403"/>
                      <a:pt x="40" y="11304"/>
                      <a:pt x="40" y="79"/>
                    </a:cubicBezTo>
                    <a:lnTo>
                      <a:pt x="40" y="2040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1" name="Полилиния 390">
                <a:extLst>
                  <a:ext uri="{FF2B5EF4-FFF2-40B4-BE49-F238E27FC236}">
                    <a16:creationId xmlns:a16="http://schemas.microsoft.com/office/drawing/2014/main" id="{D0DD53C1-9722-46DE-B4FD-B0C91FBC9E65}"/>
                  </a:ext>
                </a:extLst>
              </p:cNvPr>
              <p:cNvSpPr/>
              <p:nvPr/>
            </p:nvSpPr>
            <p:spPr>
              <a:xfrm>
                <a:off x="4767798" y="7474152"/>
                <a:ext cx="20324" cy="20324"/>
              </a:xfrm>
              <a:custGeom>
                <a:avLst/>
                <a:gdLst>
                  <a:gd name="connsiteX0" fmla="*/ 45 w 20324"/>
                  <a:gd name="connsiteY0" fmla="*/ 20403 h 20324"/>
                  <a:gd name="connsiteX1" fmla="*/ 20369 w 20324"/>
                  <a:gd name="connsiteY1" fmla="*/ 79 h 20324"/>
                  <a:gd name="connsiteX2" fmla="*/ 20369 w 20324"/>
                  <a:gd name="connsiteY2" fmla="*/ 2040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45" y="20403"/>
                    </a:moveTo>
                    <a:cubicBezTo>
                      <a:pt x="11269" y="20403"/>
                      <a:pt x="20369" y="11304"/>
                      <a:pt x="20369" y="79"/>
                    </a:cubicBezTo>
                    <a:lnTo>
                      <a:pt x="20369" y="2040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2" name="Полилиния 391">
                <a:extLst>
                  <a:ext uri="{FF2B5EF4-FFF2-40B4-BE49-F238E27FC236}">
                    <a16:creationId xmlns:a16="http://schemas.microsoft.com/office/drawing/2014/main" id="{ED28BDAF-04FC-4276-98BE-7025FBB6EDEC}"/>
                  </a:ext>
                </a:extLst>
              </p:cNvPr>
              <p:cNvSpPr/>
              <p:nvPr/>
            </p:nvSpPr>
            <p:spPr>
              <a:xfrm>
                <a:off x="4788123" y="7398834"/>
                <a:ext cx="95643" cy="95643"/>
              </a:xfrm>
              <a:custGeom>
                <a:avLst/>
                <a:gdLst>
                  <a:gd name="connsiteX0" fmla="*/ 20372 w 95643"/>
                  <a:gd name="connsiteY0" fmla="*/ 79 h 95643"/>
                  <a:gd name="connsiteX1" fmla="*/ 48 w 95643"/>
                  <a:gd name="connsiteY1" fmla="*/ 20403 h 95643"/>
                  <a:gd name="connsiteX2" fmla="*/ 48 w 95643"/>
                  <a:gd name="connsiteY2" fmla="*/ 95722 h 95643"/>
                  <a:gd name="connsiteX3" fmla="*/ 95691 w 95643"/>
                  <a:gd name="connsiteY3" fmla="*/ 95722 h 95643"/>
                  <a:gd name="connsiteX4" fmla="*/ 95691 w 95643"/>
                  <a:gd name="connsiteY4" fmla="*/ 79 h 95643"/>
                  <a:gd name="connsiteX5" fmla="*/ 20372 w 95643"/>
                  <a:gd name="connsiteY5" fmla="*/ 7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72" y="79"/>
                    </a:moveTo>
                    <a:cubicBezTo>
                      <a:pt x="9147" y="79"/>
                      <a:pt x="48" y="9179"/>
                      <a:pt x="48" y="20403"/>
                    </a:cubicBezTo>
                    <a:lnTo>
                      <a:pt x="48" y="95722"/>
                    </a:lnTo>
                    <a:lnTo>
                      <a:pt x="95691" y="95722"/>
                    </a:lnTo>
                    <a:lnTo>
                      <a:pt x="95691" y="79"/>
                    </a:lnTo>
                    <a:lnTo>
                      <a:pt x="20372" y="7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3" name="Полилиния 392">
                <a:extLst>
                  <a:ext uri="{FF2B5EF4-FFF2-40B4-BE49-F238E27FC236}">
                    <a16:creationId xmlns:a16="http://schemas.microsoft.com/office/drawing/2014/main" id="{97C39E01-9801-4162-9A8B-981DFA386D7F}"/>
                  </a:ext>
                </a:extLst>
              </p:cNvPr>
              <p:cNvSpPr/>
              <p:nvPr/>
            </p:nvSpPr>
            <p:spPr>
              <a:xfrm>
                <a:off x="4883766" y="7398834"/>
                <a:ext cx="95643" cy="95643"/>
              </a:xfrm>
              <a:custGeom>
                <a:avLst/>
                <a:gdLst>
                  <a:gd name="connsiteX0" fmla="*/ 51 w 95643"/>
                  <a:gd name="connsiteY0" fmla="*/ 79 h 95643"/>
                  <a:gd name="connsiteX1" fmla="*/ 95694 w 95643"/>
                  <a:gd name="connsiteY1" fmla="*/ 79 h 95643"/>
                  <a:gd name="connsiteX2" fmla="*/ 95694 w 95643"/>
                  <a:gd name="connsiteY2" fmla="*/ 95722 h 95643"/>
                  <a:gd name="connsiteX3" fmla="*/ 51 w 95643"/>
                  <a:gd name="connsiteY3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1" y="79"/>
                    </a:moveTo>
                    <a:lnTo>
                      <a:pt x="95694" y="79"/>
                    </a:lnTo>
                    <a:lnTo>
                      <a:pt x="95694" y="95722"/>
                    </a:lnTo>
                    <a:lnTo>
                      <a:pt x="51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4" name="Полилиния 393">
                <a:extLst>
                  <a:ext uri="{FF2B5EF4-FFF2-40B4-BE49-F238E27FC236}">
                    <a16:creationId xmlns:a16="http://schemas.microsoft.com/office/drawing/2014/main" id="{7632D74E-005F-46A5-9686-2476B8575221}"/>
                  </a:ext>
                </a:extLst>
              </p:cNvPr>
              <p:cNvSpPr/>
              <p:nvPr/>
            </p:nvSpPr>
            <p:spPr>
              <a:xfrm>
                <a:off x="4979409" y="7398834"/>
                <a:ext cx="95643" cy="95643"/>
              </a:xfrm>
              <a:custGeom>
                <a:avLst/>
                <a:gdLst>
                  <a:gd name="connsiteX0" fmla="*/ 54 w 95643"/>
                  <a:gd name="connsiteY0" fmla="*/ 79 h 95643"/>
                  <a:gd name="connsiteX1" fmla="*/ 95697 w 95643"/>
                  <a:gd name="connsiteY1" fmla="*/ 79 h 95643"/>
                  <a:gd name="connsiteX2" fmla="*/ 95697 w 95643"/>
                  <a:gd name="connsiteY2" fmla="*/ 95722 h 95643"/>
                  <a:gd name="connsiteX3" fmla="*/ 54 w 95643"/>
                  <a:gd name="connsiteY3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4" y="79"/>
                    </a:moveTo>
                    <a:lnTo>
                      <a:pt x="95697" y="79"/>
                    </a:lnTo>
                    <a:lnTo>
                      <a:pt x="95697" y="95722"/>
                    </a:lnTo>
                    <a:lnTo>
                      <a:pt x="54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5" name="Полилиния 394">
                <a:extLst>
                  <a:ext uri="{FF2B5EF4-FFF2-40B4-BE49-F238E27FC236}">
                    <a16:creationId xmlns:a16="http://schemas.microsoft.com/office/drawing/2014/main" id="{4AD27B1B-E530-4D21-83F0-7AEAA0764DDF}"/>
                  </a:ext>
                </a:extLst>
              </p:cNvPr>
              <p:cNvSpPr/>
              <p:nvPr/>
            </p:nvSpPr>
            <p:spPr>
              <a:xfrm>
                <a:off x="5075052" y="7398834"/>
                <a:ext cx="95643" cy="95643"/>
              </a:xfrm>
              <a:custGeom>
                <a:avLst/>
                <a:gdLst>
                  <a:gd name="connsiteX0" fmla="*/ 20381 w 95643"/>
                  <a:gd name="connsiteY0" fmla="*/ 95722 h 95643"/>
                  <a:gd name="connsiteX1" fmla="*/ 75375 w 95643"/>
                  <a:gd name="connsiteY1" fmla="*/ 95722 h 95643"/>
                  <a:gd name="connsiteX2" fmla="*/ 95700 w 95643"/>
                  <a:gd name="connsiteY2" fmla="*/ 75398 h 95643"/>
                  <a:gd name="connsiteX3" fmla="*/ 95700 w 95643"/>
                  <a:gd name="connsiteY3" fmla="*/ 20403 h 95643"/>
                  <a:gd name="connsiteX4" fmla="*/ 75375 w 95643"/>
                  <a:gd name="connsiteY4" fmla="*/ 79 h 95643"/>
                  <a:gd name="connsiteX5" fmla="*/ 57 w 95643"/>
                  <a:gd name="connsiteY5" fmla="*/ 79 h 95643"/>
                  <a:gd name="connsiteX6" fmla="*/ 57 w 95643"/>
                  <a:gd name="connsiteY6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81" y="95722"/>
                    </a:moveTo>
                    <a:lnTo>
                      <a:pt x="75375" y="95722"/>
                    </a:lnTo>
                    <a:cubicBezTo>
                      <a:pt x="86600" y="95722"/>
                      <a:pt x="95700" y="86623"/>
                      <a:pt x="95700" y="75398"/>
                    </a:cubicBezTo>
                    <a:lnTo>
                      <a:pt x="95700" y="20403"/>
                    </a:lnTo>
                    <a:cubicBezTo>
                      <a:pt x="95700" y="9179"/>
                      <a:pt x="86600" y="79"/>
                      <a:pt x="75375" y="79"/>
                    </a:cubicBezTo>
                    <a:lnTo>
                      <a:pt x="57" y="79"/>
                    </a:lnTo>
                    <a:lnTo>
                      <a:pt x="57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6" name="Полилиния 395">
                <a:extLst>
                  <a:ext uri="{FF2B5EF4-FFF2-40B4-BE49-F238E27FC236}">
                    <a16:creationId xmlns:a16="http://schemas.microsoft.com/office/drawing/2014/main" id="{0DF246E5-C4F3-47F7-B918-050A041B9AA8}"/>
                  </a:ext>
                </a:extLst>
              </p:cNvPr>
              <p:cNvSpPr/>
              <p:nvPr/>
            </p:nvSpPr>
            <p:spPr>
              <a:xfrm>
                <a:off x="5266338" y="7398834"/>
                <a:ext cx="95643" cy="95643"/>
              </a:xfrm>
              <a:custGeom>
                <a:avLst/>
                <a:gdLst>
                  <a:gd name="connsiteX0" fmla="*/ 75381 w 95643"/>
                  <a:gd name="connsiteY0" fmla="*/ 79 h 95643"/>
                  <a:gd name="connsiteX1" fmla="*/ 95705 w 95643"/>
                  <a:gd name="connsiteY1" fmla="*/ 79 h 95643"/>
                  <a:gd name="connsiteX2" fmla="*/ 95705 w 95643"/>
                  <a:gd name="connsiteY2" fmla="*/ 95722 h 95643"/>
                  <a:gd name="connsiteX3" fmla="*/ 75381 w 95643"/>
                  <a:gd name="connsiteY3" fmla="*/ 95722 h 95643"/>
                  <a:gd name="connsiteX4" fmla="*/ 20386 w 95643"/>
                  <a:gd name="connsiteY4" fmla="*/ 95722 h 95643"/>
                  <a:gd name="connsiteX5" fmla="*/ 20386 w 95643"/>
                  <a:gd name="connsiteY5" fmla="*/ 79 h 95643"/>
                  <a:gd name="connsiteX6" fmla="*/ 62 w 95643"/>
                  <a:gd name="connsiteY6" fmla="*/ 79 h 95643"/>
                  <a:gd name="connsiteX7" fmla="*/ 20386 w 95643"/>
                  <a:gd name="connsiteY7" fmla="*/ 7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1" y="79"/>
                    </a:moveTo>
                    <a:cubicBezTo>
                      <a:pt x="86606" y="79"/>
                      <a:pt x="95705" y="79"/>
                      <a:pt x="95705" y="79"/>
                    </a:cubicBezTo>
                    <a:lnTo>
                      <a:pt x="95705" y="95722"/>
                    </a:lnTo>
                    <a:cubicBezTo>
                      <a:pt x="95705" y="95722"/>
                      <a:pt x="86606" y="95722"/>
                      <a:pt x="75381" y="95722"/>
                    </a:cubicBezTo>
                    <a:lnTo>
                      <a:pt x="20386" y="95722"/>
                    </a:lnTo>
                    <a:lnTo>
                      <a:pt x="20386" y="79"/>
                    </a:lnTo>
                    <a:cubicBezTo>
                      <a:pt x="9162" y="79"/>
                      <a:pt x="62" y="79"/>
                      <a:pt x="62" y="79"/>
                    </a:cubicBezTo>
                    <a:cubicBezTo>
                      <a:pt x="62" y="79"/>
                      <a:pt x="9162" y="79"/>
                      <a:pt x="20386" y="79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7" name="Полилиния 396">
                <a:extLst>
                  <a:ext uri="{FF2B5EF4-FFF2-40B4-BE49-F238E27FC236}">
                    <a16:creationId xmlns:a16="http://schemas.microsoft.com/office/drawing/2014/main" id="{95C330F2-B30F-4975-923E-06B6A2418C62}"/>
                  </a:ext>
                </a:extLst>
              </p:cNvPr>
              <p:cNvSpPr/>
              <p:nvPr/>
            </p:nvSpPr>
            <p:spPr>
              <a:xfrm>
                <a:off x="5532942" y="7398834"/>
                <a:ext cx="20324" cy="20324"/>
              </a:xfrm>
              <a:custGeom>
                <a:avLst/>
                <a:gdLst>
                  <a:gd name="connsiteX0" fmla="*/ 20392 w 20324"/>
                  <a:gd name="connsiteY0" fmla="*/ 20404 h 20324"/>
                  <a:gd name="connsiteX1" fmla="*/ 20392 w 20324"/>
                  <a:gd name="connsiteY1" fmla="*/ 80 h 20324"/>
                  <a:gd name="connsiteX2" fmla="*/ 67 w 20324"/>
                  <a:gd name="connsiteY2" fmla="*/ 80 h 20324"/>
                  <a:gd name="connsiteX3" fmla="*/ 20392 w 20324"/>
                  <a:gd name="connsiteY3" fmla="*/ 2040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2" y="20404"/>
                    </a:moveTo>
                    <a:lnTo>
                      <a:pt x="20392" y="80"/>
                    </a:lnTo>
                    <a:lnTo>
                      <a:pt x="67" y="80"/>
                    </a:lnTo>
                    <a:cubicBezTo>
                      <a:pt x="11292" y="80"/>
                      <a:pt x="20392" y="9179"/>
                      <a:pt x="20392" y="2040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8" name="Полилиния 397">
                <a:extLst>
                  <a:ext uri="{FF2B5EF4-FFF2-40B4-BE49-F238E27FC236}">
                    <a16:creationId xmlns:a16="http://schemas.microsoft.com/office/drawing/2014/main" id="{96298A0F-2E84-4562-8632-5A9616B8C156}"/>
                  </a:ext>
                </a:extLst>
              </p:cNvPr>
              <p:cNvSpPr/>
              <p:nvPr/>
            </p:nvSpPr>
            <p:spPr>
              <a:xfrm>
                <a:off x="5553267" y="7398834"/>
                <a:ext cx="95643" cy="95643"/>
              </a:xfrm>
              <a:custGeom>
                <a:avLst/>
                <a:gdLst>
                  <a:gd name="connsiteX0" fmla="*/ 71 w 95643"/>
                  <a:gd name="connsiteY0" fmla="*/ 75398 h 95643"/>
                  <a:gd name="connsiteX1" fmla="*/ 20395 w 95643"/>
                  <a:gd name="connsiteY1" fmla="*/ 95722 h 95643"/>
                  <a:gd name="connsiteX2" fmla="*/ 75390 w 95643"/>
                  <a:gd name="connsiteY2" fmla="*/ 95722 h 95643"/>
                  <a:gd name="connsiteX3" fmla="*/ 95714 w 95643"/>
                  <a:gd name="connsiteY3" fmla="*/ 75398 h 95643"/>
                  <a:gd name="connsiteX4" fmla="*/ 95714 w 95643"/>
                  <a:gd name="connsiteY4" fmla="*/ 79 h 95643"/>
                  <a:gd name="connsiteX5" fmla="*/ 71 w 95643"/>
                  <a:gd name="connsiteY5" fmla="*/ 79 h 95643"/>
                  <a:gd name="connsiteX6" fmla="*/ 71 w 95643"/>
                  <a:gd name="connsiteY6" fmla="*/ 7539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1" y="75398"/>
                    </a:moveTo>
                    <a:cubicBezTo>
                      <a:pt x="71" y="86623"/>
                      <a:pt x="9170" y="95722"/>
                      <a:pt x="20395" y="95722"/>
                    </a:cubicBezTo>
                    <a:lnTo>
                      <a:pt x="75390" y="95722"/>
                    </a:lnTo>
                    <a:cubicBezTo>
                      <a:pt x="86614" y="95722"/>
                      <a:pt x="95714" y="86623"/>
                      <a:pt x="95714" y="75398"/>
                    </a:cubicBezTo>
                    <a:lnTo>
                      <a:pt x="95714" y="79"/>
                    </a:lnTo>
                    <a:lnTo>
                      <a:pt x="71" y="79"/>
                    </a:lnTo>
                    <a:lnTo>
                      <a:pt x="71" y="7539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9" name="Полилиния 398">
                <a:extLst>
                  <a:ext uri="{FF2B5EF4-FFF2-40B4-BE49-F238E27FC236}">
                    <a16:creationId xmlns:a16="http://schemas.microsoft.com/office/drawing/2014/main" id="{6B7F873B-8971-4E57-94A4-8EA21A554C9B}"/>
                  </a:ext>
                </a:extLst>
              </p:cNvPr>
              <p:cNvSpPr/>
              <p:nvPr/>
            </p:nvSpPr>
            <p:spPr>
              <a:xfrm>
                <a:off x="5648910" y="7398834"/>
                <a:ext cx="20324" cy="20324"/>
              </a:xfrm>
              <a:custGeom>
                <a:avLst/>
                <a:gdLst>
                  <a:gd name="connsiteX0" fmla="*/ 20398 w 20324"/>
                  <a:gd name="connsiteY0" fmla="*/ 80 h 20324"/>
                  <a:gd name="connsiteX1" fmla="*/ 74 w 20324"/>
                  <a:gd name="connsiteY1" fmla="*/ 80 h 20324"/>
                  <a:gd name="connsiteX2" fmla="*/ 74 w 20324"/>
                  <a:gd name="connsiteY2" fmla="*/ 20404 h 20324"/>
                  <a:gd name="connsiteX3" fmla="*/ 20398 w 20324"/>
                  <a:gd name="connsiteY3" fmla="*/ 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8" y="80"/>
                    </a:moveTo>
                    <a:lnTo>
                      <a:pt x="74" y="80"/>
                    </a:lnTo>
                    <a:lnTo>
                      <a:pt x="74" y="20404"/>
                    </a:lnTo>
                    <a:cubicBezTo>
                      <a:pt x="74" y="9179"/>
                      <a:pt x="9174" y="80"/>
                      <a:pt x="20398" y="8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0" name="Полилиния 399">
                <a:extLst>
                  <a:ext uri="{FF2B5EF4-FFF2-40B4-BE49-F238E27FC236}">
                    <a16:creationId xmlns:a16="http://schemas.microsoft.com/office/drawing/2014/main" id="{A5F94763-12A5-4BA6-A157-149E22EA4957}"/>
                  </a:ext>
                </a:extLst>
              </p:cNvPr>
              <p:cNvSpPr/>
              <p:nvPr/>
            </p:nvSpPr>
            <p:spPr>
              <a:xfrm>
                <a:off x="5724228" y="7398834"/>
                <a:ext cx="20324" cy="20324"/>
              </a:xfrm>
              <a:custGeom>
                <a:avLst/>
                <a:gdLst>
                  <a:gd name="connsiteX0" fmla="*/ 20397 w 20324"/>
                  <a:gd name="connsiteY0" fmla="*/ 20404 h 20324"/>
                  <a:gd name="connsiteX1" fmla="*/ 20397 w 20324"/>
                  <a:gd name="connsiteY1" fmla="*/ 80 h 20324"/>
                  <a:gd name="connsiteX2" fmla="*/ 73 w 20324"/>
                  <a:gd name="connsiteY2" fmla="*/ 80 h 20324"/>
                  <a:gd name="connsiteX3" fmla="*/ 20397 w 20324"/>
                  <a:gd name="connsiteY3" fmla="*/ 2040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7" y="20404"/>
                    </a:moveTo>
                    <a:lnTo>
                      <a:pt x="20397" y="80"/>
                    </a:lnTo>
                    <a:lnTo>
                      <a:pt x="73" y="80"/>
                    </a:lnTo>
                    <a:cubicBezTo>
                      <a:pt x="11298" y="80"/>
                      <a:pt x="20397" y="9179"/>
                      <a:pt x="20397" y="2040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1" name="Полилиния 400">
                <a:extLst>
                  <a:ext uri="{FF2B5EF4-FFF2-40B4-BE49-F238E27FC236}">
                    <a16:creationId xmlns:a16="http://schemas.microsoft.com/office/drawing/2014/main" id="{C5359700-DF79-4752-A2A6-FD725BDBFF9C}"/>
                  </a:ext>
                </a:extLst>
              </p:cNvPr>
              <p:cNvSpPr/>
              <p:nvPr/>
            </p:nvSpPr>
            <p:spPr>
              <a:xfrm>
                <a:off x="5744553" y="7398834"/>
                <a:ext cx="95643" cy="95643"/>
              </a:xfrm>
              <a:custGeom>
                <a:avLst/>
                <a:gdLst>
                  <a:gd name="connsiteX0" fmla="*/ 76 w 95643"/>
                  <a:gd name="connsiteY0" fmla="*/ 75398 h 95643"/>
                  <a:gd name="connsiteX1" fmla="*/ 20401 w 95643"/>
                  <a:gd name="connsiteY1" fmla="*/ 95722 h 95643"/>
                  <a:gd name="connsiteX2" fmla="*/ 75395 w 95643"/>
                  <a:gd name="connsiteY2" fmla="*/ 95722 h 95643"/>
                  <a:gd name="connsiteX3" fmla="*/ 95719 w 95643"/>
                  <a:gd name="connsiteY3" fmla="*/ 75398 h 95643"/>
                  <a:gd name="connsiteX4" fmla="*/ 95719 w 95643"/>
                  <a:gd name="connsiteY4" fmla="*/ 79 h 95643"/>
                  <a:gd name="connsiteX5" fmla="*/ 76 w 95643"/>
                  <a:gd name="connsiteY5" fmla="*/ 79 h 95643"/>
                  <a:gd name="connsiteX6" fmla="*/ 76 w 95643"/>
                  <a:gd name="connsiteY6" fmla="*/ 7539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6" y="75398"/>
                    </a:moveTo>
                    <a:cubicBezTo>
                      <a:pt x="76" y="86623"/>
                      <a:pt x="9176" y="95722"/>
                      <a:pt x="20401" y="95722"/>
                    </a:cubicBezTo>
                    <a:lnTo>
                      <a:pt x="75395" y="95722"/>
                    </a:lnTo>
                    <a:cubicBezTo>
                      <a:pt x="86620" y="95722"/>
                      <a:pt x="95719" y="86623"/>
                      <a:pt x="95719" y="75398"/>
                    </a:cubicBezTo>
                    <a:lnTo>
                      <a:pt x="95719" y="79"/>
                    </a:lnTo>
                    <a:lnTo>
                      <a:pt x="76" y="79"/>
                    </a:lnTo>
                    <a:lnTo>
                      <a:pt x="76" y="7539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2" name="Полилиния 401">
                <a:extLst>
                  <a:ext uri="{FF2B5EF4-FFF2-40B4-BE49-F238E27FC236}">
                    <a16:creationId xmlns:a16="http://schemas.microsoft.com/office/drawing/2014/main" id="{FAAF2632-B935-4BAF-99FB-4A897F8E9395}"/>
                  </a:ext>
                </a:extLst>
              </p:cNvPr>
              <p:cNvSpPr/>
              <p:nvPr/>
            </p:nvSpPr>
            <p:spPr>
              <a:xfrm>
                <a:off x="5840196" y="7398834"/>
                <a:ext cx="20324" cy="20324"/>
              </a:xfrm>
              <a:custGeom>
                <a:avLst/>
                <a:gdLst>
                  <a:gd name="connsiteX0" fmla="*/ 20404 w 20324"/>
                  <a:gd name="connsiteY0" fmla="*/ 80 h 20324"/>
                  <a:gd name="connsiteX1" fmla="*/ 80 w 20324"/>
                  <a:gd name="connsiteY1" fmla="*/ 80 h 20324"/>
                  <a:gd name="connsiteX2" fmla="*/ 80 w 20324"/>
                  <a:gd name="connsiteY2" fmla="*/ 20404 h 20324"/>
                  <a:gd name="connsiteX3" fmla="*/ 20404 w 20324"/>
                  <a:gd name="connsiteY3" fmla="*/ 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80"/>
                    </a:moveTo>
                    <a:lnTo>
                      <a:pt x="80" y="80"/>
                    </a:lnTo>
                    <a:lnTo>
                      <a:pt x="80" y="20404"/>
                    </a:lnTo>
                    <a:cubicBezTo>
                      <a:pt x="80" y="9179"/>
                      <a:pt x="9179" y="80"/>
                      <a:pt x="20404" y="8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3" name="Полилиния 402">
                <a:extLst>
                  <a:ext uri="{FF2B5EF4-FFF2-40B4-BE49-F238E27FC236}">
                    <a16:creationId xmlns:a16="http://schemas.microsoft.com/office/drawing/2014/main" id="{B7D63FA7-C1AE-4ADA-8821-89C061E8CEAD}"/>
                  </a:ext>
                </a:extLst>
              </p:cNvPr>
              <p:cNvSpPr/>
              <p:nvPr/>
            </p:nvSpPr>
            <p:spPr>
              <a:xfrm>
                <a:off x="5915514" y="7398834"/>
                <a:ext cx="20324" cy="20324"/>
              </a:xfrm>
              <a:custGeom>
                <a:avLst/>
                <a:gdLst>
                  <a:gd name="connsiteX0" fmla="*/ 20403 w 20324"/>
                  <a:gd name="connsiteY0" fmla="*/ 20404 h 20324"/>
                  <a:gd name="connsiteX1" fmla="*/ 20403 w 20324"/>
                  <a:gd name="connsiteY1" fmla="*/ 80 h 20324"/>
                  <a:gd name="connsiteX2" fmla="*/ 79 w 20324"/>
                  <a:gd name="connsiteY2" fmla="*/ 80 h 20324"/>
                  <a:gd name="connsiteX3" fmla="*/ 20403 w 20324"/>
                  <a:gd name="connsiteY3" fmla="*/ 2040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3" y="20404"/>
                    </a:moveTo>
                    <a:lnTo>
                      <a:pt x="20403" y="80"/>
                    </a:lnTo>
                    <a:lnTo>
                      <a:pt x="79" y="80"/>
                    </a:lnTo>
                    <a:cubicBezTo>
                      <a:pt x="11304" y="80"/>
                      <a:pt x="20403" y="9179"/>
                      <a:pt x="20403" y="2040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4" name="Полилиния 403">
                <a:extLst>
                  <a:ext uri="{FF2B5EF4-FFF2-40B4-BE49-F238E27FC236}">
                    <a16:creationId xmlns:a16="http://schemas.microsoft.com/office/drawing/2014/main" id="{D7F9D8BF-BA15-410D-984E-C2E9D960734D}"/>
                  </a:ext>
                </a:extLst>
              </p:cNvPr>
              <p:cNvSpPr/>
              <p:nvPr/>
            </p:nvSpPr>
            <p:spPr>
              <a:xfrm>
                <a:off x="5935839" y="7398834"/>
                <a:ext cx="95643" cy="95643"/>
              </a:xfrm>
              <a:custGeom>
                <a:avLst/>
                <a:gdLst>
                  <a:gd name="connsiteX0" fmla="*/ 82 w 95643"/>
                  <a:gd name="connsiteY0" fmla="*/ 79 h 95643"/>
                  <a:gd name="connsiteX1" fmla="*/ 95725 w 95643"/>
                  <a:gd name="connsiteY1" fmla="*/ 79 h 95643"/>
                  <a:gd name="connsiteX2" fmla="*/ 95725 w 95643"/>
                  <a:gd name="connsiteY2" fmla="*/ 95722 h 95643"/>
                  <a:gd name="connsiteX3" fmla="*/ 82 w 95643"/>
                  <a:gd name="connsiteY3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79"/>
                    </a:moveTo>
                    <a:lnTo>
                      <a:pt x="95725" y="79"/>
                    </a:lnTo>
                    <a:lnTo>
                      <a:pt x="95725" y="95722"/>
                    </a:lnTo>
                    <a:lnTo>
                      <a:pt x="82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5" name="Полилиния 404">
                <a:extLst>
                  <a:ext uri="{FF2B5EF4-FFF2-40B4-BE49-F238E27FC236}">
                    <a16:creationId xmlns:a16="http://schemas.microsoft.com/office/drawing/2014/main" id="{E9BB8112-EC7A-407E-BCB0-32120680F41B}"/>
                  </a:ext>
                </a:extLst>
              </p:cNvPr>
              <p:cNvSpPr/>
              <p:nvPr/>
            </p:nvSpPr>
            <p:spPr>
              <a:xfrm>
                <a:off x="6031482" y="7398834"/>
                <a:ext cx="95643" cy="95643"/>
              </a:xfrm>
              <a:custGeom>
                <a:avLst/>
                <a:gdLst>
                  <a:gd name="connsiteX0" fmla="*/ 85 w 95643"/>
                  <a:gd name="connsiteY0" fmla="*/ 79 h 95643"/>
                  <a:gd name="connsiteX1" fmla="*/ 95728 w 95643"/>
                  <a:gd name="connsiteY1" fmla="*/ 79 h 95643"/>
                  <a:gd name="connsiteX2" fmla="*/ 95728 w 95643"/>
                  <a:gd name="connsiteY2" fmla="*/ 95722 h 95643"/>
                  <a:gd name="connsiteX3" fmla="*/ 85 w 95643"/>
                  <a:gd name="connsiteY3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79"/>
                    </a:moveTo>
                    <a:lnTo>
                      <a:pt x="95728" y="79"/>
                    </a:lnTo>
                    <a:lnTo>
                      <a:pt x="95728" y="95722"/>
                    </a:lnTo>
                    <a:lnTo>
                      <a:pt x="85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6" name="Полилиния 405">
                <a:extLst>
                  <a:ext uri="{FF2B5EF4-FFF2-40B4-BE49-F238E27FC236}">
                    <a16:creationId xmlns:a16="http://schemas.microsoft.com/office/drawing/2014/main" id="{1AFBCB4D-AC22-4D86-B397-E350F954DB93}"/>
                  </a:ext>
                </a:extLst>
              </p:cNvPr>
              <p:cNvSpPr/>
              <p:nvPr/>
            </p:nvSpPr>
            <p:spPr>
              <a:xfrm>
                <a:off x="6127125" y="7474152"/>
                <a:ext cx="20324" cy="20324"/>
              </a:xfrm>
              <a:custGeom>
                <a:avLst/>
                <a:gdLst>
                  <a:gd name="connsiteX0" fmla="*/ 20412 w 20324"/>
                  <a:gd name="connsiteY0" fmla="*/ 20403 h 20324"/>
                  <a:gd name="connsiteX1" fmla="*/ 88 w 20324"/>
                  <a:gd name="connsiteY1" fmla="*/ 79 h 20324"/>
                  <a:gd name="connsiteX2" fmla="*/ 88 w 20324"/>
                  <a:gd name="connsiteY2" fmla="*/ 2040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12" y="20403"/>
                    </a:moveTo>
                    <a:cubicBezTo>
                      <a:pt x="9188" y="20403"/>
                      <a:pt x="88" y="11304"/>
                      <a:pt x="88" y="79"/>
                    </a:cubicBezTo>
                    <a:lnTo>
                      <a:pt x="88" y="2040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7" name="Полилиния 406">
                <a:extLst>
                  <a:ext uri="{FF2B5EF4-FFF2-40B4-BE49-F238E27FC236}">
                    <a16:creationId xmlns:a16="http://schemas.microsoft.com/office/drawing/2014/main" id="{C5C465F3-E2D5-4CFB-8FDA-CDDB5C54853E}"/>
                  </a:ext>
                </a:extLst>
              </p:cNvPr>
              <p:cNvSpPr/>
              <p:nvPr/>
            </p:nvSpPr>
            <p:spPr>
              <a:xfrm>
                <a:off x="4309907" y="7494477"/>
                <a:ext cx="95643" cy="95643"/>
              </a:xfrm>
              <a:custGeom>
                <a:avLst/>
                <a:gdLst>
                  <a:gd name="connsiteX0" fmla="*/ 20358 w 95643"/>
                  <a:gd name="connsiteY0" fmla="*/ 82 h 95643"/>
                  <a:gd name="connsiteX1" fmla="*/ 34 w 95643"/>
                  <a:gd name="connsiteY1" fmla="*/ 20406 h 95643"/>
                  <a:gd name="connsiteX2" fmla="*/ 34 w 95643"/>
                  <a:gd name="connsiteY2" fmla="*/ 95725 h 95643"/>
                  <a:gd name="connsiteX3" fmla="*/ 95677 w 95643"/>
                  <a:gd name="connsiteY3" fmla="*/ 95725 h 95643"/>
                  <a:gd name="connsiteX4" fmla="*/ 95677 w 95643"/>
                  <a:gd name="connsiteY4" fmla="*/ 82 h 95643"/>
                  <a:gd name="connsiteX5" fmla="*/ 20358 w 95643"/>
                  <a:gd name="connsiteY5" fmla="*/ 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58" y="82"/>
                    </a:moveTo>
                    <a:cubicBezTo>
                      <a:pt x="9133" y="82"/>
                      <a:pt x="34" y="9182"/>
                      <a:pt x="34" y="20406"/>
                    </a:cubicBezTo>
                    <a:lnTo>
                      <a:pt x="34" y="95725"/>
                    </a:lnTo>
                    <a:lnTo>
                      <a:pt x="95677" y="95725"/>
                    </a:lnTo>
                    <a:lnTo>
                      <a:pt x="95677" y="82"/>
                    </a:lnTo>
                    <a:lnTo>
                      <a:pt x="20358" y="8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8" name="Полилиния 407">
                <a:extLst>
                  <a:ext uri="{FF2B5EF4-FFF2-40B4-BE49-F238E27FC236}">
                    <a16:creationId xmlns:a16="http://schemas.microsoft.com/office/drawing/2014/main" id="{6A077570-471E-44DB-9516-051A5E661B00}"/>
                  </a:ext>
                </a:extLst>
              </p:cNvPr>
              <p:cNvSpPr/>
              <p:nvPr/>
            </p:nvSpPr>
            <p:spPr>
              <a:xfrm>
                <a:off x="4405550" y="7494477"/>
                <a:ext cx="95643" cy="95643"/>
              </a:xfrm>
              <a:custGeom>
                <a:avLst/>
                <a:gdLst>
                  <a:gd name="connsiteX0" fmla="*/ 37 w 95643"/>
                  <a:gd name="connsiteY0" fmla="*/ 82 h 95643"/>
                  <a:gd name="connsiteX1" fmla="*/ 95680 w 95643"/>
                  <a:gd name="connsiteY1" fmla="*/ 82 h 95643"/>
                  <a:gd name="connsiteX2" fmla="*/ 95680 w 95643"/>
                  <a:gd name="connsiteY2" fmla="*/ 95725 h 95643"/>
                  <a:gd name="connsiteX3" fmla="*/ 37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82"/>
                    </a:moveTo>
                    <a:lnTo>
                      <a:pt x="95680" y="82"/>
                    </a:lnTo>
                    <a:lnTo>
                      <a:pt x="95680" y="95725"/>
                    </a:lnTo>
                    <a:lnTo>
                      <a:pt x="37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9" name="Полилиния 408">
                <a:extLst>
                  <a:ext uri="{FF2B5EF4-FFF2-40B4-BE49-F238E27FC236}">
                    <a16:creationId xmlns:a16="http://schemas.microsoft.com/office/drawing/2014/main" id="{C12EF3E9-EF26-48C3-BB8E-6413D69F1AF2}"/>
                  </a:ext>
                </a:extLst>
              </p:cNvPr>
              <p:cNvSpPr/>
              <p:nvPr/>
            </p:nvSpPr>
            <p:spPr>
              <a:xfrm>
                <a:off x="4501194" y="7494477"/>
                <a:ext cx="95643" cy="95643"/>
              </a:xfrm>
              <a:custGeom>
                <a:avLst/>
                <a:gdLst>
                  <a:gd name="connsiteX0" fmla="*/ 39 w 95643"/>
                  <a:gd name="connsiteY0" fmla="*/ 82 h 95643"/>
                  <a:gd name="connsiteX1" fmla="*/ 95682 w 95643"/>
                  <a:gd name="connsiteY1" fmla="*/ 82 h 95643"/>
                  <a:gd name="connsiteX2" fmla="*/ 95682 w 95643"/>
                  <a:gd name="connsiteY2" fmla="*/ 95725 h 95643"/>
                  <a:gd name="connsiteX3" fmla="*/ 39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82"/>
                    </a:moveTo>
                    <a:lnTo>
                      <a:pt x="95682" y="82"/>
                    </a:lnTo>
                    <a:lnTo>
                      <a:pt x="95682" y="95725"/>
                    </a:lnTo>
                    <a:lnTo>
                      <a:pt x="39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0" name="Полилиния 409">
                <a:extLst>
                  <a:ext uri="{FF2B5EF4-FFF2-40B4-BE49-F238E27FC236}">
                    <a16:creationId xmlns:a16="http://schemas.microsoft.com/office/drawing/2014/main" id="{1A6F2908-241D-4C14-B577-D2F7E4A2A596}"/>
                  </a:ext>
                </a:extLst>
              </p:cNvPr>
              <p:cNvSpPr/>
              <p:nvPr/>
            </p:nvSpPr>
            <p:spPr>
              <a:xfrm>
                <a:off x="4596837" y="7494477"/>
                <a:ext cx="95643" cy="95643"/>
              </a:xfrm>
              <a:custGeom>
                <a:avLst/>
                <a:gdLst>
                  <a:gd name="connsiteX0" fmla="*/ 42 w 95643"/>
                  <a:gd name="connsiteY0" fmla="*/ 82 h 95643"/>
                  <a:gd name="connsiteX1" fmla="*/ 95685 w 95643"/>
                  <a:gd name="connsiteY1" fmla="*/ 82 h 95643"/>
                  <a:gd name="connsiteX2" fmla="*/ 95685 w 95643"/>
                  <a:gd name="connsiteY2" fmla="*/ 95725 h 95643"/>
                  <a:gd name="connsiteX3" fmla="*/ 42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82"/>
                    </a:moveTo>
                    <a:lnTo>
                      <a:pt x="95685" y="82"/>
                    </a:lnTo>
                    <a:lnTo>
                      <a:pt x="95685" y="95725"/>
                    </a:lnTo>
                    <a:lnTo>
                      <a:pt x="42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1" name="Полилиния 410">
                <a:extLst>
                  <a:ext uri="{FF2B5EF4-FFF2-40B4-BE49-F238E27FC236}">
                    <a16:creationId xmlns:a16="http://schemas.microsoft.com/office/drawing/2014/main" id="{EE31BA71-E0F0-4C0D-B03B-72A1C51EA2CC}"/>
                  </a:ext>
                </a:extLst>
              </p:cNvPr>
              <p:cNvSpPr/>
              <p:nvPr/>
            </p:nvSpPr>
            <p:spPr>
              <a:xfrm>
                <a:off x="4692480" y="7494477"/>
                <a:ext cx="95643" cy="95643"/>
              </a:xfrm>
              <a:custGeom>
                <a:avLst/>
                <a:gdLst>
                  <a:gd name="connsiteX0" fmla="*/ 45 w 95643"/>
                  <a:gd name="connsiteY0" fmla="*/ 82 h 95643"/>
                  <a:gd name="connsiteX1" fmla="*/ 95688 w 95643"/>
                  <a:gd name="connsiteY1" fmla="*/ 82 h 95643"/>
                  <a:gd name="connsiteX2" fmla="*/ 95688 w 95643"/>
                  <a:gd name="connsiteY2" fmla="*/ 95725 h 95643"/>
                  <a:gd name="connsiteX3" fmla="*/ 45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5" y="82"/>
                    </a:moveTo>
                    <a:lnTo>
                      <a:pt x="95688" y="82"/>
                    </a:lnTo>
                    <a:lnTo>
                      <a:pt x="95688" y="95725"/>
                    </a:lnTo>
                    <a:lnTo>
                      <a:pt x="45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2" name="Полилиния 411">
                <a:extLst>
                  <a:ext uri="{FF2B5EF4-FFF2-40B4-BE49-F238E27FC236}">
                    <a16:creationId xmlns:a16="http://schemas.microsoft.com/office/drawing/2014/main" id="{31456824-6A25-472C-B6D3-D2114FF2D64F}"/>
                  </a:ext>
                </a:extLst>
              </p:cNvPr>
              <p:cNvSpPr/>
              <p:nvPr/>
            </p:nvSpPr>
            <p:spPr>
              <a:xfrm>
                <a:off x="4788123" y="7494477"/>
                <a:ext cx="95643" cy="95643"/>
              </a:xfrm>
              <a:custGeom>
                <a:avLst/>
                <a:gdLst>
                  <a:gd name="connsiteX0" fmla="*/ 48 w 95643"/>
                  <a:gd name="connsiteY0" fmla="*/ 82 h 95643"/>
                  <a:gd name="connsiteX1" fmla="*/ 95691 w 95643"/>
                  <a:gd name="connsiteY1" fmla="*/ 82 h 95643"/>
                  <a:gd name="connsiteX2" fmla="*/ 95691 w 95643"/>
                  <a:gd name="connsiteY2" fmla="*/ 95725 h 95643"/>
                  <a:gd name="connsiteX3" fmla="*/ 48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8" y="82"/>
                    </a:moveTo>
                    <a:lnTo>
                      <a:pt x="95691" y="82"/>
                    </a:lnTo>
                    <a:lnTo>
                      <a:pt x="95691" y="95725"/>
                    </a:lnTo>
                    <a:lnTo>
                      <a:pt x="48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3" name="Полилиния 412">
                <a:extLst>
                  <a:ext uri="{FF2B5EF4-FFF2-40B4-BE49-F238E27FC236}">
                    <a16:creationId xmlns:a16="http://schemas.microsoft.com/office/drawing/2014/main" id="{8F56D0BE-BFA1-48CA-B54F-330A6DA38A84}"/>
                  </a:ext>
                </a:extLst>
              </p:cNvPr>
              <p:cNvSpPr/>
              <p:nvPr/>
            </p:nvSpPr>
            <p:spPr>
              <a:xfrm>
                <a:off x="4883766" y="7494477"/>
                <a:ext cx="20324" cy="20324"/>
              </a:xfrm>
              <a:custGeom>
                <a:avLst/>
                <a:gdLst>
                  <a:gd name="connsiteX0" fmla="*/ 20375 w 20324"/>
                  <a:gd name="connsiteY0" fmla="*/ 83 h 20324"/>
                  <a:gd name="connsiteX1" fmla="*/ 51 w 20324"/>
                  <a:gd name="connsiteY1" fmla="*/ 83 h 20324"/>
                  <a:gd name="connsiteX2" fmla="*/ 51 w 20324"/>
                  <a:gd name="connsiteY2" fmla="*/ 20407 h 20324"/>
                  <a:gd name="connsiteX3" fmla="*/ 20375 w 20324"/>
                  <a:gd name="connsiteY3" fmla="*/ 8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5" y="83"/>
                    </a:moveTo>
                    <a:lnTo>
                      <a:pt x="51" y="83"/>
                    </a:lnTo>
                    <a:lnTo>
                      <a:pt x="51" y="20407"/>
                    </a:lnTo>
                    <a:cubicBezTo>
                      <a:pt x="51" y="9182"/>
                      <a:pt x="9151" y="83"/>
                      <a:pt x="20375" y="8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4" name="Полилиния 413">
                <a:extLst>
                  <a:ext uri="{FF2B5EF4-FFF2-40B4-BE49-F238E27FC236}">
                    <a16:creationId xmlns:a16="http://schemas.microsoft.com/office/drawing/2014/main" id="{E6198CF9-F7FD-4AA3-9BF9-4AC42AF45EEE}"/>
                  </a:ext>
                </a:extLst>
              </p:cNvPr>
              <p:cNvSpPr/>
              <p:nvPr/>
            </p:nvSpPr>
            <p:spPr>
              <a:xfrm>
                <a:off x="4959084" y="7494477"/>
                <a:ext cx="20324" cy="20324"/>
              </a:xfrm>
              <a:custGeom>
                <a:avLst/>
                <a:gdLst>
                  <a:gd name="connsiteX0" fmla="*/ 20375 w 20324"/>
                  <a:gd name="connsiteY0" fmla="*/ 20407 h 20324"/>
                  <a:gd name="connsiteX1" fmla="*/ 20375 w 20324"/>
                  <a:gd name="connsiteY1" fmla="*/ 83 h 20324"/>
                  <a:gd name="connsiteX2" fmla="*/ 50 w 20324"/>
                  <a:gd name="connsiteY2" fmla="*/ 83 h 20324"/>
                  <a:gd name="connsiteX3" fmla="*/ 20375 w 20324"/>
                  <a:gd name="connsiteY3" fmla="*/ 2040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5" y="20407"/>
                    </a:moveTo>
                    <a:lnTo>
                      <a:pt x="20375" y="83"/>
                    </a:lnTo>
                    <a:lnTo>
                      <a:pt x="50" y="83"/>
                    </a:lnTo>
                    <a:cubicBezTo>
                      <a:pt x="11275" y="83"/>
                      <a:pt x="20375" y="9182"/>
                      <a:pt x="20375" y="2040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5" name="Полилиния 414">
                <a:extLst>
                  <a:ext uri="{FF2B5EF4-FFF2-40B4-BE49-F238E27FC236}">
                    <a16:creationId xmlns:a16="http://schemas.microsoft.com/office/drawing/2014/main" id="{21792CC7-4B89-4A48-9B72-9045EA75883C}"/>
                  </a:ext>
                </a:extLst>
              </p:cNvPr>
              <p:cNvSpPr/>
              <p:nvPr/>
            </p:nvSpPr>
            <p:spPr>
              <a:xfrm>
                <a:off x="4959084" y="7569795"/>
                <a:ext cx="20324" cy="20324"/>
              </a:xfrm>
              <a:custGeom>
                <a:avLst/>
                <a:gdLst>
                  <a:gd name="connsiteX0" fmla="*/ 50 w 20324"/>
                  <a:gd name="connsiteY0" fmla="*/ 20406 h 20324"/>
                  <a:gd name="connsiteX1" fmla="*/ 20375 w 20324"/>
                  <a:gd name="connsiteY1" fmla="*/ 82 h 20324"/>
                  <a:gd name="connsiteX2" fmla="*/ 20375 w 20324"/>
                  <a:gd name="connsiteY2" fmla="*/ 2040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50" y="20406"/>
                    </a:moveTo>
                    <a:cubicBezTo>
                      <a:pt x="11275" y="20406"/>
                      <a:pt x="20375" y="11306"/>
                      <a:pt x="20375" y="82"/>
                    </a:cubicBezTo>
                    <a:lnTo>
                      <a:pt x="20375" y="2040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6" name="Полилиния 415">
                <a:extLst>
                  <a:ext uri="{FF2B5EF4-FFF2-40B4-BE49-F238E27FC236}">
                    <a16:creationId xmlns:a16="http://schemas.microsoft.com/office/drawing/2014/main" id="{05CEB31D-694E-4DBA-8BD0-860150A86F8C}"/>
                  </a:ext>
                </a:extLst>
              </p:cNvPr>
              <p:cNvSpPr/>
              <p:nvPr/>
            </p:nvSpPr>
            <p:spPr>
              <a:xfrm>
                <a:off x="4883766" y="7569795"/>
                <a:ext cx="20324" cy="20324"/>
              </a:xfrm>
              <a:custGeom>
                <a:avLst/>
                <a:gdLst>
                  <a:gd name="connsiteX0" fmla="*/ 20375 w 20324"/>
                  <a:gd name="connsiteY0" fmla="*/ 20406 h 20324"/>
                  <a:gd name="connsiteX1" fmla="*/ 51 w 20324"/>
                  <a:gd name="connsiteY1" fmla="*/ 82 h 20324"/>
                  <a:gd name="connsiteX2" fmla="*/ 51 w 20324"/>
                  <a:gd name="connsiteY2" fmla="*/ 2040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5" y="20406"/>
                    </a:moveTo>
                    <a:cubicBezTo>
                      <a:pt x="9151" y="20406"/>
                      <a:pt x="51" y="11306"/>
                      <a:pt x="51" y="82"/>
                    </a:cubicBezTo>
                    <a:lnTo>
                      <a:pt x="51" y="2040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7" name="Полилиния 416">
                <a:extLst>
                  <a:ext uri="{FF2B5EF4-FFF2-40B4-BE49-F238E27FC236}">
                    <a16:creationId xmlns:a16="http://schemas.microsoft.com/office/drawing/2014/main" id="{270C40A3-1374-4031-89AB-BA83D0F9849E}"/>
                  </a:ext>
                </a:extLst>
              </p:cNvPr>
              <p:cNvSpPr/>
              <p:nvPr/>
            </p:nvSpPr>
            <p:spPr>
              <a:xfrm>
                <a:off x="4979409" y="7494477"/>
                <a:ext cx="95643" cy="95643"/>
              </a:xfrm>
              <a:custGeom>
                <a:avLst/>
                <a:gdLst>
                  <a:gd name="connsiteX0" fmla="*/ 54 w 95643"/>
                  <a:gd name="connsiteY0" fmla="*/ 82 h 95643"/>
                  <a:gd name="connsiteX1" fmla="*/ 95697 w 95643"/>
                  <a:gd name="connsiteY1" fmla="*/ 82 h 95643"/>
                  <a:gd name="connsiteX2" fmla="*/ 95697 w 95643"/>
                  <a:gd name="connsiteY2" fmla="*/ 95725 h 95643"/>
                  <a:gd name="connsiteX3" fmla="*/ 54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4" y="82"/>
                    </a:moveTo>
                    <a:lnTo>
                      <a:pt x="95697" y="82"/>
                    </a:lnTo>
                    <a:lnTo>
                      <a:pt x="95697" y="95725"/>
                    </a:lnTo>
                    <a:lnTo>
                      <a:pt x="54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8" name="Полилиния 417">
                <a:extLst>
                  <a:ext uri="{FF2B5EF4-FFF2-40B4-BE49-F238E27FC236}">
                    <a16:creationId xmlns:a16="http://schemas.microsoft.com/office/drawing/2014/main" id="{8910E009-A9FC-40BE-8E84-8782BC751D05}"/>
                  </a:ext>
                </a:extLst>
              </p:cNvPr>
              <p:cNvSpPr/>
              <p:nvPr/>
            </p:nvSpPr>
            <p:spPr>
              <a:xfrm>
                <a:off x="5075052" y="7494477"/>
                <a:ext cx="20324" cy="20324"/>
              </a:xfrm>
              <a:custGeom>
                <a:avLst/>
                <a:gdLst>
                  <a:gd name="connsiteX0" fmla="*/ 20381 w 20324"/>
                  <a:gd name="connsiteY0" fmla="*/ 83 h 20324"/>
                  <a:gd name="connsiteX1" fmla="*/ 57 w 20324"/>
                  <a:gd name="connsiteY1" fmla="*/ 83 h 20324"/>
                  <a:gd name="connsiteX2" fmla="*/ 57 w 20324"/>
                  <a:gd name="connsiteY2" fmla="*/ 20407 h 20324"/>
                  <a:gd name="connsiteX3" fmla="*/ 20381 w 20324"/>
                  <a:gd name="connsiteY3" fmla="*/ 8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1" y="83"/>
                    </a:moveTo>
                    <a:lnTo>
                      <a:pt x="57" y="83"/>
                    </a:lnTo>
                    <a:lnTo>
                      <a:pt x="57" y="20407"/>
                    </a:lnTo>
                    <a:cubicBezTo>
                      <a:pt x="57" y="9182"/>
                      <a:pt x="9156" y="83"/>
                      <a:pt x="20381" y="8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9" name="Полилиния 418">
                <a:extLst>
                  <a:ext uri="{FF2B5EF4-FFF2-40B4-BE49-F238E27FC236}">
                    <a16:creationId xmlns:a16="http://schemas.microsoft.com/office/drawing/2014/main" id="{ADD77DB0-B58A-46EF-AD55-7D0CABD14654}"/>
                  </a:ext>
                </a:extLst>
              </p:cNvPr>
              <p:cNvSpPr/>
              <p:nvPr/>
            </p:nvSpPr>
            <p:spPr>
              <a:xfrm>
                <a:off x="5457624" y="7494477"/>
                <a:ext cx="95643" cy="95643"/>
              </a:xfrm>
              <a:custGeom>
                <a:avLst/>
                <a:gdLst>
                  <a:gd name="connsiteX0" fmla="*/ 75387 w 95643"/>
                  <a:gd name="connsiteY0" fmla="*/ 82 h 95643"/>
                  <a:gd name="connsiteX1" fmla="*/ 95711 w 95643"/>
                  <a:gd name="connsiteY1" fmla="*/ 82 h 95643"/>
                  <a:gd name="connsiteX2" fmla="*/ 95711 w 95643"/>
                  <a:gd name="connsiteY2" fmla="*/ 95725 h 95643"/>
                  <a:gd name="connsiteX3" fmla="*/ 75387 w 95643"/>
                  <a:gd name="connsiteY3" fmla="*/ 95725 h 95643"/>
                  <a:gd name="connsiteX4" fmla="*/ 20392 w 95643"/>
                  <a:gd name="connsiteY4" fmla="*/ 95725 h 95643"/>
                  <a:gd name="connsiteX5" fmla="*/ 20392 w 95643"/>
                  <a:gd name="connsiteY5" fmla="*/ 82 h 95643"/>
                  <a:gd name="connsiteX6" fmla="*/ 68 w 95643"/>
                  <a:gd name="connsiteY6" fmla="*/ 82 h 95643"/>
                  <a:gd name="connsiteX7" fmla="*/ 20392 w 95643"/>
                  <a:gd name="connsiteY7" fmla="*/ 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7" y="82"/>
                    </a:moveTo>
                    <a:cubicBezTo>
                      <a:pt x="86612" y="82"/>
                      <a:pt x="95711" y="82"/>
                      <a:pt x="95711" y="82"/>
                    </a:cubicBezTo>
                    <a:lnTo>
                      <a:pt x="95711" y="95725"/>
                    </a:lnTo>
                    <a:cubicBezTo>
                      <a:pt x="95711" y="95725"/>
                      <a:pt x="86612" y="95725"/>
                      <a:pt x="75387" y="95725"/>
                    </a:cubicBezTo>
                    <a:lnTo>
                      <a:pt x="20392" y="95725"/>
                    </a:lnTo>
                    <a:lnTo>
                      <a:pt x="20392" y="82"/>
                    </a:lnTo>
                    <a:cubicBezTo>
                      <a:pt x="9167" y="82"/>
                      <a:pt x="68" y="82"/>
                      <a:pt x="68" y="82"/>
                    </a:cubicBezTo>
                    <a:cubicBezTo>
                      <a:pt x="68" y="82"/>
                      <a:pt x="9167" y="82"/>
                      <a:pt x="20392" y="8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0" name="Полилиния 419">
                <a:extLst>
                  <a:ext uri="{FF2B5EF4-FFF2-40B4-BE49-F238E27FC236}">
                    <a16:creationId xmlns:a16="http://schemas.microsoft.com/office/drawing/2014/main" id="{79F861FE-EE49-43A2-BEBC-95A0218E7EB1}"/>
                  </a:ext>
                </a:extLst>
              </p:cNvPr>
              <p:cNvSpPr/>
              <p:nvPr/>
            </p:nvSpPr>
            <p:spPr>
              <a:xfrm>
                <a:off x="5935839" y="7494477"/>
                <a:ext cx="95643" cy="95643"/>
              </a:xfrm>
              <a:custGeom>
                <a:avLst/>
                <a:gdLst>
                  <a:gd name="connsiteX0" fmla="*/ 82 w 95643"/>
                  <a:gd name="connsiteY0" fmla="*/ 75401 h 95643"/>
                  <a:gd name="connsiteX1" fmla="*/ 20406 w 95643"/>
                  <a:gd name="connsiteY1" fmla="*/ 95725 h 95643"/>
                  <a:gd name="connsiteX2" fmla="*/ 95725 w 95643"/>
                  <a:gd name="connsiteY2" fmla="*/ 95725 h 95643"/>
                  <a:gd name="connsiteX3" fmla="*/ 95725 w 95643"/>
                  <a:gd name="connsiteY3" fmla="*/ 82 h 95643"/>
                  <a:gd name="connsiteX4" fmla="*/ 82 w 95643"/>
                  <a:gd name="connsiteY4" fmla="*/ 82 h 95643"/>
                  <a:gd name="connsiteX5" fmla="*/ 82 w 95643"/>
                  <a:gd name="connsiteY5" fmla="*/ 7540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82" y="75401"/>
                    </a:moveTo>
                    <a:cubicBezTo>
                      <a:pt x="82" y="86626"/>
                      <a:pt x="9182" y="95725"/>
                      <a:pt x="20406" y="95725"/>
                    </a:cubicBezTo>
                    <a:lnTo>
                      <a:pt x="95725" y="95725"/>
                    </a:lnTo>
                    <a:lnTo>
                      <a:pt x="95725" y="82"/>
                    </a:lnTo>
                    <a:lnTo>
                      <a:pt x="82" y="82"/>
                    </a:lnTo>
                    <a:lnTo>
                      <a:pt x="82" y="7540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1" name="Полилиния 420">
                <a:extLst>
                  <a:ext uri="{FF2B5EF4-FFF2-40B4-BE49-F238E27FC236}">
                    <a16:creationId xmlns:a16="http://schemas.microsoft.com/office/drawing/2014/main" id="{5C69BA6D-344B-44E1-B0F6-AFEBE9B92556}"/>
                  </a:ext>
                </a:extLst>
              </p:cNvPr>
              <p:cNvSpPr/>
              <p:nvPr/>
            </p:nvSpPr>
            <p:spPr>
              <a:xfrm>
                <a:off x="6031482" y="7494477"/>
                <a:ext cx="95643" cy="95643"/>
              </a:xfrm>
              <a:custGeom>
                <a:avLst/>
                <a:gdLst>
                  <a:gd name="connsiteX0" fmla="*/ 85 w 95643"/>
                  <a:gd name="connsiteY0" fmla="*/ 82 h 95643"/>
                  <a:gd name="connsiteX1" fmla="*/ 95728 w 95643"/>
                  <a:gd name="connsiteY1" fmla="*/ 82 h 95643"/>
                  <a:gd name="connsiteX2" fmla="*/ 95728 w 95643"/>
                  <a:gd name="connsiteY2" fmla="*/ 95725 h 95643"/>
                  <a:gd name="connsiteX3" fmla="*/ 85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82"/>
                    </a:moveTo>
                    <a:lnTo>
                      <a:pt x="95728" y="82"/>
                    </a:lnTo>
                    <a:lnTo>
                      <a:pt x="95728" y="95725"/>
                    </a:lnTo>
                    <a:lnTo>
                      <a:pt x="85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2" name="Полилиния 421">
                <a:extLst>
                  <a:ext uri="{FF2B5EF4-FFF2-40B4-BE49-F238E27FC236}">
                    <a16:creationId xmlns:a16="http://schemas.microsoft.com/office/drawing/2014/main" id="{B5093FA7-4BBD-4E4E-B116-7E071E17FF05}"/>
                  </a:ext>
                </a:extLst>
              </p:cNvPr>
              <p:cNvSpPr/>
              <p:nvPr/>
            </p:nvSpPr>
            <p:spPr>
              <a:xfrm>
                <a:off x="6127125" y="7494477"/>
                <a:ext cx="95643" cy="95643"/>
              </a:xfrm>
              <a:custGeom>
                <a:avLst/>
                <a:gdLst>
                  <a:gd name="connsiteX0" fmla="*/ 20412 w 95643"/>
                  <a:gd name="connsiteY0" fmla="*/ 95725 h 95643"/>
                  <a:gd name="connsiteX1" fmla="*/ 75407 w 95643"/>
                  <a:gd name="connsiteY1" fmla="*/ 95725 h 95643"/>
                  <a:gd name="connsiteX2" fmla="*/ 95731 w 95643"/>
                  <a:gd name="connsiteY2" fmla="*/ 75401 h 95643"/>
                  <a:gd name="connsiteX3" fmla="*/ 95731 w 95643"/>
                  <a:gd name="connsiteY3" fmla="*/ 20406 h 95643"/>
                  <a:gd name="connsiteX4" fmla="*/ 75407 w 95643"/>
                  <a:gd name="connsiteY4" fmla="*/ 82 h 95643"/>
                  <a:gd name="connsiteX5" fmla="*/ 88 w 95643"/>
                  <a:gd name="connsiteY5" fmla="*/ 82 h 95643"/>
                  <a:gd name="connsiteX6" fmla="*/ 88 w 95643"/>
                  <a:gd name="connsiteY6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12" y="95725"/>
                    </a:moveTo>
                    <a:lnTo>
                      <a:pt x="75407" y="95725"/>
                    </a:lnTo>
                    <a:cubicBezTo>
                      <a:pt x="86631" y="95725"/>
                      <a:pt x="95731" y="86626"/>
                      <a:pt x="95731" y="75401"/>
                    </a:cubicBezTo>
                    <a:lnTo>
                      <a:pt x="95731" y="20406"/>
                    </a:lnTo>
                    <a:cubicBezTo>
                      <a:pt x="95731" y="9182"/>
                      <a:pt x="86631" y="82"/>
                      <a:pt x="75407" y="82"/>
                    </a:cubicBezTo>
                    <a:lnTo>
                      <a:pt x="88" y="82"/>
                    </a:lnTo>
                    <a:lnTo>
                      <a:pt x="88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3" name="Полилиния 422">
                <a:extLst>
                  <a:ext uri="{FF2B5EF4-FFF2-40B4-BE49-F238E27FC236}">
                    <a16:creationId xmlns:a16="http://schemas.microsoft.com/office/drawing/2014/main" id="{1FDF243D-61FB-4D55-BC90-A902E3DB9CD2}"/>
                  </a:ext>
                </a:extLst>
              </p:cNvPr>
              <p:cNvSpPr/>
              <p:nvPr/>
            </p:nvSpPr>
            <p:spPr>
              <a:xfrm>
                <a:off x="4309907" y="7590120"/>
                <a:ext cx="95643" cy="95643"/>
              </a:xfrm>
              <a:custGeom>
                <a:avLst/>
                <a:gdLst>
                  <a:gd name="connsiteX0" fmla="*/ 34 w 95643"/>
                  <a:gd name="connsiteY0" fmla="*/ 85 h 95643"/>
                  <a:gd name="connsiteX1" fmla="*/ 95677 w 95643"/>
                  <a:gd name="connsiteY1" fmla="*/ 85 h 95643"/>
                  <a:gd name="connsiteX2" fmla="*/ 95677 w 95643"/>
                  <a:gd name="connsiteY2" fmla="*/ 95728 h 95643"/>
                  <a:gd name="connsiteX3" fmla="*/ 34 w 95643"/>
                  <a:gd name="connsiteY3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4" y="85"/>
                    </a:moveTo>
                    <a:lnTo>
                      <a:pt x="95677" y="85"/>
                    </a:lnTo>
                    <a:lnTo>
                      <a:pt x="95677" y="95728"/>
                    </a:lnTo>
                    <a:lnTo>
                      <a:pt x="34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4" name="Полилиния 423">
                <a:extLst>
                  <a:ext uri="{FF2B5EF4-FFF2-40B4-BE49-F238E27FC236}">
                    <a16:creationId xmlns:a16="http://schemas.microsoft.com/office/drawing/2014/main" id="{B9203C54-E3BB-4A07-BC0C-CD0DBAE5BED2}"/>
                  </a:ext>
                </a:extLst>
              </p:cNvPr>
              <p:cNvSpPr/>
              <p:nvPr/>
            </p:nvSpPr>
            <p:spPr>
              <a:xfrm>
                <a:off x="4405550" y="7590120"/>
                <a:ext cx="95643" cy="95643"/>
              </a:xfrm>
              <a:custGeom>
                <a:avLst/>
                <a:gdLst>
                  <a:gd name="connsiteX0" fmla="*/ 37 w 95643"/>
                  <a:gd name="connsiteY0" fmla="*/ 85 h 95643"/>
                  <a:gd name="connsiteX1" fmla="*/ 95680 w 95643"/>
                  <a:gd name="connsiteY1" fmla="*/ 85 h 95643"/>
                  <a:gd name="connsiteX2" fmla="*/ 95680 w 95643"/>
                  <a:gd name="connsiteY2" fmla="*/ 95728 h 95643"/>
                  <a:gd name="connsiteX3" fmla="*/ 37 w 95643"/>
                  <a:gd name="connsiteY3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85"/>
                    </a:moveTo>
                    <a:lnTo>
                      <a:pt x="95680" y="85"/>
                    </a:lnTo>
                    <a:lnTo>
                      <a:pt x="95680" y="95728"/>
                    </a:lnTo>
                    <a:lnTo>
                      <a:pt x="37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5" name="Полилиния 424">
                <a:extLst>
                  <a:ext uri="{FF2B5EF4-FFF2-40B4-BE49-F238E27FC236}">
                    <a16:creationId xmlns:a16="http://schemas.microsoft.com/office/drawing/2014/main" id="{5D88E1AE-60D4-4BD5-BD2F-9EF45856ACC2}"/>
                  </a:ext>
                </a:extLst>
              </p:cNvPr>
              <p:cNvSpPr/>
              <p:nvPr/>
            </p:nvSpPr>
            <p:spPr>
              <a:xfrm>
                <a:off x="4501194" y="7590120"/>
                <a:ext cx="95643" cy="95643"/>
              </a:xfrm>
              <a:custGeom>
                <a:avLst/>
                <a:gdLst>
                  <a:gd name="connsiteX0" fmla="*/ 39 w 95643"/>
                  <a:gd name="connsiteY0" fmla="*/ 85 h 95643"/>
                  <a:gd name="connsiteX1" fmla="*/ 95682 w 95643"/>
                  <a:gd name="connsiteY1" fmla="*/ 85 h 95643"/>
                  <a:gd name="connsiteX2" fmla="*/ 95682 w 95643"/>
                  <a:gd name="connsiteY2" fmla="*/ 95728 h 95643"/>
                  <a:gd name="connsiteX3" fmla="*/ 39 w 95643"/>
                  <a:gd name="connsiteY3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85"/>
                    </a:moveTo>
                    <a:lnTo>
                      <a:pt x="95682" y="85"/>
                    </a:lnTo>
                    <a:lnTo>
                      <a:pt x="95682" y="95728"/>
                    </a:lnTo>
                    <a:lnTo>
                      <a:pt x="39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6" name="Полилиния 425">
                <a:extLst>
                  <a:ext uri="{FF2B5EF4-FFF2-40B4-BE49-F238E27FC236}">
                    <a16:creationId xmlns:a16="http://schemas.microsoft.com/office/drawing/2014/main" id="{E51A5489-F0A2-4BE1-B5A8-81A611EDFEB4}"/>
                  </a:ext>
                </a:extLst>
              </p:cNvPr>
              <p:cNvSpPr/>
              <p:nvPr/>
            </p:nvSpPr>
            <p:spPr>
              <a:xfrm>
                <a:off x="4596837" y="7590120"/>
                <a:ext cx="95643" cy="95643"/>
              </a:xfrm>
              <a:custGeom>
                <a:avLst/>
                <a:gdLst>
                  <a:gd name="connsiteX0" fmla="*/ 95685 w 95643"/>
                  <a:gd name="connsiteY0" fmla="*/ 75404 h 95643"/>
                  <a:gd name="connsiteX1" fmla="*/ 75361 w 95643"/>
                  <a:gd name="connsiteY1" fmla="*/ 95728 h 95643"/>
                  <a:gd name="connsiteX2" fmla="*/ 42 w 95643"/>
                  <a:gd name="connsiteY2" fmla="*/ 95728 h 95643"/>
                  <a:gd name="connsiteX3" fmla="*/ 42 w 95643"/>
                  <a:gd name="connsiteY3" fmla="*/ 85 h 95643"/>
                  <a:gd name="connsiteX4" fmla="*/ 95685 w 95643"/>
                  <a:gd name="connsiteY4" fmla="*/ 85 h 95643"/>
                  <a:gd name="connsiteX5" fmla="*/ 95685 w 95643"/>
                  <a:gd name="connsiteY5" fmla="*/ 7540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85" y="75404"/>
                    </a:moveTo>
                    <a:cubicBezTo>
                      <a:pt x="95685" y="86629"/>
                      <a:pt x="86586" y="95728"/>
                      <a:pt x="75361" y="95728"/>
                    </a:cubicBezTo>
                    <a:lnTo>
                      <a:pt x="42" y="95728"/>
                    </a:lnTo>
                    <a:lnTo>
                      <a:pt x="42" y="85"/>
                    </a:lnTo>
                    <a:lnTo>
                      <a:pt x="95685" y="85"/>
                    </a:lnTo>
                    <a:lnTo>
                      <a:pt x="95685" y="7540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7" name="Полилиния 426">
                <a:extLst>
                  <a:ext uri="{FF2B5EF4-FFF2-40B4-BE49-F238E27FC236}">
                    <a16:creationId xmlns:a16="http://schemas.microsoft.com/office/drawing/2014/main" id="{CF9CD7D5-0725-49ED-8899-806FA61A5EE2}"/>
                  </a:ext>
                </a:extLst>
              </p:cNvPr>
              <p:cNvSpPr/>
              <p:nvPr/>
            </p:nvSpPr>
            <p:spPr>
              <a:xfrm>
                <a:off x="4692480" y="7590120"/>
                <a:ext cx="20324" cy="20324"/>
              </a:xfrm>
              <a:custGeom>
                <a:avLst/>
                <a:gdLst>
                  <a:gd name="connsiteX0" fmla="*/ 20370 w 20324"/>
                  <a:gd name="connsiteY0" fmla="*/ 85 h 20324"/>
                  <a:gd name="connsiteX1" fmla="*/ 46 w 20324"/>
                  <a:gd name="connsiteY1" fmla="*/ 85 h 20324"/>
                  <a:gd name="connsiteX2" fmla="*/ 46 w 20324"/>
                  <a:gd name="connsiteY2" fmla="*/ 20410 h 20324"/>
                  <a:gd name="connsiteX3" fmla="*/ 20370 w 20324"/>
                  <a:gd name="connsiteY3" fmla="*/ 8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0" y="85"/>
                    </a:moveTo>
                    <a:lnTo>
                      <a:pt x="46" y="85"/>
                    </a:lnTo>
                    <a:lnTo>
                      <a:pt x="46" y="20410"/>
                    </a:lnTo>
                    <a:cubicBezTo>
                      <a:pt x="46" y="9185"/>
                      <a:pt x="9145" y="85"/>
                      <a:pt x="20370" y="8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8" name="Полилиния 427">
                <a:extLst>
                  <a:ext uri="{FF2B5EF4-FFF2-40B4-BE49-F238E27FC236}">
                    <a16:creationId xmlns:a16="http://schemas.microsoft.com/office/drawing/2014/main" id="{DF76EA30-F48B-4998-BC3A-E5DED358FAC7}"/>
                  </a:ext>
                </a:extLst>
              </p:cNvPr>
              <p:cNvSpPr/>
              <p:nvPr/>
            </p:nvSpPr>
            <p:spPr>
              <a:xfrm>
                <a:off x="4767798" y="7590120"/>
                <a:ext cx="20324" cy="20324"/>
              </a:xfrm>
              <a:custGeom>
                <a:avLst/>
                <a:gdLst>
                  <a:gd name="connsiteX0" fmla="*/ 20369 w 20324"/>
                  <a:gd name="connsiteY0" fmla="*/ 20410 h 20324"/>
                  <a:gd name="connsiteX1" fmla="*/ 20369 w 20324"/>
                  <a:gd name="connsiteY1" fmla="*/ 85 h 20324"/>
                  <a:gd name="connsiteX2" fmla="*/ 45 w 20324"/>
                  <a:gd name="connsiteY2" fmla="*/ 85 h 20324"/>
                  <a:gd name="connsiteX3" fmla="*/ 20369 w 20324"/>
                  <a:gd name="connsiteY3" fmla="*/ 2041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9" y="20410"/>
                    </a:moveTo>
                    <a:lnTo>
                      <a:pt x="20369" y="85"/>
                    </a:lnTo>
                    <a:lnTo>
                      <a:pt x="45" y="85"/>
                    </a:lnTo>
                    <a:cubicBezTo>
                      <a:pt x="11269" y="85"/>
                      <a:pt x="20369" y="9185"/>
                      <a:pt x="20369" y="2041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9" name="Полилиния 428">
                <a:extLst>
                  <a:ext uri="{FF2B5EF4-FFF2-40B4-BE49-F238E27FC236}">
                    <a16:creationId xmlns:a16="http://schemas.microsoft.com/office/drawing/2014/main" id="{68E034DE-958E-48DB-A4BC-EE88EDB83A41}"/>
                  </a:ext>
                </a:extLst>
              </p:cNvPr>
              <p:cNvSpPr/>
              <p:nvPr/>
            </p:nvSpPr>
            <p:spPr>
              <a:xfrm>
                <a:off x="4788123" y="7590120"/>
                <a:ext cx="95643" cy="95643"/>
              </a:xfrm>
              <a:custGeom>
                <a:avLst/>
                <a:gdLst>
                  <a:gd name="connsiteX0" fmla="*/ 48 w 95643"/>
                  <a:gd name="connsiteY0" fmla="*/ 75404 h 95643"/>
                  <a:gd name="connsiteX1" fmla="*/ 20372 w 95643"/>
                  <a:gd name="connsiteY1" fmla="*/ 95728 h 95643"/>
                  <a:gd name="connsiteX2" fmla="*/ 95691 w 95643"/>
                  <a:gd name="connsiteY2" fmla="*/ 95728 h 95643"/>
                  <a:gd name="connsiteX3" fmla="*/ 95691 w 95643"/>
                  <a:gd name="connsiteY3" fmla="*/ 85 h 95643"/>
                  <a:gd name="connsiteX4" fmla="*/ 48 w 95643"/>
                  <a:gd name="connsiteY4" fmla="*/ 85 h 95643"/>
                  <a:gd name="connsiteX5" fmla="*/ 48 w 95643"/>
                  <a:gd name="connsiteY5" fmla="*/ 7540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48" y="75404"/>
                    </a:moveTo>
                    <a:cubicBezTo>
                      <a:pt x="48" y="86629"/>
                      <a:pt x="9147" y="95728"/>
                      <a:pt x="20372" y="95728"/>
                    </a:cubicBezTo>
                    <a:lnTo>
                      <a:pt x="95691" y="95728"/>
                    </a:lnTo>
                    <a:lnTo>
                      <a:pt x="95691" y="85"/>
                    </a:lnTo>
                    <a:lnTo>
                      <a:pt x="48" y="85"/>
                    </a:lnTo>
                    <a:lnTo>
                      <a:pt x="48" y="7540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0" name="Полилиния 429">
                <a:extLst>
                  <a:ext uri="{FF2B5EF4-FFF2-40B4-BE49-F238E27FC236}">
                    <a16:creationId xmlns:a16="http://schemas.microsoft.com/office/drawing/2014/main" id="{B55B5BD2-8625-4CF9-B721-B52AA8B9F719}"/>
                  </a:ext>
                </a:extLst>
              </p:cNvPr>
              <p:cNvSpPr/>
              <p:nvPr/>
            </p:nvSpPr>
            <p:spPr>
              <a:xfrm>
                <a:off x="4883766" y="7590120"/>
                <a:ext cx="95643" cy="95643"/>
              </a:xfrm>
              <a:custGeom>
                <a:avLst/>
                <a:gdLst>
                  <a:gd name="connsiteX0" fmla="*/ 51 w 95643"/>
                  <a:gd name="connsiteY0" fmla="*/ 85 h 95643"/>
                  <a:gd name="connsiteX1" fmla="*/ 95694 w 95643"/>
                  <a:gd name="connsiteY1" fmla="*/ 85 h 95643"/>
                  <a:gd name="connsiteX2" fmla="*/ 95694 w 95643"/>
                  <a:gd name="connsiteY2" fmla="*/ 95728 h 95643"/>
                  <a:gd name="connsiteX3" fmla="*/ 51 w 95643"/>
                  <a:gd name="connsiteY3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1" y="85"/>
                    </a:moveTo>
                    <a:lnTo>
                      <a:pt x="95694" y="85"/>
                    </a:lnTo>
                    <a:lnTo>
                      <a:pt x="95694" y="95728"/>
                    </a:lnTo>
                    <a:lnTo>
                      <a:pt x="51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1" name="Полилиния 430">
                <a:extLst>
                  <a:ext uri="{FF2B5EF4-FFF2-40B4-BE49-F238E27FC236}">
                    <a16:creationId xmlns:a16="http://schemas.microsoft.com/office/drawing/2014/main" id="{42C3C267-9689-4A4E-B2C1-9DCBE72B7A76}"/>
                  </a:ext>
                </a:extLst>
              </p:cNvPr>
              <p:cNvSpPr/>
              <p:nvPr/>
            </p:nvSpPr>
            <p:spPr>
              <a:xfrm>
                <a:off x="4979409" y="7590120"/>
                <a:ext cx="95643" cy="95643"/>
              </a:xfrm>
              <a:custGeom>
                <a:avLst/>
                <a:gdLst>
                  <a:gd name="connsiteX0" fmla="*/ 95697 w 95643"/>
                  <a:gd name="connsiteY0" fmla="*/ 75404 h 95643"/>
                  <a:gd name="connsiteX1" fmla="*/ 75373 w 95643"/>
                  <a:gd name="connsiteY1" fmla="*/ 95728 h 95643"/>
                  <a:gd name="connsiteX2" fmla="*/ 54 w 95643"/>
                  <a:gd name="connsiteY2" fmla="*/ 95728 h 95643"/>
                  <a:gd name="connsiteX3" fmla="*/ 54 w 95643"/>
                  <a:gd name="connsiteY3" fmla="*/ 85 h 95643"/>
                  <a:gd name="connsiteX4" fmla="*/ 95697 w 95643"/>
                  <a:gd name="connsiteY4" fmla="*/ 85 h 95643"/>
                  <a:gd name="connsiteX5" fmla="*/ 95697 w 95643"/>
                  <a:gd name="connsiteY5" fmla="*/ 7540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97" y="75404"/>
                    </a:moveTo>
                    <a:cubicBezTo>
                      <a:pt x="95697" y="86629"/>
                      <a:pt x="86597" y="95728"/>
                      <a:pt x="75373" y="95728"/>
                    </a:cubicBezTo>
                    <a:lnTo>
                      <a:pt x="54" y="95728"/>
                    </a:lnTo>
                    <a:lnTo>
                      <a:pt x="54" y="85"/>
                    </a:lnTo>
                    <a:lnTo>
                      <a:pt x="95697" y="85"/>
                    </a:lnTo>
                    <a:lnTo>
                      <a:pt x="95697" y="7540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2" name="Полилиния 431">
                <a:extLst>
                  <a:ext uri="{FF2B5EF4-FFF2-40B4-BE49-F238E27FC236}">
                    <a16:creationId xmlns:a16="http://schemas.microsoft.com/office/drawing/2014/main" id="{15A38901-9D67-49C2-B496-6A928F874443}"/>
                  </a:ext>
                </a:extLst>
              </p:cNvPr>
              <p:cNvSpPr/>
              <p:nvPr/>
            </p:nvSpPr>
            <p:spPr>
              <a:xfrm>
                <a:off x="5553267" y="7590120"/>
                <a:ext cx="95643" cy="95643"/>
              </a:xfrm>
              <a:custGeom>
                <a:avLst/>
                <a:gdLst>
                  <a:gd name="connsiteX0" fmla="*/ 75390 w 95643"/>
                  <a:gd name="connsiteY0" fmla="*/ 85 h 95643"/>
                  <a:gd name="connsiteX1" fmla="*/ 95714 w 95643"/>
                  <a:gd name="connsiteY1" fmla="*/ 85 h 95643"/>
                  <a:gd name="connsiteX2" fmla="*/ 95714 w 95643"/>
                  <a:gd name="connsiteY2" fmla="*/ 95728 h 95643"/>
                  <a:gd name="connsiteX3" fmla="*/ 75390 w 95643"/>
                  <a:gd name="connsiteY3" fmla="*/ 95728 h 95643"/>
                  <a:gd name="connsiteX4" fmla="*/ 20395 w 95643"/>
                  <a:gd name="connsiteY4" fmla="*/ 95728 h 95643"/>
                  <a:gd name="connsiteX5" fmla="*/ 20395 w 95643"/>
                  <a:gd name="connsiteY5" fmla="*/ 85 h 95643"/>
                  <a:gd name="connsiteX6" fmla="*/ 71 w 95643"/>
                  <a:gd name="connsiteY6" fmla="*/ 85 h 95643"/>
                  <a:gd name="connsiteX7" fmla="*/ 20395 w 95643"/>
                  <a:gd name="connsiteY7" fmla="*/ 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90" y="85"/>
                    </a:moveTo>
                    <a:cubicBezTo>
                      <a:pt x="86614" y="85"/>
                      <a:pt x="95714" y="85"/>
                      <a:pt x="95714" y="85"/>
                    </a:cubicBezTo>
                    <a:lnTo>
                      <a:pt x="95714" y="95728"/>
                    </a:lnTo>
                    <a:cubicBezTo>
                      <a:pt x="95714" y="95728"/>
                      <a:pt x="86614" y="95728"/>
                      <a:pt x="75390" y="95728"/>
                    </a:cubicBezTo>
                    <a:lnTo>
                      <a:pt x="20395" y="95728"/>
                    </a:lnTo>
                    <a:lnTo>
                      <a:pt x="20395" y="85"/>
                    </a:lnTo>
                    <a:cubicBezTo>
                      <a:pt x="9170" y="85"/>
                      <a:pt x="71" y="85"/>
                      <a:pt x="71" y="85"/>
                    </a:cubicBezTo>
                    <a:cubicBezTo>
                      <a:pt x="71" y="85"/>
                      <a:pt x="9170" y="85"/>
                      <a:pt x="20395" y="8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3" name="Полилиния 432">
                <a:extLst>
                  <a:ext uri="{FF2B5EF4-FFF2-40B4-BE49-F238E27FC236}">
                    <a16:creationId xmlns:a16="http://schemas.microsoft.com/office/drawing/2014/main" id="{FAFB06FB-9BB2-4079-99AB-48102CB56EAC}"/>
                  </a:ext>
                </a:extLst>
              </p:cNvPr>
              <p:cNvSpPr/>
              <p:nvPr/>
            </p:nvSpPr>
            <p:spPr>
              <a:xfrm>
                <a:off x="5724228" y="7665438"/>
                <a:ext cx="20324" cy="20324"/>
              </a:xfrm>
              <a:custGeom>
                <a:avLst/>
                <a:gdLst>
                  <a:gd name="connsiteX0" fmla="*/ 73 w 20324"/>
                  <a:gd name="connsiteY0" fmla="*/ 20409 h 20324"/>
                  <a:gd name="connsiteX1" fmla="*/ 20397 w 20324"/>
                  <a:gd name="connsiteY1" fmla="*/ 85 h 20324"/>
                  <a:gd name="connsiteX2" fmla="*/ 20397 w 20324"/>
                  <a:gd name="connsiteY2" fmla="*/ 2040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3" y="20409"/>
                    </a:moveTo>
                    <a:cubicBezTo>
                      <a:pt x="11298" y="20409"/>
                      <a:pt x="20397" y="11309"/>
                      <a:pt x="20397" y="85"/>
                    </a:cubicBezTo>
                    <a:lnTo>
                      <a:pt x="20397" y="2040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4" name="Полилиния 433">
                <a:extLst>
                  <a:ext uri="{FF2B5EF4-FFF2-40B4-BE49-F238E27FC236}">
                    <a16:creationId xmlns:a16="http://schemas.microsoft.com/office/drawing/2014/main" id="{9F0FDC75-362B-46D7-9BF2-D650AAF31A83}"/>
                  </a:ext>
                </a:extLst>
              </p:cNvPr>
              <p:cNvSpPr/>
              <p:nvPr/>
            </p:nvSpPr>
            <p:spPr>
              <a:xfrm>
                <a:off x="5744553" y="7590120"/>
                <a:ext cx="95643" cy="95643"/>
              </a:xfrm>
              <a:custGeom>
                <a:avLst/>
                <a:gdLst>
                  <a:gd name="connsiteX0" fmla="*/ 20401 w 95643"/>
                  <a:gd name="connsiteY0" fmla="*/ 85 h 95643"/>
                  <a:gd name="connsiteX1" fmla="*/ 76 w 95643"/>
                  <a:gd name="connsiteY1" fmla="*/ 20409 h 95643"/>
                  <a:gd name="connsiteX2" fmla="*/ 76 w 95643"/>
                  <a:gd name="connsiteY2" fmla="*/ 95728 h 95643"/>
                  <a:gd name="connsiteX3" fmla="*/ 95719 w 95643"/>
                  <a:gd name="connsiteY3" fmla="*/ 95728 h 95643"/>
                  <a:gd name="connsiteX4" fmla="*/ 95719 w 95643"/>
                  <a:gd name="connsiteY4" fmla="*/ 85 h 95643"/>
                  <a:gd name="connsiteX5" fmla="*/ 20401 w 95643"/>
                  <a:gd name="connsiteY5" fmla="*/ 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1" y="85"/>
                    </a:moveTo>
                    <a:cubicBezTo>
                      <a:pt x="9176" y="85"/>
                      <a:pt x="76" y="9184"/>
                      <a:pt x="76" y="20409"/>
                    </a:cubicBezTo>
                    <a:lnTo>
                      <a:pt x="76" y="95728"/>
                    </a:lnTo>
                    <a:lnTo>
                      <a:pt x="95719" y="95728"/>
                    </a:lnTo>
                    <a:lnTo>
                      <a:pt x="95719" y="85"/>
                    </a:lnTo>
                    <a:lnTo>
                      <a:pt x="20401" y="8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5" name="Полилиния 434">
                <a:extLst>
                  <a:ext uri="{FF2B5EF4-FFF2-40B4-BE49-F238E27FC236}">
                    <a16:creationId xmlns:a16="http://schemas.microsoft.com/office/drawing/2014/main" id="{820C42C5-3ACB-49CA-81B2-AFC3F44FAAD6}"/>
                  </a:ext>
                </a:extLst>
              </p:cNvPr>
              <p:cNvSpPr/>
              <p:nvPr/>
            </p:nvSpPr>
            <p:spPr>
              <a:xfrm>
                <a:off x="5840196" y="7590120"/>
                <a:ext cx="95643" cy="95643"/>
              </a:xfrm>
              <a:custGeom>
                <a:avLst/>
                <a:gdLst>
                  <a:gd name="connsiteX0" fmla="*/ 20403 w 95643"/>
                  <a:gd name="connsiteY0" fmla="*/ 95728 h 95643"/>
                  <a:gd name="connsiteX1" fmla="*/ 75398 w 95643"/>
                  <a:gd name="connsiteY1" fmla="*/ 95728 h 95643"/>
                  <a:gd name="connsiteX2" fmla="*/ 95722 w 95643"/>
                  <a:gd name="connsiteY2" fmla="*/ 75404 h 95643"/>
                  <a:gd name="connsiteX3" fmla="*/ 95722 w 95643"/>
                  <a:gd name="connsiteY3" fmla="*/ 20409 h 95643"/>
                  <a:gd name="connsiteX4" fmla="*/ 75398 w 95643"/>
                  <a:gd name="connsiteY4" fmla="*/ 85 h 95643"/>
                  <a:gd name="connsiteX5" fmla="*/ 79 w 95643"/>
                  <a:gd name="connsiteY5" fmla="*/ 85 h 95643"/>
                  <a:gd name="connsiteX6" fmla="*/ 79 w 95643"/>
                  <a:gd name="connsiteY6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03" y="95728"/>
                    </a:moveTo>
                    <a:lnTo>
                      <a:pt x="75398" y="95728"/>
                    </a:lnTo>
                    <a:cubicBezTo>
                      <a:pt x="86623" y="95728"/>
                      <a:pt x="95722" y="86629"/>
                      <a:pt x="95722" y="75404"/>
                    </a:cubicBezTo>
                    <a:lnTo>
                      <a:pt x="95722" y="20409"/>
                    </a:lnTo>
                    <a:cubicBezTo>
                      <a:pt x="95722" y="9184"/>
                      <a:pt x="86623" y="85"/>
                      <a:pt x="75398" y="85"/>
                    </a:cubicBezTo>
                    <a:lnTo>
                      <a:pt x="79" y="85"/>
                    </a:lnTo>
                    <a:lnTo>
                      <a:pt x="79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6" name="Полилиния 435">
                <a:extLst>
                  <a:ext uri="{FF2B5EF4-FFF2-40B4-BE49-F238E27FC236}">
                    <a16:creationId xmlns:a16="http://schemas.microsoft.com/office/drawing/2014/main" id="{C371C4B2-3ABB-45B2-94E7-A8298124CAE9}"/>
                  </a:ext>
                </a:extLst>
              </p:cNvPr>
              <p:cNvSpPr/>
              <p:nvPr/>
            </p:nvSpPr>
            <p:spPr>
              <a:xfrm>
                <a:off x="4309907" y="7685763"/>
                <a:ext cx="95643" cy="95643"/>
              </a:xfrm>
              <a:custGeom>
                <a:avLst/>
                <a:gdLst>
                  <a:gd name="connsiteX0" fmla="*/ 34 w 95643"/>
                  <a:gd name="connsiteY0" fmla="*/ 75407 h 95643"/>
                  <a:gd name="connsiteX1" fmla="*/ 20358 w 95643"/>
                  <a:gd name="connsiteY1" fmla="*/ 95731 h 95643"/>
                  <a:gd name="connsiteX2" fmla="*/ 95677 w 95643"/>
                  <a:gd name="connsiteY2" fmla="*/ 95731 h 95643"/>
                  <a:gd name="connsiteX3" fmla="*/ 95677 w 95643"/>
                  <a:gd name="connsiteY3" fmla="*/ 88 h 95643"/>
                  <a:gd name="connsiteX4" fmla="*/ 34 w 95643"/>
                  <a:gd name="connsiteY4" fmla="*/ 88 h 95643"/>
                  <a:gd name="connsiteX5" fmla="*/ 34 w 95643"/>
                  <a:gd name="connsiteY5" fmla="*/ 7540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34" y="75407"/>
                    </a:moveTo>
                    <a:cubicBezTo>
                      <a:pt x="34" y="86631"/>
                      <a:pt x="9133" y="95731"/>
                      <a:pt x="20358" y="95731"/>
                    </a:cubicBezTo>
                    <a:lnTo>
                      <a:pt x="95677" y="95731"/>
                    </a:lnTo>
                    <a:lnTo>
                      <a:pt x="95677" y="88"/>
                    </a:lnTo>
                    <a:lnTo>
                      <a:pt x="34" y="88"/>
                    </a:lnTo>
                    <a:lnTo>
                      <a:pt x="34" y="7540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7" name="Полилиния 436">
                <a:extLst>
                  <a:ext uri="{FF2B5EF4-FFF2-40B4-BE49-F238E27FC236}">
                    <a16:creationId xmlns:a16="http://schemas.microsoft.com/office/drawing/2014/main" id="{1B32DF75-5BB2-4A6B-9CAC-94173BD260C8}"/>
                  </a:ext>
                </a:extLst>
              </p:cNvPr>
              <p:cNvSpPr/>
              <p:nvPr/>
            </p:nvSpPr>
            <p:spPr>
              <a:xfrm>
                <a:off x="4405550" y="7685763"/>
                <a:ext cx="95643" cy="95643"/>
              </a:xfrm>
              <a:custGeom>
                <a:avLst/>
                <a:gdLst>
                  <a:gd name="connsiteX0" fmla="*/ 95680 w 95643"/>
                  <a:gd name="connsiteY0" fmla="*/ 75407 h 95643"/>
                  <a:gd name="connsiteX1" fmla="*/ 75355 w 95643"/>
                  <a:gd name="connsiteY1" fmla="*/ 95731 h 95643"/>
                  <a:gd name="connsiteX2" fmla="*/ 37 w 95643"/>
                  <a:gd name="connsiteY2" fmla="*/ 95731 h 95643"/>
                  <a:gd name="connsiteX3" fmla="*/ 37 w 95643"/>
                  <a:gd name="connsiteY3" fmla="*/ 88 h 95643"/>
                  <a:gd name="connsiteX4" fmla="*/ 95680 w 95643"/>
                  <a:gd name="connsiteY4" fmla="*/ 88 h 95643"/>
                  <a:gd name="connsiteX5" fmla="*/ 95680 w 95643"/>
                  <a:gd name="connsiteY5" fmla="*/ 7540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80" y="75407"/>
                    </a:moveTo>
                    <a:cubicBezTo>
                      <a:pt x="95680" y="86631"/>
                      <a:pt x="86580" y="95731"/>
                      <a:pt x="75355" y="95731"/>
                    </a:cubicBezTo>
                    <a:lnTo>
                      <a:pt x="37" y="95731"/>
                    </a:lnTo>
                    <a:lnTo>
                      <a:pt x="37" y="88"/>
                    </a:lnTo>
                    <a:lnTo>
                      <a:pt x="95680" y="88"/>
                    </a:lnTo>
                    <a:lnTo>
                      <a:pt x="95680" y="7540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8" name="Полилиния 437">
                <a:extLst>
                  <a:ext uri="{FF2B5EF4-FFF2-40B4-BE49-F238E27FC236}">
                    <a16:creationId xmlns:a16="http://schemas.microsoft.com/office/drawing/2014/main" id="{D575B173-F0D8-4187-B290-B27EB32BE191}"/>
                  </a:ext>
                </a:extLst>
              </p:cNvPr>
              <p:cNvSpPr/>
              <p:nvPr/>
            </p:nvSpPr>
            <p:spPr>
              <a:xfrm>
                <a:off x="4501194" y="7685763"/>
                <a:ext cx="20324" cy="20324"/>
              </a:xfrm>
              <a:custGeom>
                <a:avLst/>
                <a:gdLst>
                  <a:gd name="connsiteX0" fmla="*/ 20364 w 20324"/>
                  <a:gd name="connsiteY0" fmla="*/ 88 h 20324"/>
                  <a:gd name="connsiteX1" fmla="*/ 40 w 20324"/>
                  <a:gd name="connsiteY1" fmla="*/ 88 h 20324"/>
                  <a:gd name="connsiteX2" fmla="*/ 40 w 20324"/>
                  <a:gd name="connsiteY2" fmla="*/ 20412 h 20324"/>
                  <a:gd name="connsiteX3" fmla="*/ 20364 w 20324"/>
                  <a:gd name="connsiteY3" fmla="*/ 8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4" y="88"/>
                    </a:moveTo>
                    <a:lnTo>
                      <a:pt x="40" y="88"/>
                    </a:lnTo>
                    <a:lnTo>
                      <a:pt x="40" y="20412"/>
                    </a:lnTo>
                    <a:cubicBezTo>
                      <a:pt x="40" y="9188"/>
                      <a:pt x="9139" y="88"/>
                      <a:pt x="20364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9" name="Полилиния 438">
                <a:extLst>
                  <a:ext uri="{FF2B5EF4-FFF2-40B4-BE49-F238E27FC236}">
                    <a16:creationId xmlns:a16="http://schemas.microsoft.com/office/drawing/2014/main" id="{D307604C-0273-4004-A2B7-BC3DD9C51BA3}"/>
                  </a:ext>
                </a:extLst>
              </p:cNvPr>
              <p:cNvSpPr/>
              <p:nvPr/>
            </p:nvSpPr>
            <p:spPr>
              <a:xfrm>
                <a:off x="4692480" y="7685763"/>
                <a:ext cx="95643" cy="95643"/>
              </a:xfrm>
              <a:custGeom>
                <a:avLst/>
                <a:gdLst>
                  <a:gd name="connsiteX0" fmla="*/ 75364 w 95643"/>
                  <a:gd name="connsiteY0" fmla="*/ 88 h 95643"/>
                  <a:gd name="connsiteX1" fmla="*/ 95688 w 95643"/>
                  <a:gd name="connsiteY1" fmla="*/ 88 h 95643"/>
                  <a:gd name="connsiteX2" fmla="*/ 95688 w 95643"/>
                  <a:gd name="connsiteY2" fmla="*/ 95731 h 95643"/>
                  <a:gd name="connsiteX3" fmla="*/ 75364 w 95643"/>
                  <a:gd name="connsiteY3" fmla="*/ 95731 h 95643"/>
                  <a:gd name="connsiteX4" fmla="*/ 20369 w 95643"/>
                  <a:gd name="connsiteY4" fmla="*/ 95731 h 95643"/>
                  <a:gd name="connsiteX5" fmla="*/ 20369 w 95643"/>
                  <a:gd name="connsiteY5" fmla="*/ 88 h 95643"/>
                  <a:gd name="connsiteX6" fmla="*/ 45 w 95643"/>
                  <a:gd name="connsiteY6" fmla="*/ 88 h 95643"/>
                  <a:gd name="connsiteX7" fmla="*/ 20369 w 95643"/>
                  <a:gd name="connsiteY7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64" y="88"/>
                    </a:moveTo>
                    <a:cubicBezTo>
                      <a:pt x="86589" y="88"/>
                      <a:pt x="95688" y="88"/>
                      <a:pt x="95688" y="88"/>
                    </a:cubicBezTo>
                    <a:lnTo>
                      <a:pt x="95688" y="95731"/>
                    </a:lnTo>
                    <a:cubicBezTo>
                      <a:pt x="95688" y="95731"/>
                      <a:pt x="86589" y="95731"/>
                      <a:pt x="75364" y="95731"/>
                    </a:cubicBezTo>
                    <a:lnTo>
                      <a:pt x="20369" y="95731"/>
                    </a:lnTo>
                    <a:lnTo>
                      <a:pt x="20369" y="88"/>
                    </a:lnTo>
                    <a:cubicBezTo>
                      <a:pt x="9145" y="88"/>
                      <a:pt x="45" y="88"/>
                      <a:pt x="45" y="88"/>
                    </a:cubicBezTo>
                    <a:cubicBezTo>
                      <a:pt x="45" y="88"/>
                      <a:pt x="9145" y="88"/>
                      <a:pt x="20369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0" name="Полилиния 439">
                <a:extLst>
                  <a:ext uri="{FF2B5EF4-FFF2-40B4-BE49-F238E27FC236}">
                    <a16:creationId xmlns:a16="http://schemas.microsoft.com/office/drawing/2014/main" id="{2AD40564-FB9D-4A44-B659-2D14EE6BBC34}"/>
                  </a:ext>
                </a:extLst>
              </p:cNvPr>
              <p:cNvSpPr/>
              <p:nvPr/>
            </p:nvSpPr>
            <p:spPr>
              <a:xfrm>
                <a:off x="5075052" y="7685763"/>
                <a:ext cx="95643" cy="95643"/>
              </a:xfrm>
              <a:custGeom>
                <a:avLst/>
                <a:gdLst>
                  <a:gd name="connsiteX0" fmla="*/ 75375 w 95643"/>
                  <a:gd name="connsiteY0" fmla="*/ 88 h 95643"/>
                  <a:gd name="connsiteX1" fmla="*/ 20381 w 95643"/>
                  <a:gd name="connsiteY1" fmla="*/ 88 h 95643"/>
                  <a:gd name="connsiteX2" fmla="*/ 57 w 95643"/>
                  <a:gd name="connsiteY2" fmla="*/ 20412 h 95643"/>
                  <a:gd name="connsiteX3" fmla="*/ 57 w 95643"/>
                  <a:gd name="connsiteY3" fmla="*/ 75407 h 95643"/>
                  <a:gd name="connsiteX4" fmla="*/ 20381 w 95643"/>
                  <a:gd name="connsiteY4" fmla="*/ 95731 h 95643"/>
                  <a:gd name="connsiteX5" fmla="*/ 95700 w 95643"/>
                  <a:gd name="connsiteY5" fmla="*/ 95731 h 95643"/>
                  <a:gd name="connsiteX6" fmla="*/ 95700 w 95643"/>
                  <a:gd name="connsiteY6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75" y="88"/>
                    </a:moveTo>
                    <a:lnTo>
                      <a:pt x="20381" y="88"/>
                    </a:lnTo>
                    <a:cubicBezTo>
                      <a:pt x="9156" y="88"/>
                      <a:pt x="57" y="9187"/>
                      <a:pt x="57" y="20412"/>
                    </a:cubicBezTo>
                    <a:lnTo>
                      <a:pt x="57" y="75407"/>
                    </a:lnTo>
                    <a:cubicBezTo>
                      <a:pt x="57" y="86631"/>
                      <a:pt x="9156" y="95731"/>
                      <a:pt x="20381" y="95731"/>
                    </a:cubicBezTo>
                    <a:lnTo>
                      <a:pt x="95700" y="95731"/>
                    </a:lnTo>
                    <a:lnTo>
                      <a:pt x="95700" y="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1" name="Полилиния 440">
                <a:extLst>
                  <a:ext uri="{FF2B5EF4-FFF2-40B4-BE49-F238E27FC236}">
                    <a16:creationId xmlns:a16="http://schemas.microsoft.com/office/drawing/2014/main" id="{49B950FF-1E3D-4774-958A-C71B62E2FA42}"/>
                  </a:ext>
                </a:extLst>
              </p:cNvPr>
              <p:cNvSpPr/>
              <p:nvPr/>
            </p:nvSpPr>
            <p:spPr>
              <a:xfrm>
                <a:off x="5170695" y="7685763"/>
                <a:ext cx="95643" cy="95643"/>
              </a:xfrm>
              <a:custGeom>
                <a:avLst/>
                <a:gdLst>
                  <a:gd name="connsiteX0" fmla="*/ 20384 w 95643"/>
                  <a:gd name="connsiteY0" fmla="*/ 95731 h 95643"/>
                  <a:gd name="connsiteX1" fmla="*/ 75378 w 95643"/>
                  <a:gd name="connsiteY1" fmla="*/ 95731 h 95643"/>
                  <a:gd name="connsiteX2" fmla="*/ 95702 w 95643"/>
                  <a:gd name="connsiteY2" fmla="*/ 75407 h 95643"/>
                  <a:gd name="connsiteX3" fmla="*/ 95702 w 95643"/>
                  <a:gd name="connsiteY3" fmla="*/ 20412 h 95643"/>
                  <a:gd name="connsiteX4" fmla="*/ 75378 w 95643"/>
                  <a:gd name="connsiteY4" fmla="*/ 88 h 95643"/>
                  <a:gd name="connsiteX5" fmla="*/ 59 w 95643"/>
                  <a:gd name="connsiteY5" fmla="*/ 88 h 95643"/>
                  <a:gd name="connsiteX6" fmla="*/ 59 w 95643"/>
                  <a:gd name="connsiteY6" fmla="*/ 957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84" y="95731"/>
                    </a:moveTo>
                    <a:lnTo>
                      <a:pt x="75378" y="95731"/>
                    </a:lnTo>
                    <a:cubicBezTo>
                      <a:pt x="86603" y="95731"/>
                      <a:pt x="95702" y="86631"/>
                      <a:pt x="95702" y="75407"/>
                    </a:cubicBezTo>
                    <a:lnTo>
                      <a:pt x="95702" y="20412"/>
                    </a:lnTo>
                    <a:cubicBezTo>
                      <a:pt x="95702" y="9187"/>
                      <a:pt x="86603" y="88"/>
                      <a:pt x="75378" y="88"/>
                    </a:cubicBezTo>
                    <a:lnTo>
                      <a:pt x="59" y="88"/>
                    </a:lnTo>
                    <a:lnTo>
                      <a:pt x="59" y="957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2" name="Полилиния 441">
                <a:extLst>
                  <a:ext uri="{FF2B5EF4-FFF2-40B4-BE49-F238E27FC236}">
                    <a16:creationId xmlns:a16="http://schemas.microsoft.com/office/drawing/2014/main" id="{FFF73305-2B14-4FD2-90DE-2546CC43C670}"/>
                  </a:ext>
                </a:extLst>
              </p:cNvPr>
              <p:cNvSpPr/>
              <p:nvPr/>
            </p:nvSpPr>
            <p:spPr>
              <a:xfrm>
                <a:off x="5361981" y="7685763"/>
                <a:ext cx="95643" cy="95643"/>
              </a:xfrm>
              <a:custGeom>
                <a:avLst/>
                <a:gdLst>
                  <a:gd name="connsiteX0" fmla="*/ 75384 w 95643"/>
                  <a:gd name="connsiteY0" fmla="*/ 88 h 95643"/>
                  <a:gd name="connsiteX1" fmla="*/ 95708 w 95643"/>
                  <a:gd name="connsiteY1" fmla="*/ 88 h 95643"/>
                  <a:gd name="connsiteX2" fmla="*/ 95708 w 95643"/>
                  <a:gd name="connsiteY2" fmla="*/ 95731 h 95643"/>
                  <a:gd name="connsiteX3" fmla="*/ 75384 w 95643"/>
                  <a:gd name="connsiteY3" fmla="*/ 95731 h 95643"/>
                  <a:gd name="connsiteX4" fmla="*/ 20389 w 95643"/>
                  <a:gd name="connsiteY4" fmla="*/ 95731 h 95643"/>
                  <a:gd name="connsiteX5" fmla="*/ 20389 w 95643"/>
                  <a:gd name="connsiteY5" fmla="*/ 88 h 95643"/>
                  <a:gd name="connsiteX6" fmla="*/ 65 w 95643"/>
                  <a:gd name="connsiteY6" fmla="*/ 88 h 95643"/>
                  <a:gd name="connsiteX7" fmla="*/ 20389 w 95643"/>
                  <a:gd name="connsiteY7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4" y="88"/>
                    </a:moveTo>
                    <a:cubicBezTo>
                      <a:pt x="86609" y="88"/>
                      <a:pt x="95708" y="88"/>
                      <a:pt x="95708" y="88"/>
                    </a:cubicBezTo>
                    <a:lnTo>
                      <a:pt x="95708" y="95731"/>
                    </a:lnTo>
                    <a:cubicBezTo>
                      <a:pt x="95708" y="95731"/>
                      <a:pt x="86609" y="95731"/>
                      <a:pt x="75384" y="95731"/>
                    </a:cubicBezTo>
                    <a:lnTo>
                      <a:pt x="20389" y="95731"/>
                    </a:lnTo>
                    <a:lnTo>
                      <a:pt x="20389" y="88"/>
                    </a:lnTo>
                    <a:cubicBezTo>
                      <a:pt x="9165" y="88"/>
                      <a:pt x="65" y="88"/>
                      <a:pt x="65" y="88"/>
                    </a:cubicBezTo>
                    <a:cubicBezTo>
                      <a:pt x="65" y="88"/>
                      <a:pt x="9165" y="88"/>
                      <a:pt x="20389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3" name="Полилиния 442">
                <a:extLst>
                  <a:ext uri="{FF2B5EF4-FFF2-40B4-BE49-F238E27FC236}">
                    <a16:creationId xmlns:a16="http://schemas.microsoft.com/office/drawing/2014/main" id="{9921170D-6D60-4B33-87D9-ED71B033A9C2}"/>
                  </a:ext>
                </a:extLst>
              </p:cNvPr>
              <p:cNvSpPr/>
              <p:nvPr/>
            </p:nvSpPr>
            <p:spPr>
              <a:xfrm>
                <a:off x="5648910" y="7685763"/>
                <a:ext cx="95643" cy="95643"/>
              </a:xfrm>
              <a:custGeom>
                <a:avLst/>
                <a:gdLst>
                  <a:gd name="connsiteX0" fmla="*/ 75392 w 95643"/>
                  <a:gd name="connsiteY0" fmla="*/ 88 h 95643"/>
                  <a:gd name="connsiteX1" fmla="*/ 20398 w 95643"/>
                  <a:gd name="connsiteY1" fmla="*/ 88 h 95643"/>
                  <a:gd name="connsiteX2" fmla="*/ 74 w 95643"/>
                  <a:gd name="connsiteY2" fmla="*/ 20412 h 95643"/>
                  <a:gd name="connsiteX3" fmla="*/ 74 w 95643"/>
                  <a:gd name="connsiteY3" fmla="*/ 75407 h 95643"/>
                  <a:gd name="connsiteX4" fmla="*/ 20398 w 95643"/>
                  <a:gd name="connsiteY4" fmla="*/ 95731 h 95643"/>
                  <a:gd name="connsiteX5" fmla="*/ 95717 w 95643"/>
                  <a:gd name="connsiteY5" fmla="*/ 95731 h 95643"/>
                  <a:gd name="connsiteX6" fmla="*/ 95717 w 95643"/>
                  <a:gd name="connsiteY6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92" y="88"/>
                    </a:moveTo>
                    <a:lnTo>
                      <a:pt x="20398" y="88"/>
                    </a:lnTo>
                    <a:cubicBezTo>
                      <a:pt x="9173" y="88"/>
                      <a:pt x="74" y="9187"/>
                      <a:pt x="74" y="20412"/>
                    </a:cubicBezTo>
                    <a:lnTo>
                      <a:pt x="74" y="75407"/>
                    </a:lnTo>
                    <a:cubicBezTo>
                      <a:pt x="74" y="86631"/>
                      <a:pt x="9173" y="95731"/>
                      <a:pt x="20398" y="95731"/>
                    </a:cubicBezTo>
                    <a:lnTo>
                      <a:pt x="95717" y="95731"/>
                    </a:lnTo>
                    <a:lnTo>
                      <a:pt x="95717" y="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4" name="Полилиния 443">
                <a:extLst>
                  <a:ext uri="{FF2B5EF4-FFF2-40B4-BE49-F238E27FC236}">
                    <a16:creationId xmlns:a16="http://schemas.microsoft.com/office/drawing/2014/main" id="{D8C8F561-6458-466B-BE30-5D8F364FEB6E}"/>
                  </a:ext>
                </a:extLst>
              </p:cNvPr>
              <p:cNvSpPr/>
              <p:nvPr/>
            </p:nvSpPr>
            <p:spPr>
              <a:xfrm>
                <a:off x="5744553" y="7685763"/>
                <a:ext cx="95643" cy="95643"/>
              </a:xfrm>
              <a:custGeom>
                <a:avLst/>
                <a:gdLst>
                  <a:gd name="connsiteX0" fmla="*/ 95719 w 95643"/>
                  <a:gd name="connsiteY0" fmla="*/ 75407 h 95643"/>
                  <a:gd name="connsiteX1" fmla="*/ 75395 w 95643"/>
                  <a:gd name="connsiteY1" fmla="*/ 95731 h 95643"/>
                  <a:gd name="connsiteX2" fmla="*/ 76 w 95643"/>
                  <a:gd name="connsiteY2" fmla="*/ 95731 h 95643"/>
                  <a:gd name="connsiteX3" fmla="*/ 76 w 95643"/>
                  <a:gd name="connsiteY3" fmla="*/ 88 h 95643"/>
                  <a:gd name="connsiteX4" fmla="*/ 95719 w 95643"/>
                  <a:gd name="connsiteY4" fmla="*/ 88 h 95643"/>
                  <a:gd name="connsiteX5" fmla="*/ 95719 w 95643"/>
                  <a:gd name="connsiteY5" fmla="*/ 7540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19" y="75407"/>
                    </a:moveTo>
                    <a:cubicBezTo>
                      <a:pt x="95719" y="86631"/>
                      <a:pt x="86620" y="95731"/>
                      <a:pt x="75395" y="95731"/>
                    </a:cubicBezTo>
                    <a:lnTo>
                      <a:pt x="76" y="95731"/>
                    </a:lnTo>
                    <a:lnTo>
                      <a:pt x="76" y="88"/>
                    </a:lnTo>
                    <a:lnTo>
                      <a:pt x="95719" y="88"/>
                    </a:lnTo>
                    <a:lnTo>
                      <a:pt x="95719" y="7540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5" name="Полилиния 444">
                <a:extLst>
                  <a:ext uri="{FF2B5EF4-FFF2-40B4-BE49-F238E27FC236}">
                    <a16:creationId xmlns:a16="http://schemas.microsoft.com/office/drawing/2014/main" id="{B40BDB8E-EA34-42F6-84B0-FD678B31AD7F}"/>
                  </a:ext>
                </a:extLst>
              </p:cNvPr>
              <p:cNvSpPr/>
              <p:nvPr/>
            </p:nvSpPr>
            <p:spPr>
              <a:xfrm>
                <a:off x="5840196" y="7685763"/>
                <a:ext cx="20324" cy="20324"/>
              </a:xfrm>
              <a:custGeom>
                <a:avLst/>
                <a:gdLst>
                  <a:gd name="connsiteX0" fmla="*/ 20404 w 20324"/>
                  <a:gd name="connsiteY0" fmla="*/ 88 h 20324"/>
                  <a:gd name="connsiteX1" fmla="*/ 80 w 20324"/>
                  <a:gd name="connsiteY1" fmla="*/ 88 h 20324"/>
                  <a:gd name="connsiteX2" fmla="*/ 80 w 20324"/>
                  <a:gd name="connsiteY2" fmla="*/ 20412 h 20324"/>
                  <a:gd name="connsiteX3" fmla="*/ 20404 w 20324"/>
                  <a:gd name="connsiteY3" fmla="*/ 8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88"/>
                    </a:moveTo>
                    <a:lnTo>
                      <a:pt x="80" y="88"/>
                    </a:lnTo>
                    <a:lnTo>
                      <a:pt x="80" y="20412"/>
                    </a:lnTo>
                    <a:cubicBezTo>
                      <a:pt x="80" y="9188"/>
                      <a:pt x="9179" y="88"/>
                      <a:pt x="20404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6" name="Полилиния 445">
                <a:extLst>
                  <a:ext uri="{FF2B5EF4-FFF2-40B4-BE49-F238E27FC236}">
                    <a16:creationId xmlns:a16="http://schemas.microsoft.com/office/drawing/2014/main" id="{6E7C7F41-7A82-4755-A03B-817C67A8F320}"/>
                  </a:ext>
                </a:extLst>
              </p:cNvPr>
              <p:cNvSpPr/>
              <p:nvPr/>
            </p:nvSpPr>
            <p:spPr>
              <a:xfrm>
                <a:off x="5935839" y="7685763"/>
                <a:ext cx="95643" cy="95643"/>
              </a:xfrm>
              <a:custGeom>
                <a:avLst/>
                <a:gdLst>
                  <a:gd name="connsiteX0" fmla="*/ 75401 w 95643"/>
                  <a:gd name="connsiteY0" fmla="*/ 88 h 95643"/>
                  <a:gd name="connsiteX1" fmla="*/ 20406 w 95643"/>
                  <a:gd name="connsiteY1" fmla="*/ 88 h 95643"/>
                  <a:gd name="connsiteX2" fmla="*/ 82 w 95643"/>
                  <a:gd name="connsiteY2" fmla="*/ 20412 h 95643"/>
                  <a:gd name="connsiteX3" fmla="*/ 82 w 95643"/>
                  <a:gd name="connsiteY3" fmla="*/ 75407 h 95643"/>
                  <a:gd name="connsiteX4" fmla="*/ 20406 w 95643"/>
                  <a:gd name="connsiteY4" fmla="*/ 95731 h 95643"/>
                  <a:gd name="connsiteX5" fmla="*/ 95725 w 95643"/>
                  <a:gd name="connsiteY5" fmla="*/ 95731 h 95643"/>
                  <a:gd name="connsiteX6" fmla="*/ 95725 w 95643"/>
                  <a:gd name="connsiteY6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401" y="88"/>
                    </a:moveTo>
                    <a:lnTo>
                      <a:pt x="20406" y="88"/>
                    </a:lnTo>
                    <a:cubicBezTo>
                      <a:pt x="9182" y="88"/>
                      <a:pt x="82" y="9187"/>
                      <a:pt x="82" y="20412"/>
                    </a:cubicBezTo>
                    <a:lnTo>
                      <a:pt x="82" y="75407"/>
                    </a:lnTo>
                    <a:cubicBezTo>
                      <a:pt x="82" y="86631"/>
                      <a:pt x="9182" y="95731"/>
                      <a:pt x="20406" y="95731"/>
                    </a:cubicBezTo>
                    <a:lnTo>
                      <a:pt x="95725" y="95731"/>
                    </a:lnTo>
                    <a:lnTo>
                      <a:pt x="95725" y="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7" name="Полилиния 446">
                <a:extLst>
                  <a:ext uri="{FF2B5EF4-FFF2-40B4-BE49-F238E27FC236}">
                    <a16:creationId xmlns:a16="http://schemas.microsoft.com/office/drawing/2014/main" id="{86E0D546-5BE8-422C-8F7E-DF915442A3A0}"/>
                  </a:ext>
                </a:extLst>
              </p:cNvPr>
              <p:cNvSpPr/>
              <p:nvPr/>
            </p:nvSpPr>
            <p:spPr>
              <a:xfrm>
                <a:off x="6031482" y="7685763"/>
                <a:ext cx="95643" cy="95643"/>
              </a:xfrm>
              <a:custGeom>
                <a:avLst/>
                <a:gdLst>
                  <a:gd name="connsiteX0" fmla="*/ 20409 w 95643"/>
                  <a:gd name="connsiteY0" fmla="*/ 95731 h 95643"/>
                  <a:gd name="connsiteX1" fmla="*/ 75404 w 95643"/>
                  <a:gd name="connsiteY1" fmla="*/ 95731 h 95643"/>
                  <a:gd name="connsiteX2" fmla="*/ 95728 w 95643"/>
                  <a:gd name="connsiteY2" fmla="*/ 75407 h 95643"/>
                  <a:gd name="connsiteX3" fmla="*/ 95728 w 95643"/>
                  <a:gd name="connsiteY3" fmla="*/ 20412 h 95643"/>
                  <a:gd name="connsiteX4" fmla="*/ 75404 w 95643"/>
                  <a:gd name="connsiteY4" fmla="*/ 88 h 95643"/>
                  <a:gd name="connsiteX5" fmla="*/ 85 w 95643"/>
                  <a:gd name="connsiteY5" fmla="*/ 88 h 95643"/>
                  <a:gd name="connsiteX6" fmla="*/ 85 w 95643"/>
                  <a:gd name="connsiteY6" fmla="*/ 957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09" y="95731"/>
                    </a:moveTo>
                    <a:lnTo>
                      <a:pt x="75404" y="95731"/>
                    </a:lnTo>
                    <a:cubicBezTo>
                      <a:pt x="86629" y="95731"/>
                      <a:pt x="95728" y="86631"/>
                      <a:pt x="95728" y="75407"/>
                    </a:cubicBezTo>
                    <a:lnTo>
                      <a:pt x="95728" y="20412"/>
                    </a:lnTo>
                    <a:cubicBezTo>
                      <a:pt x="95728" y="9187"/>
                      <a:pt x="86629" y="88"/>
                      <a:pt x="75404" y="88"/>
                    </a:cubicBezTo>
                    <a:lnTo>
                      <a:pt x="85" y="88"/>
                    </a:lnTo>
                    <a:lnTo>
                      <a:pt x="85" y="957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8" name="Полилиния 447">
                <a:extLst>
                  <a:ext uri="{FF2B5EF4-FFF2-40B4-BE49-F238E27FC236}">
                    <a16:creationId xmlns:a16="http://schemas.microsoft.com/office/drawing/2014/main" id="{C5C3971A-CFF0-44DE-B99F-4517415B58A9}"/>
                  </a:ext>
                </a:extLst>
              </p:cNvPr>
              <p:cNvSpPr/>
              <p:nvPr/>
            </p:nvSpPr>
            <p:spPr>
              <a:xfrm>
                <a:off x="3449120" y="5007759"/>
                <a:ext cx="669501" cy="669501"/>
              </a:xfrm>
              <a:custGeom>
                <a:avLst/>
                <a:gdLst>
                  <a:gd name="connsiteX0" fmla="*/ 63841 w 669501"/>
                  <a:gd name="connsiteY0" fmla="*/ 604988 h 669501"/>
                  <a:gd name="connsiteX1" fmla="*/ -331 w 669501"/>
                  <a:gd name="connsiteY1" fmla="*/ 450598 h 669501"/>
                  <a:gd name="connsiteX2" fmla="*/ -331 w 669501"/>
                  <a:gd name="connsiteY2" fmla="*/ 218240 h 669501"/>
                  <a:gd name="connsiteX3" fmla="*/ 63846 w 669501"/>
                  <a:gd name="connsiteY3" fmla="*/ 63842 h 669501"/>
                  <a:gd name="connsiteX4" fmla="*/ 218238 w 669501"/>
                  <a:gd name="connsiteY4" fmla="*/ -331 h 669501"/>
                  <a:gd name="connsiteX5" fmla="*/ 669170 w 669501"/>
                  <a:gd name="connsiteY5" fmla="*/ -331 h 669501"/>
                  <a:gd name="connsiteX6" fmla="*/ 669170 w 669501"/>
                  <a:gd name="connsiteY6" fmla="*/ 450598 h 669501"/>
                  <a:gd name="connsiteX7" fmla="*/ 604998 w 669501"/>
                  <a:gd name="connsiteY7" fmla="*/ 604991 h 669501"/>
                  <a:gd name="connsiteX8" fmla="*/ 450601 w 669501"/>
                  <a:gd name="connsiteY8" fmla="*/ 669170 h 669501"/>
                  <a:gd name="connsiteX9" fmla="*/ 218238 w 669501"/>
                  <a:gd name="connsiteY9" fmla="*/ 669170 h 669501"/>
                  <a:gd name="connsiteX10" fmla="*/ 63841 w 669501"/>
                  <a:gd name="connsiteY10" fmla="*/ 604988 h 669501"/>
                  <a:gd name="connsiteX11" fmla="*/ 228480 w 669501"/>
                  <a:gd name="connsiteY11" fmla="*/ 95309 h 669501"/>
                  <a:gd name="connsiteX12" fmla="*/ 95312 w 669501"/>
                  <a:gd name="connsiteY12" fmla="*/ 228479 h 669501"/>
                  <a:gd name="connsiteX13" fmla="*/ 95312 w 669501"/>
                  <a:gd name="connsiteY13" fmla="*/ 440351 h 669501"/>
                  <a:gd name="connsiteX14" fmla="*/ 228480 w 669501"/>
                  <a:gd name="connsiteY14" fmla="*/ 573517 h 669501"/>
                  <a:gd name="connsiteX15" fmla="*/ 440359 w 669501"/>
                  <a:gd name="connsiteY15" fmla="*/ 573517 h 669501"/>
                  <a:gd name="connsiteX16" fmla="*/ 573524 w 669501"/>
                  <a:gd name="connsiteY16" fmla="*/ 440351 h 669501"/>
                  <a:gd name="connsiteX17" fmla="*/ 573524 w 669501"/>
                  <a:gd name="connsiteY17" fmla="*/ 95309 h 669501"/>
                  <a:gd name="connsiteX18" fmla="*/ 228480 w 669501"/>
                  <a:gd name="connsiteY18" fmla="*/ 95309 h 669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9501" h="669501">
                    <a:moveTo>
                      <a:pt x="63841" y="604988"/>
                    </a:moveTo>
                    <a:cubicBezTo>
                      <a:pt x="22459" y="563602"/>
                      <a:pt x="-331" y="508772"/>
                      <a:pt x="-331" y="450598"/>
                    </a:cubicBezTo>
                    <a:lnTo>
                      <a:pt x="-331" y="218240"/>
                    </a:lnTo>
                    <a:cubicBezTo>
                      <a:pt x="-331" y="160058"/>
                      <a:pt x="22459" y="105225"/>
                      <a:pt x="63846" y="63842"/>
                    </a:cubicBezTo>
                    <a:cubicBezTo>
                      <a:pt x="105224" y="22459"/>
                      <a:pt x="160057" y="-331"/>
                      <a:pt x="218238" y="-331"/>
                    </a:cubicBezTo>
                    <a:lnTo>
                      <a:pt x="669170" y="-331"/>
                    </a:lnTo>
                    <a:lnTo>
                      <a:pt x="669170" y="450598"/>
                    </a:lnTo>
                    <a:cubicBezTo>
                      <a:pt x="669170" y="508770"/>
                      <a:pt x="646379" y="563602"/>
                      <a:pt x="604998" y="604991"/>
                    </a:cubicBezTo>
                    <a:cubicBezTo>
                      <a:pt x="563614" y="646378"/>
                      <a:pt x="508781" y="669170"/>
                      <a:pt x="450601" y="669170"/>
                    </a:cubicBezTo>
                    <a:lnTo>
                      <a:pt x="218238" y="669170"/>
                    </a:lnTo>
                    <a:cubicBezTo>
                      <a:pt x="160057" y="669165"/>
                      <a:pt x="105226" y="646372"/>
                      <a:pt x="63841" y="604988"/>
                    </a:cubicBezTo>
                    <a:close/>
                    <a:moveTo>
                      <a:pt x="228480" y="95309"/>
                    </a:moveTo>
                    <a:cubicBezTo>
                      <a:pt x="155052" y="95309"/>
                      <a:pt x="95312" y="155050"/>
                      <a:pt x="95312" y="228479"/>
                    </a:cubicBezTo>
                    <a:lnTo>
                      <a:pt x="95312" y="440351"/>
                    </a:lnTo>
                    <a:cubicBezTo>
                      <a:pt x="95312" y="513779"/>
                      <a:pt x="155052" y="573517"/>
                      <a:pt x="228480" y="573517"/>
                    </a:cubicBezTo>
                    <a:lnTo>
                      <a:pt x="440359" y="573517"/>
                    </a:lnTo>
                    <a:cubicBezTo>
                      <a:pt x="513785" y="573517"/>
                      <a:pt x="573524" y="513777"/>
                      <a:pt x="573524" y="440351"/>
                    </a:cubicBezTo>
                    <a:lnTo>
                      <a:pt x="573524" y="95309"/>
                    </a:lnTo>
                    <a:lnTo>
                      <a:pt x="228480" y="95309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9" name="Полилиния 448">
                <a:extLst>
                  <a:ext uri="{FF2B5EF4-FFF2-40B4-BE49-F238E27FC236}">
                    <a16:creationId xmlns:a16="http://schemas.microsoft.com/office/drawing/2014/main" id="{D3FC27B4-7F41-4B8E-97AD-9D268E0571AB}"/>
                  </a:ext>
                </a:extLst>
              </p:cNvPr>
              <p:cNvSpPr/>
              <p:nvPr/>
            </p:nvSpPr>
            <p:spPr>
              <a:xfrm>
                <a:off x="3640407" y="5199046"/>
                <a:ext cx="286927" cy="286926"/>
              </a:xfrm>
              <a:custGeom>
                <a:avLst/>
                <a:gdLst>
                  <a:gd name="connsiteX0" fmla="*/ -331 w 286927"/>
                  <a:gd name="connsiteY0" fmla="*/ 87293 h 286926"/>
                  <a:gd name="connsiteX1" fmla="*/ 87292 w 286927"/>
                  <a:gd name="connsiteY1" fmla="*/ -331 h 286926"/>
                  <a:gd name="connsiteX2" fmla="*/ 286596 w 286927"/>
                  <a:gd name="connsiteY2" fmla="*/ -331 h 286926"/>
                  <a:gd name="connsiteX3" fmla="*/ 286596 w 286927"/>
                  <a:gd name="connsiteY3" fmla="*/ 198972 h 286926"/>
                  <a:gd name="connsiteX4" fmla="*/ 198977 w 286927"/>
                  <a:gd name="connsiteY4" fmla="*/ 286595 h 286926"/>
                  <a:gd name="connsiteX5" fmla="*/ 87293 w 286927"/>
                  <a:gd name="connsiteY5" fmla="*/ 286595 h 286926"/>
                  <a:gd name="connsiteX6" fmla="*/ -330 w 286927"/>
                  <a:gd name="connsiteY6" fmla="*/ 198972 h 286926"/>
                  <a:gd name="connsiteX7" fmla="*/ -330 w 286927"/>
                  <a:gd name="connsiteY7" fmla="*/ 87293 h 286926"/>
                  <a:gd name="connsiteX8" fmla="*/ -331 w 286927"/>
                  <a:gd name="connsiteY8" fmla="*/ 87293 h 286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6927" h="286926">
                    <a:moveTo>
                      <a:pt x="-331" y="87293"/>
                    </a:moveTo>
                    <a:cubicBezTo>
                      <a:pt x="-331" y="39103"/>
                      <a:pt x="39103" y="-331"/>
                      <a:pt x="87292" y="-331"/>
                    </a:cubicBezTo>
                    <a:lnTo>
                      <a:pt x="286596" y="-331"/>
                    </a:lnTo>
                    <a:lnTo>
                      <a:pt x="286596" y="198972"/>
                    </a:lnTo>
                    <a:cubicBezTo>
                      <a:pt x="286596" y="247163"/>
                      <a:pt x="247163" y="286595"/>
                      <a:pt x="198977" y="286595"/>
                    </a:cubicBezTo>
                    <a:lnTo>
                      <a:pt x="87293" y="286595"/>
                    </a:lnTo>
                    <a:cubicBezTo>
                      <a:pt x="39104" y="286595"/>
                      <a:pt x="-330" y="247162"/>
                      <a:pt x="-330" y="198972"/>
                    </a:cubicBezTo>
                    <a:lnTo>
                      <a:pt x="-330" y="87293"/>
                    </a:lnTo>
                    <a:lnTo>
                      <a:pt x="-331" y="87293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0" name="Полилиния 449">
                <a:extLst>
                  <a:ext uri="{FF2B5EF4-FFF2-40B4-BE49-F238E27FC236}">
                    <a16:creationId xmlns:a16="http://schemas.microsoft.com/office/drawing/2014/main" id="{1E956428-F03D-417D-858D-E65E4F4DD937}"/>
                  </a:ext>
                </a:extLst>
              </p:cNvPr>
              <p:cNvSpPr/>
              <p:nvPr/>
            </p:nvSpPr>
            <p:spPr>
              <a:xfrm>
                <a:off x="5553267" y="5007759"/>
                <a:ext cx="669501" cy="669501"/>
              </a:xfrm>
              <a:custGeom>
                <a:avLst/>
                <a:gdLst>
                  <a:gd name="connsiteX0" fmla="*/ 63904 w 669501"/>
                  <a:gd name="connsiteY0" fmla="*/ 604988 h 669501"/>
                  <a:gd name="connsiteX1" fmla="*/ -269 w 669501"/>
                  <a:gd name="connsiteY1" fmla="*/ 450598 h 669501"/>
                  <a:gd name="connsiteX2" fmla="*/ -269 w 669501"/>
                  <a:gd name="connsiteY2" fmla="*/ 218240 h 669501"/>
                  <a:gd name="connsiteX3" fmla="*/ 63909 w 669501"/>
                  <a:gd name="connsiteY3" fmla="*/ 63842 h 669501"/>
                  <a:gd name="connsiteX4" fmla="*/ 218300 w 669501"/>
                  <a:gd name="connsiteY4" fmla="*/ -331 h 669501"/>
                  <a:gd name="connsiteX5" fmla="*/ 669232 w 669501"/>
                  <a:gd name="connsiteY5" fmla="*/ -331 h 669501"/>
                  <a:gd name="connsiteX6" fmla="*/ 669232 w 669501"/>
                  <a:gd name="connsiteY6" fmla="*/ 450598 h 669501"/>
                  <a:gd name="connsiteX7" fmla="*/ 605061 w 669501"/>
                  <a:gd name="connsiteY7" fmla="*/ 604991 h 669501"/>
                  <a:gd name="connsiteX8" fmla="*/ 450663 w 669501"/>
                  <a:gd name="connsiteY8" fmla="*/ 669170 h 669501"/>
                  <a:gd name="connsiteX9" fmla="*/ 218300 w 669501"/>
                  <a:gd name="connsiteY9" fmla="*/ 669170 h 669501"/>
                  <a:gd name="connsiteX10" fmla="*/ 63904 w 669501"/>
                  <a:gd name="connsiteY10" fmla="*/ 604988 h 669501"/>
                  <a:gd name="connsiteX11" fmla="*/ 228543 w 669501"/>
                  <a:gd name="connsiteY11" fmla="*/ 95309 h 669501"/>
                  <a:gd name="connsiteX12" fmla="*/ 95375 w 669501"/>
                  <a:gd name="connsiteY12" fmla="*/ 228479 h 669501"/>
                  <a:gd name="connsiteX13" fmla="*/ 95375 w 669501"/>
                  <a:gd name="connsiteY13" fmla="*/ 440351 h 669501"/>
                  <a:gd name="connsiteX14" fmla="*/ 228543 w 669501"/>
                  <a:gd name="connsiteY14" fmla="*/ 573517 h 669501"/>
                  <a:gd name="connsiteX15" fmla="*/ 440422 w 669501"/>
                  <a:gd name="connsiteY15" fmla="*/ 573517 h 669501"/>
                  <a:gd name="connsiteX16" fmla="*/ 573587 w 669501"/>
                  <a:gd name="connsiteY16" fmla="*/ 440351 h 669501"/>
                  <a:gd name="connsiteX17" fmla="*/ 573587 w 669501"/>
                  <a:gd name="connsiteY17" fmla="*/ 95309 h 669501"/>
                  <a:gd name="connsiteX18" fmla="*/ 228543 w 669501"/>
                  <a:gd name="connsiteY18" fmla="*/ 95309 h 669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9501" h="669501">
                    <a:moveTo>
                      <a:pt x="63904" y="604988"/>
                    </a:moveTo>
                    <a:cubicBezTo>
                      <a:pt x="22522" y="563602"/>
                      <a:pt x="-269" y="508772"/>
                      <a:pt x="-269" y="450598"/>
                    </a:cubicBezTo>
                    <a:lnTo>
                      <a:pt x="-269" y="218240"/>
                    </a:lnTo>
                    <a:cubicBezTo>
                      <a:pt x="-269" y="160058"/>
                      <a:pt x="22522" y="105225"/>
                      <a:pt x="63909" y="63842"/>
                    </a:cubicBezTo>
                    <a:cubicBezTo>
                      <a:pt x="105287" y="22459"/>
                      <a:pt x="160120" y="-331"/>
                      <a:pt x="218300" y="-331"/>
                    </a:cubicBezTo>
                    <a:lnTo>
                      <a:pt x="669232" y="-331"/>
                    </a:lnTo>
                    <a:lnTo>
                      <a:pt x="669232" y="450598"/>
                    </a:lnTo>
                    <a:cubicBezTo>
                      <a:pt x="669232" y="508770"/>
                      <a:pt x="646442" y="563602"/>
                      <a:pt x="605061" y="604991"/>
                    </a:cubicBezTo>
                    <a:cubicBezTo>
                      <a:pt x="563677" y="646378"/>
                      <a:pt x="508844" y="669170"/>
                      <a:pt x="450663" y="669170"/>
                    </a:cubicBezTo>
                    <a:lnTo>
                      <a:pt x="218300" y="669170"/>
                    </a:lnTo>
                    <a:cubicBezTo>
                      <a:pt x="160120" y="669165"/>
                      <a:pt x="105289" y="646372"/>
                      <a:pt x="63904" y="604988"/>
                    </a:cubicBezTo>
                    <a:close/>
                    <a:moveTo>
                      <a:pt x="228543" y="95309"/>
                    </a:moveTo>
                    <a:cubicBezTo>
                      <a:pt x="155115" y="95309"/>
                      <a:pt x="95375" y="155050"/>
                      <a:pt x="95375" y="228479"/>
                    </a:cubicBezTo>
                    <a:lnTo>
                      <a:pt x="95375" y="440351"/>
                    </a:lnTo>
                    <a:cubicBezTo>
                      <a:pt x="95375" y="513779"/>
                      <a:pt x="155115" y="573517"/>
                      <a:pt x="228543" y="573517"/>
                    </a:cubicBezTo>
                    <a:lnTo>
                      <a:pt x="440422" y="573517"/>
                    </a:lnTo>
                    <a:cubicBezTo>
                      <a:pt x="513848" y="573517"/>
                      <a:pt x="573587" y="513777"/>
                      <a:pt x="573587" y="440351"/>
                    </a:cubicBezTo>
                    <a:lnTo>
                      <a:pt x="573587" y="95309"/>
                    </a:lnTo>
                    <a:lnTo>
                      <a:pt x="228543" y="95309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1" name="Полилиния 450">
                <a:extLst>
                  <a:ext uri="{FF2B5EF4-FFF2-40B4-BE49-F238E27FC236}">
                    <a16:creationId xmlns:a16="http://schemas.microsoft.com/office/drawing/2014/main" id="{D17574CA-5FEB-4B72-9DF0-216E49AE8AFA}"/>
                  </a:ext>
                </a:extLst>
              </p:cNvPr>
              <p:cNvSpPr/>
              <p:nvPr/>
            </p:nvSpPr>
            <p:spPr>
              <a:xfrm>
                <a:off x="5744553" y="5199046"/>
                <a:ext cx="286927" cy="286926"/>
              </a:xfrm>
              <a:custGeom>
                <a:avLst/>
                <a:gdLst>
                  <a:gd name="connsiteX0" fmla="*/ -269 w 286927"/>
                  <a:gd name="connsiteY0" fmla="*/ 87293 h 286926"/>
                  <a:gd name="connsiteX1" fmla="*/ 87354 w 286927"/>
                  <a:gd name="connsiteY1" fmla="*/ -331 h 286926"/>
                  <a:gd name="connsiteX2" fmla="*/ 286659 w 286927"/>
                  <a:gd name="connsiteY2" fmla="*/ -331 h 286926"/>
                  <a:gd name="connsiteX3" fmla="*/ 286659 w 286927"/>
                  <a:gd name="connsiteY3" fmla="*/ 198972 h 286926"/>
                  <a:gd name="connsiteX4" fmla="*/ 199039 w 286927"/>
                  <a:gd name="connsiteY4" fmla="*/ 286595 h 286926"/>
                  <a:gd name="connsiteX5" fmla="*/ 87355 w 286927"/>
                  <a:gd name="connsiteY5" fmla="*/ 286595 h 286926"/>
                  <a:gd name="connsiteX6" fmla="*/ -268 w 286927"/>
                  <a:gd name="connsiteY6" fmla="*/ 198972 h 286926"/>
                  <a:gd name="connsiteX7" fmla="*/ -268 w 286927"/>
                  <a:gd name="connsiteY7" fmla="*/ 87293 h 286926"/>
                  <a:gd name="connsiteX8" fmla="*/ -269 w 286927"/>
                  <a:gd name="connsiteY8" fmla="*/ 87293 h 286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6927" h="286926">
                    <a:moveTo>
                      <a:pt x="-269" y="87293"/>
                    </a:moveTo>
                    <a:cubicBezTo>
                      <a:pt x="-269" y="39103"/>
                      <a:pt x="39166" y="-331"/>
                      <a:pt x="87354" y="-331"/>
                    </a:cubicBezTo>
                    <a:lnTo>
                      <a:pt x="286659" y="-331"/>
                    </a:lnTo>
                    <a:lnTo>
                      <a:pt x="286659" y="198972"/>
                    </a:lnTo>
                    <a:cubicBezTo>
                      <a:pt x="286659" y="247163"/>
                      <a:pt x="247225" y="286595"/>
                      <a:pt x="199039" y="286595"/>
                    </a:cubicBezTo>
                    <a:lnTo>
                      <a:pt x="87355" y="286595"/>
                    </a:lnTo>
                    <a:cubicBezTo>
                      <a:pt x="39167" y="286595"/>
                      <a:pt x="-268" y="247162"/>
                      <a:pt x="-268" y="198972"/>
                    </a:cubicBezTo>
                    <a:lnTo>
                      <a:pt x="-268" y="87293"/>
                    </a:lnTo>
                    <a:lnTo>
                      <a:pt x="-269" y="87293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2" name="Полилиния 451">
                <a:extLst>
                  <a:ext uri="{FF2B5EF4-FFF2-40B4-BE49-F238E27FC236}">
                    <a16:creationId xmlns:a16="http://schemas.microsoft.com/office/drawing/2014/main" id="{91398A27-FAF9-4E3E-B402-A3ABE125981C}"/>
                  </a:ext>
                </a:extLst>
              </p:cNvPr>
              <p:cNvSpPr/>
              <p:nvPr/>
            </p:nvSpPr>
            <p:spPr>
              <a:xfrm>
                <a:off x="3449120" y="7111906"/>
                <a:ext cx="669501" cy="669501"/>
              </a:xfrm>
              <a:custGeom>
                <a:avLst/>
                <a:gdLst>
                  <a:gd name="connsiteX0" fmla="*/ 63841 w 669501"/>
                  <a:gd name="connsiteY0" fmla="*/ 605051 h 669501"/>
                  <a:gd name="connsiteX1" fmla="*/ -331 w 669501"/>
                  <a:gd name="connsiteY1" fmla="*/ 450660 h 669501"/>
                  <a:gd name="connsiteX2" fmla="*/ -331 w 669501"/>
                  <a:gd name="connsiteY2" fmla="*/ 218302 h 669501"/>
                  <a:gd name="connsiteX3" fmla="*/ 63846 w 669501"/>
                  <a:gd name="connsiteY3" fmla="*/ 63905 h 669501"/>
                  <a:gd name="connsiteX4" fmla="*/ 218238 w 669501"/>
                  <a:gd name="connsiteY4" fmla="*/ -269 h 669501"/>
                  <a:gd name="connsiteX5" fmla="*/ 669170 w 669501"/>
                  <a:gd name="connsiteY5" fmla="*/ -269 h 669501"/>
                  <a:gd name="connsiteX6" fmla="*/ 669170 w 669501"/>
                  <a:gd name="connsiteY6" fmla="*/ 450660 h 669501"/>
                  <a:gd name="connsiteX7" fmla="*/ 604998 w 669501"/>
                  <a:gd name="connsiteY7" fmla="*/ 605054 h 669501"/>
                  <a:gd name="connsiteX8" fmla="*/ 450601 w 669501"/>
                  <a:gd name="connsiteY8" fmla="*/ 669232 h 669501"/>
                  <a:gd name="connsiteX9" fmla="*/ 218238 w 669501"/>
                  <a:gd name="connsiteY9" fmla="*/ 669232 h 669501"/>
                  <a:gd name="connsiteX10" fmla="*/ 63841 w 669501"/>
                  <a:gd name="connsiteY10" fmla="*/ 605051 h 669501"/>
                  <a:gd name="connsiteX11" fmla="*/ 228480 w 669501"/>
                  <a:gd name="connsiteY11" fmla="*/ 95372 h 669501"/>
                  <a:gd name="connsiteX12" fmla="*/ 95312 w 669501"/>
                  <a:gd name="connsiteY12" fmla="*/ 228542 h 669501"/>
                  <a:gd name="connsiteX13" fmla="*/ 95312 w 669501"/>
                  <a:gd name="connsiteY13" fmla="*/ 440414 h 669501"/>
                  <a:gd name="connsiteX14" fmla="*/ 228480 w 669501"/>
                  <a:gd name="connsiteY14" fmla="*/ 573580 h 669501"/>
                  <a:gd name="connsiteX15" fmla="*/ 440359 w 669501"/>
                  <a:gd name="connsiteY15" fmla="*/ 573580 h 669501"/>
                  <a:gd name="connsiteX16" fmla="*/ 573524 w 669501"/>
                  <a:gd name="connsiteY16" fmla="*/ 440414 h 669501"/>
                  <a:gd name="connsiteX17" fmla="*/ 573524 w 669501"/>
                  <a:gd name="connsiteY17" fmla="*/ 95372 h 669501"/>
                  <a:gd name="connsiteX18" fmla="*/ 228480 w 669501"/>
                  <a:gd name="connsiteY18" fmla="*/ 95372 h 669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9501" h="669501">
                    <a:moveTo>
                      <a:pt x="63841" y="605051"/>
                    </a:moveTo>
                    <a:cubicBezTo>
                      <a:pt x="22459" y="563665"/>
                      <a:pt x="-331" y="508834"/>
                      <a:pt x="-331" y="450660"/>
                    </a:cubicBezTo>
                    <a:lnTo>
                      <a:pt x="-331" y="218302"/>
                    </a:lnTo>
                    <a:cubicBezTo>
                      <a:pt x="-331" y="160121"/>
                      <a:pt x="22459" y="105288"/>
                      <a:pt x="63846" y="63905"/>
                    </a:cubicBezTo>
                    <a:cubicBezTo>
                      <a:pt x="105224" y="22522"/>
                      <a:pt x="160057" y="-269"/>
                      <a:pt x="218238" y="-269"/>
                    </a:cubicBezTo>
                    <a:lnTo>
                      <a:pt x="669170" y="-269"/>
                    </a:lnTo>
                    <a:lnTo>
                      <a:pt x="669170" y="450660"/>
                    </a:lnTo>
                    <a:cubicBezTo>
                      <a:pt x="669170" y="508832"/>
                      <a:pt x="646379" y="563665"/>
                      <a:pt x="604998" y="605054"/>
                    </a:cubicBezTo>
                    <a:cubicBezTo>
                      <a:pt x="563614" y="646440"/>
                      <a:pt x="508781" y="669232"/>
                      <a:pt x="450601" y="669232"/>
                    </a:cubicBezTo>
                    <a:lnTo>
                      <a:pt x="218238" y="669232"/>
                    </a:lnTo>
                    <a:cubicBezTo>
                      <a:pt x="160057" y="669228"/>
                      <a:pt x="105226" y="646435"/>
                      <a:pt x="63841" y="605051"/>
                    </a:cubicBezTo>
                    <a:close/>
                    <a:moveTo>
                      <a:pt x="228480" y="95372"/>
                    </a:moveTo>
                    <a:cubicBezTo>
                      <a:pt x="155052" y="95372"/>
                      <a:pt x="95312" y="155113"/>
                      <a:pt x="95312" y="228542"/>
                    </a:cubicBezTo>
                    <a:lnTo>
                      <a:pt x="95312" y="440414"/>
                    </a:lnTo>
                    <a:cubicBezTo>
                      <a:pt x="95312" y="513841"/>
                      <a:pt x="155052" y="573580"/>
                      <a:pt x="228480" y="573580"/>
                    </a:cubicBezTo>
                    <a:lnTo>
                      <a:pt x="440359" y="573580"/>
                    </a:lnTo>
                    <a:cubicBezTo>
                      <a:pt x="513785" y="573580"/>
                      <a:pt x="573524" y="513839"/>
                      <a:pt x="573524" y="440414"/>
                    </a:cubicBezTo>
                    <a:lnTo>
                      <a:pt x="573524" y="95372"/>
                    </a:lnTo>
                    <a:lnTo>
                      <a:pt x="228480" y="95372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3" name="Полилиния 452">
                <a:extLst>
                  <a:ext uri="{FF2B5EF4-FFF2-40B4-BE49-F238E27FC236}">
                    <a16:creationId xmlns:a16="http://schemas.microsoft.com/office/drawing/2014/main" id="{EE60761D-0637-498B-BB78-5A38C5AA3676}"/>
                  </a:ext>
                </a:extLst>
              </p:cNvPr>
              <p:cNvSpPr/>
              <p:nvPr/>
            </p:nvSpPr>
            <p:spPr>
              <a:xfrm>
                <a:off x="3640407" y="7303192"/>
                <a:ext cx="286927" cy="286926"/>
              </a:xfrm>
              <a:custGeom>
                <a:avLst/>
                <a:gdLst>
                  <a:gd name="connsiteX0" fmla="*/ -331 w 286927"/>
                  <a:gd name="connsiteY0" fmla="*/ 87355 h 286926"/>
                  <a:gd name="connsiteX1" fmla="*/ 87292 w 286927"/>
                  <a:gd name="connsiteY1" fmla="*/ -269 h 286926"/>
                  <a:gd name="connsiteX2" fmla="*/ 286596 w 286927"/>
                  <a:gd name="connsiteY2" fmla="*/ -269 h 286926"/>
                  <a:gd name="connsiteX3" fmla="*/ 286596 w 286927"/>
                  <a:gd name="connsiteY3" fmla="*/ 199035 h 286926"/>
                  <a:gd name="connsiteX4" fmla="*/ 198977 w 286927"/>
                  <a:gd name="connsiteY4" fmla="*/ 286658 h 286926"/>
                  <a:gd name="connsiteX5" fmla="*/ 87293 w 286927"/>
                  <a:gd name="connsiteY5" fmla="*/ 286658 h 286926"/>
                  <a:gd name="connsiteX6" fmla="*/ -330 w 286927"/>
                  <a:gd name="connsiteY6" fmla="*/ 199035 h 286926"/>
                  <a:gd name="connsiteX7" fmla="*/ -330 w 286927"/>
                  <a:gd name="connsiteY7" fmla="*/ 87355 h 286926"/>
                  <a:gd name="connsiteX8" fmla="*/ -331 w 286927"/>
                  <a:gd name="connsiteY8" fmla="*/ 87355 h 286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6927" h="286926">
                    <a:moveTo>
                      <a:pt x="-331" y="87355"/>
                    </a:moveTo>
                    <a:cubicBezTo>
                      <a:pt x="-331" y="39166"/>
                      <a:pt x="39103" y="-269"/>
                      <a:pt x="87292" y="-269"/>
                    </a:cubicBezTo>
                    <a:lnTo>
                      <a:pt x="286596" y="-269"/>
                    </a:lnTo>
                    <a:lnTo>
                      <a:pt x="286596" y="199035"/>
                    </a:lnTo>
                    <a:cubicBezTo>
                      <a:pt x="286596" y="247225"/>
                      <a:pt x="247163" y="286658"/>
                      <a:pt x="198977" y="286658"/>
                    </a:cubicBezTo>
                    <a:lnTo>
                      <a:pt x="87293" y="286658"/>
                    </a:lnTo>
                    <a:cubicBezTo>
                      <a:pt x="39104" y="286658"/>
                      <a:pt x="-330" y="247224"/>
                      <a:pt x="-330" y="199035"/>
                    </a:cubicBezTo>
                    <a:lnTo>
                      <a:pt x="-330" y="87355"/>
                    </a:lnTo>
                    <a:lnTo>
                      <a:pt x="-331" y="87355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898" name="Рисунок 470">
              <a:extLst>
                <a:ext uri="{FF2B5EF4-FFF2-40B4-BE49-F238E27FC236}">
                  <a16:creationId xmlns:a16="http://schemas.microsoft.com/office/drawing/2014/main" id="{8412D5C5-6ED9-4F28-9A07-34CD6AF38AB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56899" y="2976282"/>
              <a:ext cx="812746" cy="867600"/>
              <a:chOff x="8311578" y="3064929"/>
              <a:chExt cx="1222032" cy="1304509"/>
            </a:xfrm>
            <a:solidFill>
              <a:srgbClr val="FFFFFF"/>
            </a:solidFill>
          </p:grpSpPr>
          <p:sp>
            <p:nvSpPr>
              <p:cNvPr id="900" name="Полилиния 19">
                <a:extLst>
                  <a:ext uri="{FF2B5EF4-FFF2-40B4-BE49-F238E27FC236}">
                    <a16:creationId xmlns:a16="http://schemas.microsoft.com/office/drawing/2014/main" id="{E131948E-787C-4355-BFA4-0F81E0F2FED2}"/>
                  </a:ext>
                </a:extLst>
              </p:cNvPr>
              <p:cNvSpPr/>
              <p:nvPr/>
            </p:nvSpPr>
            <p:spPr>
              <a:xfrm>
                <a:off x="8311578" y="3064929"/>
                <a:ext cx="1222032" cy="1304509"/>
              </a:xfrm>
              <a:custGeom>
                <a:avLst/>
                <a:gdLst>
                  <a:gd name="connsiteX0" fmla="*/ 1220248 w 1222032"/>
                  <a:gd name="connsiteY0" fmla="*/ 462491 h 1304509"/>
                  <a:gd name="connsiteX1" fmla="*/ 1069848 w 1222032"/>
                  <a:gd name="connsiteY1" fmla="*/ 358886 h 1304509"/>
                  <a:gd name="connsiteX2" fmla="*/ 883825 w 1222032"/>
                  <a:gd name="connsiteY2" fmla="*/ 320970 h 1304509"/>
                  <a:gd name="connsiteX3" fmla="*/ 858298 w 1222032"/>
                  <a:gd name="connsiteY3" fmla="*/ 323245 h 1304509"/>
                  <a:gd name="connsiteX4" fmla="*/ 753523 w 1222032"/>
                  <a:gd name="connsiteY4" fmla="*/ 380119 h 1304509"/>
                  <a:gd name="connsiteX5" fmla="*/ 781050 w 1222032"/>
                  <a:gd name="connsiteY5" fmla="*/ 308647 h 1304509"/>
                  <a:gd name="connsiteX6" fmla="*/ 737235 w 1222032"/>
                  <a:gd name="connsiteY6" fmla="*/ 140111 h 1304509"/>
                  <a:gd name="connsiteX7" fmla="*/ 621887 w 1222032"/>
                  <a:gd name="connsiteY7" fmla="*/ 106 h 1304509"/>
                  <a:gd name="connsiteX8" fmla="*/ 615506 w 1222032"/>
                  <a:gd name="connsiteY8" fmla="*/ 106 h 1304509"/>
                  <a:gd name="connsiteX9" fmla="*/ 478155 w 1222032"/>
                  <a:gd name="connsiteY9" fmla="*/ 115181 h 1304509"/>
                  <a:gd name="connsiteX10" fmla="*/ 401288 w 1222032"/>
                  <a:gd name="connsiteY10" fmla="*/ 268457 h 1304509"/>
                  <a:gd name="connsiteX11" fmla="*/ 401288 w 1222032"/>
                  <a:gd name="connsiteY11" fmla="*/ 283433 h 1304509"/>
                  <a:gd name="connsiteX12" fmla="*/ 134969 w 1222032"/>
                  <a:gd name="connsiteY12" fmla="*/ 283433 h 1304509"/>
                  <a:gd name="connsiteX13" fmla="*/ 0 w 1222032"/>
                  <a:gd name="connsiteY13" fmla="*/ 417845 h 1304509"/>
                  <a:gd name="connsiteX14" fmla="*/ 0 w 1222032"/>
                  <a:gd name="connsiteY14" fmla="*/ 1170193 h 1304509"/>
                  <a:gd name="connsiteX15" fmla="*/ 134969 w 1222032"/>
                  <a:gd name="connsiteY15" fmla="*/ 1304510 h 1304509"/>
                  <a:gd name="connsiteX16" fmla="*/ 890969 w 1222032"/>
                  <a:gd name="connsiteY16" fmla="*/ 1304510 h 1304509"/>
                  <a:gd name="connsiteX17" fmla="*/ 1026033 w 1222032"/>
                  <a:gd name="connsiteY17" fmla="*/ 1170193 h 1304509"/>
                  <a:gd name="connsiteX18" fmla="*/ 1026033 w 1222032"/>
                  <a:gd name="connsiteY18" fmla="*/ 695011 h 1304509"/>
                  <a:gd name="connsiteX19" fmla="*/ 1110901 w 1222032"/>
                  <a:gd name="connsiteY19" fmla="*/ 630175 h 1304509"/>
                  <a:gd name="connsiteX20" fmla="*/ 1220248 w 1222032"/>
                  <a:gd name="connsiteY20" fmla="*/ 462491 h 1304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22032" h="1304509">
                    <a:moveTo>
                      <a:pt x="1220248" y="462491"/>
                    </a:moveTo>
                    <a:cubicBezTo>
                      <a:pt x="1215009" y="437656"/>
                      <a:pt x="1193673" y="399835"/>
                      <a:pt x="1069848" y="358886"/>
                    </a:cubicBezTo>
                    <a:cubicBezTo>
                      <a:pt x="1002030" y="336421"/>
                      <a:pt x="926973" y="320970"/>
                      <a:pt x="883825" y="320970"/>
                    </a:cubicBezTo>
                    <a:cubicBezTo>
                      <a:pt x="875260" y="320852"/>
                      <a:pt x="866705" y="321614"/>
                      <a:pt x="858298" y="323245"/>
                    </a:cubicBezTo>
                    <a:cubicBezTo>
                      <a:pt x="833819" y="328459"/>
                      <a:pt x="794766" y="350829"/>
                      <a:pt x="753523" y="380119"/>
                    </a:cubicBezTo>
                    <a:cubicBezTo>
                      <a:pt x="766651" y="357995"/>
                      <a:pt x="775956" y="333836"/>
                      <a:pt x="781050" y="308647"/>
                    </a:cubicBezTo>
                    <a:cubicBezTo>
                      <a:pt x="785146" y="269878"/>
                      <a:pt x="760000" y="193573"/>
                      <a:pt x="737235" y="140111"/>
                    </a:cubicBezTo>
                    <a:cubicBezTo>
                      <a:pt x="680180" y="6552"/>
                      <a:pt x="638175" y="2097"/>
                      <a:pt x="621887" y="106"/>
                    </a:cubicBezTo>
                    <a:cubicBezTo>
                      <a:pt x="619762" y="-35"/>
                      <a:pt x="617631" y="-35"/>
                      <a:pt x="615506" y="106"/>
                    </a:cubicBezTo>
                    <a:cubicBezTo>
                      <a:pt x="601504" y="106"/>
                      <a:pt x="558356" y="106"/>
                      <a:pt x="478155" y="115181"/>
                    </a:cubicBezTo>
                    <a:cubicBezTo>
                      <a:pt x="445199" y="162102"/>
                      <a:pt x="405384" y="230446"/>
                      <a:pt x="401288" y="268457"/>
                    </a:cubicBezTo>
                    <a:cubicBezTo>
                      <a:pt x="400899" y="273442"/>
                      <a:pt x="400899" y="278448"/>
                      <a:pt x="401288" y="283433"/>
                    </a:cubicBezTo>
                    <a:lnTo>
                      <a:pt x="134969" y="283433"/>
                    </a:lnTo>
                    <a:cubicBezTo>
                      <a:pt x="60434" y="283538"/>
                      <a:pt x="52" y="343670"/>
                      <a:pt x="0" y="417845"/>
                    </a:cubicBezTo>
                    <a:lnTo>
                      <a:pt x="0" y="1170193"/>
                    </a:lnTo>
                    <a:cubicBezTo>
                      <a:pt x="105" y="1244328"/>
                      <a:pt x="60471" y="1304405"/>
                      <a:pt x="134969" y="1304510"/>
                    </a:cubicBezTo>
                    <a:lnTo>
                      <a:pt x="890969" y="1304510"/>
                    </a:lnTo>
                    <a:cubicBezTo>
                      <a:pt x="965502" y="1304453"/>
                      <a:pt x="1025928" y="1244366"/>
                      <a:pt x="1026033" y="1170193"/>
                    </a:cubicBezTo>
                    <a:lnTo>
                      <a:pt x="1026033" y="695011"/>
                    </a:lnTo>
                    <a:cubicBezTo>
                      <a:pt x="1055570" y="675061"/>
                      <a:pt x="1083907" y="653412"/>
                      <a:pt x="1110901" y="630175"/>
                    </a:cubicBezTo>
                    <a:cubicBezTo>
                      <a:pt x="1233392" y="524200"/>
                      <a:pt x="1223867" y="479364"/>
                      <a:pt x="1220248" y="462491"/>
                    </a:cubicBezTo>
                    <a:close/>
                  </a:path>
                </a:pathLst>
              </a:custGeom>
              <a:solidFill>
                <a:srgbClr val="47BD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1" name="Полилиния 20">
                <a:extLst>
                  <a:ext uri="{FF2B5EF4-FFF2-40B4-BE49-F238E27FC236}">
                    <a16:creationId xmlns:a16="http://schemas.microsoft.com/office/drawing/2014/main" id="{658B45D2-83E4-45A5-A022-695AE667F4DA}"/>
                  </a:ext>
                </a:extLst>
              </p:cNvPr>
              <p:cNvSpPr/>
              <p:nvPr/>
            </p:nvSpPr>
            <p:spPr>
              <a:xfrm>
                <a:off x="8866197" y="3722210"/>
                <a:ext cx="396416" cy="566754"/>
              </a:xfrm>
              <a:custGeom>
                <a:avLst/>
                <a:gdLst>
                  <a:gd name="connsiteX0" fmla="*/ 366451 w 396416"/>
                  <a:gd name="connsiteY0" fmla="*/ 186928 h 566754"/>
                  <a:gd name="connsiteX1" fmla="*/ 36695 w 396416"/>
                  <a:gd name="connsiteY1" fmla="*/ 4268 h 566754"/>
                  <a:gd name="connsiteX2" fmla="*/ 29837 w 396416"/>
                  <a:gd name="connsiteY2" fmla="*/ 379826 h 566754"/>
                  <a:gd name="connsiteX3" fmla="*/ 359783 w 396416"/>
                  <a:gd name="connsiteY3" fmla="*/ 562486 h 566754"/>
                  <a:gd name="connsiteX4" fmla="*/ 366451 w 396416"/>
                  <a:gd name="connsiteY4" fmla="*/ 186928 h 566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6416" h="566754">
                    <a:moveTo>
                      <a:pt x="366451" y="186928"/>
                    </a:moveTo>
                    <a:cubicBezTo>
                      <a:pt x="334161" y="131097"/>
                      <a:pt x="93083" y="-27960"/>
                      <a:pt x="36695" y="4268"/>
                    </a:cubicBezTo>
                    <a:cubicBezTo>
                      <a:pt x="-19693" y="36497"/>
                      <a:pt x="-2167" y="323995"/>
                      <a:pt x="29837" y="379826"/>
                    </a:cubicBezTo>
                    <a:cubicBezTo>
                      <a:pt x="61841" y="435657"/>
                      <a:pt x="303586" y="594714"/>
                      <a:pt x="359783" y="562486"/>
                    </a:cubicBezTo>
                    <a:cubicBezTo>
                      <a:pt x="415981" y="530257"/>
                      <a:pt x="398740" y="242760"/>
                      <a:pt x="366451" y="1869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2" name="Полилиния 21">
                <a:extLst>
                  <a:ext uri="{FF2B5EF4-FFF2-40B4-BE49-F238E27FC236}">
                    <a16:creationId xmlns:a16="http://schemas.microsoft.com/office/drawing/2014/main" id="{99B34624-C830-4341-A314-BF8979FC6AC9}"/>
                  </a:ext>
                </a:extLst>
              </p:cNvPr>
              <p:cNvSpPr/>
              <p:nvPr/>
            </p:nvSpPr>
            <p:spPr>
              <a:xfrm>
                <a:off x="8403928" y="3424174"/>
                <a:ext cx="406330" cy="258393"/>
              </a:xfrm>
              <a:custGeom>
                <a:avLst/>
                <a:gdLst>
                  <a:gd name="connsiteX0" fmla="*/ 149206 w 406330"/>
                  <a:gd name="connsiteY0" fmla="*/ 249506 h 258393"/>
                  <a:gd name="connsiteX1" fmla="*/ 404571 w 406330"/>
                  <a:gd name="connsiteY1" fmla="*/ 218700 h 258393"/>
                  <a:gd name="connsiteX2" fmla="*/ 257124 w 406330"/>
                  <a:gd name="connsiteY2" fmla="*/ 8930 h 258393"/>
                  <a:gd name="connsiteX3" fmla="*/ 1759 w 406330"/>
                  <a:gd name="connsiteY3" fmla="*/ 39736 h 258393"/>
                  <a:gd name="connsiteX4" fmla="*/ 149206 w 406330"/>
                  <a:gd name="connsiteY4" fmla="*/ 249506 h 258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6330" h="258393">
                    <a:moveTo>
                      <a:pt x="149206" y="249506"/>
                    </a:moveTo>
                    <a:cubicBezTo>
                      <a:pt x="189497" y="267327"/>
                      <a:pt x="386569" y="258985"/>
                      <a:pt x="404571" y="218700"/>
                    </a:cubicBezTo>
                    <a:cubicBezTo>
                      <a:pt x="422574" y="178414"/>
                      <a:pt x="297415" y="26845"/>
                      <a:pt x="257124" y="8930"/>
                    </a:cubicBezTo>
                    <a:cubicBezTo>
                      <a:pt x="216834" y="-8986"/>
                      <a:pt x="19761" y="-549"/>
                      <a:pt x="1759" y="39736"/>
                    </a:cubicBezTo>
                    <a:cubicBezTo>
                      <a:pt x="-16243" y="80022"/>
                      <a:pt x="108915" y="231591"/>
                      <a:pt x="149206" y="249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3" name="Полилиния 22">
                <a:extLst>
                  <a:ext uri="{FF2B5EF4-FFF2-40B4-BE49-F238E27FC236}">
                    <a16:creationId xmlns:a16="http://schemas.microsoft.com/office/drawing/2014/main" id="{05BDBDB1-204C-4779-A8C7-1898B798CD04}"/>
                  </a:ext>
                </a:extLst>
              </p:cNvPr>
              <p:cNvSpPr/>
              <p:nvPr/>
            </p:nvSpPr>
            <p:spPr>
              <a:xfrm>
                <a:off x="8752901" y="3105305"/>
                <a:ext cx="299601" cy="496346"/>
              </a:xfrm>
              <a:custGeom>
                <a:avLst/>
                <a:gdLst>
                  <a:gd name="connsiteX0" fmla="*/ 258 w 299601"/>
                  <a:gd name="connsiteY0" fmla="*/ 232345 h 496346"/>
                  <a:gd name="connsiteX1" fmla="*/ 123321 w 299601"/>
                  <a:gd name="connsiteY1" fmla="*/ 496240 h 496346"/>
                  <a:gd name="connsiteX2" fmla="*/ 299343 w 299601"/>
                  <a:gd name="connsiteY2" fmla="*/ 264005 h 496346"/>
                  <a:gd name="connsiteX3" fmla="*/ 176280 w 299601"/>
                  <a:gd name="connsiteY3" fmla="*/ 110 h 496346"/>
                  <a:gd name="connsiteX4" fmla="*/ 258 w 299601"/>
                  <a:gd name="connsiteY4" fmla="*/ 232345 h 496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9601" h="496346">
                    <a:moveTo>
                      <a:pt x="258" y="232345"/>
                    </a:moveTo>
                    <a:cubicBezTo>
                      <a:pt x="-5076" y="282015"/>
                      <a:pt x="73505" y="491027"/>
                      <a:pt x="123321" y="496240"/>
                    </a:cubicBezTo>
                    <a:cubicBezTo>
                      <a:pt x="173137" y="501454"/>
                      <a:pt x="294009" y="313580"/>
                      <a:pt x="299343" y="264005"/>
                    </a:cubicBezTo>
                    <a:cubicBezTo>
                      <a:pt x="304677" y="214430"/>
                      <a:pt x="226096" y="5418"/>
                      <a:pt x="176280" y="110"/>
                    </a:cubicBezTo>
                    <a:cubicBezTo>
                      <a:pt x="126464" y="-5198"/>
                      <a:pt x="5497" y="182770"/>
                      <a:pt x="258" y="2323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4" name="Полилиния 23">
                <a:extLst>
                  <a:ext uri="{FF2B5EF4-FFF2-40B4-BE49-F238E27FC236}">
                    <a16:creationId xmlns:a16="http://schemas.microsoft.com/office/drawing/2014/main" id="{980F0D52-C4BF-475D-922A-5C0916707D8A}"/>
                  </a:ext>
                </a:extLst>
              </p:cNvPr>
              <p:cNvSpPr/>
              <p:nvPr/>
            </p:nvSpPr>
            <p:spPr>
              <a:xfrm>
                <a:off x="8934393" y="3426576"/>
                <a:ext cx="558753" cy="335334"/>
              </a:xfrm>
              <a:custGeom>
                <a:avLst/>
                <a:gdLst>
                  <a:gd name="connsiteX0" fmla="*/ 243962 w 558753"/>
                  <a:gd name="connsiteY0" fmla="*/ 1409 h 335334"/>
                  <a:gd name="connsiteX1" fmla="*/ 503 w 558753"/>
                  <a:gd name="connsiteY1" fmla="*/ 226155 h 335334"/>
                  <a:gd name="connsiteX2" fmla="*/ 314828 w 558753"/>
                  <a:gd name="connsiteY2" fmla="*/ 333931 h 335334"/>
                  <a:gd name="connsiteX3" fmla="*/ 558287 w 558753"/>
                  <a:gd name="connsiteY3" fmla="*/ 109185 h 335334"/>
                  <a:gd name="connsiteX4" fmla="*/ 243962 w 558753"/>
                  <a:gd name="connsiteY4" fmla="*/ 1409 h 33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753" h="335334">
                    <a:moveTo>
                      <a:pt x="243962" y="1409"/>
                    </a:moveTo>
                    <a:cubicBezTo>
                      <a:pt x="188146" y="13162"/>
                      <a:pt x="-11308" y="170988"/>
                      <a:pt x="503" y="226155"/>
                    </a:cubicBezTo>
                    <a:cubicBezTo>
                      <a:pt x="12314" y="281323"/>
                      <a:pt x="258821" y="345685"/>
                      <a:pt x="314828" y="333931"/>
                    </a:cubicBezTo>
                    <a:cubicBezTo>
                      <a:pt x="370835" y="322177"/>
                      <a:pt x="569622" y="164637"/>
                      <a:pt x="558287" y="109185"/>
                    </a:cubicBezTo>
                    <a:cubicBezTo>
                      <a:pt x="546953" y="53733"/>
                      <a:pt x="299588" y="-10345"/>
                      <a:pt x="243962" y="14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5" name="Полилиния 24">
                <a:extLst>
                  <a:ext uri="{FF2B5EF4-FFF2-40B4-BE49-F238E27FC236}">
                    <a16:creationId xmlns:a16="http://schemas.microsoft.com/office/drawing/2014/main" id="{2EDF1DBD-461B-465B-9381-D02769F75448}"/>
                  </a:ext>
                </a:extLst>
              </p:cNvPr>
              <p:cNvSpPr/>
              <p:nvPr/>
            </p:nvSpPr>
            <p:spPr>
              <a:xfrm>
                <a:off x="8554806" y="3712035"/>
                <a:ext cx="278349" cy="299043"/>
              </a:xfrm>
              <a:custGeom>
                <a:avLst/>
                <a:gdLst>
                  <a:gd name="connsiteX0" fmla="*/ 225595 w 278349"/>
                  <a:gd name="connsiteY0" fmla="*/ 227152 h 299043"/>
                  <a:gd name="connsiteX1" fmla="*/ 269220 w 278349"/>
                  <a:gd name="connsiteY1" fmla="*/ 6102 h 299043"/>
                  <a:gd name="connsiteX2" fmla="*/ 52716 w 278349"/>
                  <a:gd name="connsiteY2" fmla="*/ 71886 h 299043"/>
                  <a:gd name="connsiteX3" fmla="*/ 9092 w 278349"/>
                  <a:gd name="connsiteY3" fmla="*/ 292936 h 299043"/>
                  <a:gd name="connsiteX4" fmla="*/ 225595 w 278349"/>
                  <a:gd name="connsiteY4" fmla="*/ 227152 h 299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8349" h="299043">
                    <a:moveTo>
                      <a:pt x="225595" y="227152"/>
                    </a:moveTo>
                    <a:cubicBezTo>
                      <a:pt x="251598" y="198715"/>
                      <a:pt x="298080" y="31979"/>
                      <a:pt x="269220" y="6102"/>
                    </a:cubicBezTo>
                    <a:cubicBezTo>
                      <a:pt x="240359" y="-19776"/>
                      <a:pt x="78720" y="43259"/>
                      <a:pt x="52716" y="71886"/>
                    </a:cubicBezTo>
                    <a:cubicBezTo>
                      <a:pt x="26713" y="100512"/>
                      <a:pt x="-19674" y="267058"/>
                      <a:pt x="9092" y="292936"/>
                    </a:cubicBezTo>
                    <a:cubicBezTo>
                      <a:pt x="37857" y="318813"/>
                      <a:pt x="199687" y="255873"/>
                      <a:pt x="225595" y="2271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6" name="Полилиния 25">
                <a:extLst>
                  <a:ext uri="{FF2B5EF4-FFF2-40B4-BE49-F238E27FC236}">
                    <a16:creationId xmlns:a16="http://schemas.microsoft.com/office/drawing/2014/main" id="{027E7AFC-BB6E-415B-A993-9506D6456C6E}"/>
                  </a:ext>
                </a:extLst>
              </p:cNvPr>
              <p:cNvSpPr/>
              <p:nvPr/>
            </p:nvSpPr>
            <p:spPr>
              <a:xfrm>
                <a:off x="8381346" y="4211490"/>
                <a:ext cx="68162" cy="94106"/>
              </a:xfrm>
              <a:custGeom>
                <a:avLst/>
                <a:gdLst>
                  <a:gd name="connsiteX0" fmla="*/ 60822 w 68162"/>
                  <a:gd name="connsiteY0" fmla="*/ 19459 h 94106"/>
                  <a:gd name="connsiteX1" fmla="*/ 59679 w 68162"/>
                  <a:gd name="connsiteY1" fmla="*/ 20502 h 94106"/>
                  <a:gd name="connsiteX2" fmla="*/ 40629 w 68162"/>
                  <a:gd name="connsiteY2" fmla="*/ 21829 h 94106"/>
                  <a:gd name="connsiteX3" fmla="*/ 33200 w 68162"/>
                  <a:gd name="connsiteY3" fmla="*/ 20028 h 94106"/>
                  <a:gd name="connsiteX4" fmla="*/ 26532 w 68162"/>
                  <a:gd name="connsiteY4" fmla="*/ 21640 h 94106"/>
                  <a:gd name="connsiteX5" fmla="*/ 24151 w 68162"/>
                  <a:gd name="connsiteY5" fmla="*/ 25716 h 94106"/>
                  <a:gd name="connsiteX6" fmla="*/ 25675 w 68162"/>
                  <a:gd name="connsiteY6" fmla="*/ 29033 h 94106"/>
                  <a:gd name="connsiteX7" fmla="*/ 33200 w 68162"/>
                  <a:gd name="connsiteY7" fmla="*/ 33204 h 94106"/>
                  <a:gd name="connsiteX8" fmla="*/ 33200 w 68162"/>
                  <a:gd name="connsiteY8" fmla="*/ 33204 h 94106"/>
                  <a:gd name="connsiteX9" fmla="*/ 53202 w 68162"/>
                  <a:gd name="connsiteY9" fmla="*/ 42683 h 94106"/>
                  <a:gd name="connsiteX10" fmla="*/ 62727 w 68162"/>
                  <a:gd name="connsiteY10" fmla="*/ 50266 h 94106"/>
                  <a:gd name="connsiteX11" fmla="*/ 68157 w 68162"/>
                  <a:gd name="connsiteY11" fmla="*/ 66001 h 94106"/>
                  <a:gd name="connsiteX12" fmla="*/ 58632 w 68162"/>
                  <a:gd name="connsiteY12" fmla="*/ 86002 h 94106"/>
                  <a:gd name="connsiteX13" fmla="*/ 32343 w 68162"/>
                  <a:gd name="connsiteY13" fmla="*/ 94059 h 94106"/>
                  <a:gd name="connsiteX14" fmla="*/ 2244 w 68162"/>
                  <a:gd name="connsiteY14" fmla="*/ 83727 h 94106"/>
                  <a:gd name="connsiteX15" fmla="*/ 2244 w 68162"/>
                  <a:gd name="connsiteY15" fmla="*/ 73395 h 94106"/>
                  <a:gd name="connsiteX16" fmla="*/ 3768 w 68162"/>
                  <a:gd name="connsiteY16" fmla="*/ 71878 h 94106"/>
                  <a:gd name="connsiteX17" fmla="*/ 18722 w 68162"/>
                  <a:gd name="connsiteY17" fmla="*/ 69129 h 94106"/>
                  <a:gd name="connsiteX18" fmla="*/ 22722 w 68162"/>
                  <a:gd name="connsiteY18" fmla="*/ 71025 h 94106"/>
                  <a:gd name="connsiteX19" fmla="*/ 33295 w 68162"/>
                  <a:gd name="connsiteY19" fmla="*/ 73869 h 94106"/>
                  <a:gd name="connsiteX20" fmla="*/ 41296 w 68162"/>
                  <a:gd name="connsiteY20" fmla="*/ 71689 h 94106"/>
                  <a:gd name="connsiteX21" fmla="*/ 44535 w 68162"/>
                  <a:gd name="connsiteY21" fmla="*/ 66854 h 94106"/>
                  <a:gd name="connsiteX22" fmla="*/ 33581 w 68162"/>
                  <a:gd name="connsiteY22" fmla="*/ 56712 h 94106"/>
                  <a:gd name="connsiteX23" fmla="*/ 33581 w 68162"/>
                  <a:gd name="connsiteY23" fmla="*/ 56712 h 94106"/>
                  <a:gd name="connsiteX24" fmla="*/ 14055 w 68162"/>
                  <a:gd name="connsiteY24" fmla="*/ 47233 h 94106"/>
                  <a:gd name="connsiteX25" fmla="*/ 720 w 68162"/>
                  <a:gd name="connsiteY25" fmla="*/ 25810 h 94106"/>
                  <a:gd name="connsiteX26" fmla="*/ 10245 w 68162"/>
                  <a:gd name="connsiteY26" fmla="*/ 7611 h 94106"/>
                  <a:gd name="connsiteX27" fmla="*/ 33676 w 68162"/>
                  <a:gd name="connsiteY27" fmla="*/ 27 h 94106"/>
                  <a:gd name="connsiteX28" fmla="*/ 52059 w 68162"/>
                  <a:gd name="connsiteY28" fmla="*/ 3914 h 94106"/>
                  <a:gd name="connsiteX29" fmla="*/ 60060 w 68162"/>
                  <a:gd name="connsiteY29" fmla="*/ 8559 h 94106"/>
                  <a:gd name="connsiteX30" fmla="*/ 61539 w 68162"/>
                  <a:gd name="connsiteY30" fmla="*/ 18644 h 94106"/>
                  <a:gd name="connsiteX31" fmla="*/ 60822 w 68162"/>
                  <a:gd name="connsiteY31" fmla="*/ 19459 h 94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8162" h="94106">
                    <a:moveTo>
                      <a:pt x="60822" y="19459"/>
                    </a:moveTo>
                    <a:lnTo>
                      <a:pt x="59679" y="20502"/>
                    </a:lnTo>
                    <a:cubicBezTo>
                      <a:pt x="54168" y="24701"/>
                      <a:pt x="46674" y="25223"/>
                      <a:pt x="40629" y="21829"/>
                    </a:cubicBezTo>
                    <a:cubicBezTo>
                      <a:pt x="38318" y="20692"/>
                      <a:pt x="35780" y="20076"/>
                      <a:pt x="33200" y="20028"/>
                    </a:cubicBezTo>
                    <a:cubicBezTo>
                      <a:pt x="30868" y="19914"/>
                      <a:pt x="28552" y="20474"/>
                      <a:pt x="26532" y="21640"/>
                    </a:cubicBezTo>
                    <a:cubicBezTo>
                      <a:pt x="25108" y="22521"/>
                      <a:pt x="24215" y="24047"/>
                      <a:pt x="24151" y="25716"/>
                    </a:cubicBezTo>
                    <a:cubicBezTo>
                      <a:pt x="24204" y="26976"/>
                      <a:pt x="24751" y="28171"/>
                      <a:pt x="25675" y="29033"/>
                    </a:cubicBezTo>
                    <a:cubicBezTo>
                      <a:pt x="27970" y="30777"/>
                      <a:pt x="30503" y="32180"/>
                      <a:pt x="33200" y="33204"/>
                    </a:cubicBezTo>
                    <a:lnTo>
                      <a:pt x="33200" y="33204"/>
                    </a:lnTo>
                    <a:cubicBezTo>
                      <a:pt x="40038" y="35991"/>
                      <a:pt x="46716" y="39157"/>
                      <a:pt x="53202" y="42683"/>
                    </a:cubicBezTo>
                    <a:cubicBezTo>
                      <a:pt x="56781" y="44664"/>
                      <a:pt x="60000" y="47223"/>
                      <a:pt x="62727" y="50266"/>
                    </a:cubicBezTo>
                    <a:cubicBezTo>
                      <a:pt x="66336" y="54712"/>
                      <a:pt x="68259" y="60285"/>
                      <a:pt x="68157" y="66001"/>
                    </a:cubicBezTo>
                    <a:cubicBezTo>
                      <a:pt x="68322" y="73793"/>
                      <a:pt x="64793" y="81196"/>
                      <a:pt x="58632" y="86002"/>
                    </a:cubicBezTo>
                    <a:cubicBezTo>
                      <a:pt x="51082" y="91661"/>
                      <a:pt x="41782" y="94514"/>
                      <a:pt x="32343" y="94059"/>
                    </a:cubicBezTo>
                    <a:cubicBezTo>
                      <a:pt x="21386" y="94343"/>
                      <a:pt x="10696" y="90675"/>
                      <a:pt x="2244" y="83727"/>
                    </a:cubicBezTo>
                    <a:cubicBezTo>
                      <a:pt x="-2805" y="79461"/>
                      <a:pt x="2244" y="73395"/>
                      <a:pt x="2244" y="73395"/>
                    </a:cubicBezTo>
                    <a:lnTo>
                      <a:pt x="3768" y="71878"/>
                    </a:lnTo>
                    <a:cubicBezTo>
                      <a:pt x="7396" y="67433"/>
                      <a:pt x="13736" y="66267"/>
                      <a:pt x="18722" y="69129"/>
                    </a:cubicBezTo>
                    <a:lnTo>
                      <a:pt x="22722" y="71025"/>
                    </a:lnTo>
                    <a:cubicBezTo>
                      <a:pt x="25995" y="72731"/>
                      <a:pt x="29604" y="73698"/>
                      <a:pt x="33295" y="73869"/>
                    </a:cubicBezTo>
                    <a:cubicBezTo>
                      <a:pt x="36126" y="73992"/>
                      <a:pt x="38924" y="73234"/>
                      <a:pt x="41296" y="71689"/>
                    </a:cubicBezTo>
                    <a:cubicBezTo>
                      <a:pt x="43156" y="70760"/>
                      <a:pt x="44387" y="68921"/>
                      <a:pt x="44535" y="66854"/>
                    </a:cubicBezTo>
                    <a:cubicBezTo>
                      <a:pt x="44535" y="63347"/>
                      <a:pt x="40915" y="59935"/>
                      <a:pt x="33581" y="56712"/>
                    </a:cubicBezTo>
                    <a:lnTo>
                      <a:pt x="33581" y="56712"/>
                    </a:lnTo>
                    <a:cubicBezTo>
                      <a:pt x="26872" y="53982"/>
                      <a:pt x="20348" y="50816"/>
                      <a:pt x="14055" y="47233"/>
                    </a:cubicBezTo>
                    <a:cubicBezTo>
                      <a:pt x="6499" y="42550"/>
                      <a:pt x="1569" y="34626"/>
                      <a:pt x="720" y="25810"/>
                    </a:cubicBezTo>
                    <a:cubicBezTo>
                      <a:pt x="715" y="18559"/>
                      <a:pt x="4271" y="11763"/>
                      <a:pt x="10245" y="7611"/>
                    </a:cubicBezTo>
                    <a:cubicBezTo>
                      <a:pt x="16896" y="2378"/>
                      <a:pt x="25207" y="-304"/>
                      <a:pt x="33676" y="27"/>
                    </a:cubicBezTo>
                    <a:cubicBezTo>
                      <a:pt x="40018" y="-48"/>
                      <a:pt x="46297" y="1279"/>
                      <a:pt x="52059" y="3914"/>
                    </a:cubicBezTo>
                    <a:cubicBezTo>
                      <a:pt x="54902" y="5146"/>
                      <a:pt x="57588" y="6701"/>
                      <a:pt x="60060" y="8559"/>
                    </a:cubicBezTo>
                    <a:cubicBezTo>
                      <a:pt x="63266" y="10938"/>
                      <a:pt x="63928" y="15450"/>
                      <a:pt x="61539" y="18644"/>
                    </a:cubicBezTo>
                    <a:cubicBezTo>
                      <a:pt x="61322" y="18929"/>
                      <a:pt x="61081" y="19203"/>
                      <a:pt x="60822" y="194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7" name="Полилиния 26">
                <a:extLst>
                  <a:ext uri="{FF2B5EF4-FFF2-40B4-BE49-F238E27FC236}">
                    <a16:creationId xmlns:a16="http://schemas.microsoft.com/office/drawing/2014/main" id="{00882363-9A9B-4F5B-82D7-2D653B36F391}"/>
                  </a:ext>
                </a:extLst>
              </p:cNvPr>
              <p:cNvSpPr/>
              <p:nvPr/>
            </p:nvSpPr>
            <p:spPr>
              <a:xfrm>
                <a:off x="8844693" y="4210948"/>
                <a:ext cx="105105" cy="94612"/>
              </a:xfrm>
              <a:custGeom>
                <a:avLst/>
                <a:gdLst>
                  <a:gd name="connsiteX0" fmla="*/ 51818 w 105105"/>
                  <a:gd name="connsiteY0" fmla="*/ 1 h 94612"/>
                  <a:gd name="connsiteX1" fmla="*/ 78488 w 105105"/>
                  <a:gd name="connsiteY1" fmla="*/ 6352 h 94612"/>
                  <a:gd name="connsiteX2" fmla="*/ 98014 w 105105"/>
                  <a:gd name="connsiteY2" fmla="*/ 23604 h 94612"/>
                  <a:gd name="connsiteX3" fmla="*/ 98014 w 105105"/>
                  <a:gd name="connsiteY3" fmla="*/ 70999 h 94612"/>
                  <a:gd name="connsiteX4" fmla="*/ 78964 w 105105"/>
                  <a:gd name="connsiteY4" fmla="*/ 88345 h 94612"/>
                  <a:gd name="connsiteX5" fmla="*/ 52104 w 105105"/>
                  <a:gd name="connsiteY5" fmla="*/ 94601 h 94612"/>
                  <a:gd name="connsiteX6" fmla="*/ 15242 w 105105"/>
                  <a:gd name="connsiteY6" fmla="*/ 80762 h 94612"/>
                  <a:gd name="connsiteX7" fmla="*/ 11065 w 105105"/>
                  <a:gd name="connsiteY7" fmla="*/ 18030 h 94612"/>
                  <a:gd name="connsiteX8" fmla="*/ 17242 w 105105"/>
                  <a:gd name="connsiteY8" fmla="*/ 12229 h 94612"/>
                  <a:gd name="connsiteX9" fmla="*/ 51818 w 105105"/>
                  <a:gd name="connsiteY9" fmla="*/ 1 h 94612"/>
                  <a:gd name="connsiteX10" fmla="*/ 51818 w 105105"/>
                  <a:gd name="connsiteY10" fmla="*/ 21234 h 94612"/>
                  <a:gd name="connsiteX11" fmla="*/ 32292 w 105105"/>
                  <a:gd name="connsiteY11" fmla="*/ 28533 h 94612"/>
                  <a:gd name="connsiteX12" fmla="*/ 24481 w 105105"/>
                  <a:gd name="connsiteY12" fmla="*/ 47491 h 94612"/>
                  <a:gd name="connsiteX13" fmla="*/ 32196 w 105105"/>
                  <a:gd name="connsiteY13" fmla="*/ 66449 h 94612"/>
                  <a:gd name="connsiteX14" fmla="*/ 51246 w 105105"/>
                  <a:gd name="connsiteY14" fmla="*/ 73748 h 94612"/>
                  <a:gd name="connsiteX15" fmla="*/ 70963 w 105105"/>
                  <a:gd name="connsiteY15" fmla="*/ 66449 h 94612"/>
                  <a:gd name="connsiteX16" fmla="*/ 70963 w 105105"/>
                  <a:gd name="connsiteY16" fmla="*/ 28533 h 94612"/>
                  <a:gd name="connsiteX17" fmla="*/ 52199 w 105105"/>
                  <a:gd name="connsiteY17" fmla="*/ 21234 h 94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5105" h="94612">
                    <a:moveTo>
                      <a:pt x="51818" y="1"/>
                    </a:moveTo>
                    <a:cubicBezTo>
                      <a:pt x="61091" y="-46"/>
                      <a:pt x="70241" y="2134"/>
                      <a:pt x="78488" y="6352"/>
                    </a:cubicBezTo>
                    <a:cubicBezTo>
                      <a:pt x="86415" y="10286"/>
                      <a:pt x="93152" y="16239"/>
                      <a:pt x="98014" y="23604"/>
                    </a:cubicBezTo>
                    <a:cubicBezTo>
                      <a:pt x="107469" y="38003"/>
                      <a:pt x="107469" y="56600"/>
                      <a:pt x="98014" y="70999"/>
                    </a:cubicBezTo>
                    <a:cubicBezTo>
                      <a:pt x="93391" y="78421"/>
                      <a:pt x="86798" y="84421"/>
                      <a:pt x="78964" y="88345"/>
                    </a:cubicBezTo>
                    <a:cubicBezTo>
                      <a:pt x="70658" y="92582"/>
                      <a:pt x="61436" y="94734"/>
                      <a:pt x="52104" y="94601"/>
                    </a:cubicBezTo>
                    <a:cubicBezTo>
                      <a:pt x="38485" y="94876"/>
                      <a:pt x="25283" y="89919"/>
                      <a:pt x="15242" y="80762"/>
                    </a:cubicBezTo>
                    <a:cubicBezTo>
                      <a:pt x="-3319" y="64591"/>
                      <a:pt x="-5188" y="36495"/>
                      <a:pt x="11065" y="18030"/>
                    </a:cubicBezTo>
                    <a:cubicBezTo>
                      <a:pt x="12935" y="15907"/>
                      <a:pt x="15003" y="13964"/>
                      <a:pt x="17242" y="12229"/>
                    </a:cubicBezTo>
                    <a:cubicBezTo>
                      <a:pt x="26968" y="4238"/>
                      <a:pt x="39208" y="-84"/>
                      <a:pt x="51818" y="1"/>
                    </a:cubicBezTo>
                    <a:close/>
                    <a:moveTo>
                      <a:pt x="51818" y="21234"/>
                    </a:moveTo>
                    <a:cubicBezTo>
                      <a:pt x="44597" y="21016"/>
                      <a:pt x="37581" y="23632"/>
                      <a:pt x="32292" y="28533"/>
                    </a:cubicBezTo>
                    <a:cubicBezTo>
                      <a:pt x="27047" y="33424"/>
                      <a:pt x="24196" y="40344"/>
                      <a:pt x="24481" y="47491"/>
                    </a:cubicBezTo>
                    <a:cubicBezTo>
                      <a:pt x="24210" y="54619"/>
                      <a:pt x="27019" y="61520"/>
                      <a:pt x="32196" y="66449"/>
                    </a:cubicBezTo>
                    <a:cubicBezTo>
                      <a:pt x="37356" y="71245"/>
                      <a:pt x="44186" y="73862"/>
                      <a:pt x="51246" y="73748"/>
                    </a:cubicBezTo>
                    <a:cubicBezTo>
                      <a:pt x="58523" y="73966"/>
                      <a:pt x="65600" y="71350"/>
                      <a:pt x="70963" y="66449"/>
                    </a:cubicBezTo>
                    <a:cubicBezTo>
                      <a:pt x="81372" y="55937"/>
                      <a:pt x="81372" y="39045"/>
                      <a:pt x="70963" y="28533"/>
                    </a:cubicBezTo>
                    <a:cubicBezTo>
                      <a:pt x="65840" y="23860"/>
                      <a:pt x="59148" y="21253"/>
                      <a:pt x="52199" y="212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8" name="Полилиния 27">
                <a:extLst>
                  <a:ext uri="{FF2B5EF4-FFF2-40B4-BE49-F238E27FC236}">
                    <a16:creationId xmlns:a16="http://schemas.microsoft.com/office/drawing/2014/main" id="{1EC19CD8-51D6-47E7-B6F1-0D17B64AF29F}"/>
                  </a:ext>
                </a:extLst>
              </p:cNvPr>
              <p:cNvSpPr/>
              <p:nvPr/>
            </p:nvSpPr>
            <p:spPr>
              <a:xfrm>
                <a:off x="8669625" y="4180522"/>
                <a:ext cx="61055" cy="121236"/>
              </a:xfrm>
              <a:custGeom>
                <a:avLst/>
                <a:gdLst>
                  <a:gd name="connsiteX0" fmla="*/ 47911 w 61055"/>
                  <a:gd name="connsiteY0" fmla="*/ 32702 h 121236"/>
                  <a:gd name="connsiteX1" fmla="*/ 40957 w 61055"/>
                  <a:gd name="connsiteY1" fmla="*/ 32702 h 121236"/>
                  <a:gd name="connsiteX2" fmla="*/ 40957 w 61055"/>
                  <a:gd name="connsiteY2" fmla="*/ 12512 h 121236"/>
                  <a:gd name="connsiteX3" fmla="*/ 28384 w 61055"/>
                  <a:gd name="connsiteY3" fmla="*/ 0 h 121236"/>
                  <a:gd name="connsiteX4" fmla="*/ 15811 w 61055"/>
                  <a:gd name="connsiteY4" fmla="*/ 12512 h 121236"/>
                  <a:gd name="connsiteX5" fmla="*/ 15811 w 61055"/>
                  <a:gd name="connsiteY5" fmla="*/ 32323 h 121236"/>
                  <a:gd name="connsiteX6" fmla="*/ 13430 w 61055"/>
                  <a:gd name="connsiteY6" fmla="*/ 32323 h 121236"/>
                  <a:gd name="connsiteX7" fmla="*/ 0 w 61055"/>
                  <a:gd name="connsiteY7" fmla="*/ 41802 h 121236"/>
                  <a:gd name="connsiteX8" fmla="*/ 13430 w 61055"/>
                  <a:gd name="connsiteY8" fmla="*/ 51281 h 121236"/>
                  <a:gd name="connsiteX9" fmla="*/ 15621 w 61055"/>
                  <a:gd name="connsiteY9" fmla="*/ 51281 h 121236"/>
                  <a:gd name="connsiteX10" fmla="*/ 15621 w 61055"/>
                  <a:gd name="connsiteY10" fmla="*/ 108724 h 121236"/>
                  <a:gd name="connsiteX11" fmla="*/ 28194 w 61055"/>
                  <a:gd name="connsiteY11" fmla="*/ 121236 h 121236"/>
                  <a:gd name="connsiteX12" fmla="*/ 40767 w 61055"/>
                  <a:gd name="connsiteY12" fmla="*/ 108724 h 121236"/>
                  <a:gd name="connsiteX13" fmla="*/ 40767 w 61055"/>
                  <a:gd name="connsiteY13" fmla="*/ 51281 h 121236"/>
                  <a:gd name="connsiteX14" fmla="*/ 47720 w 61055"/>
                  <a:gd name="connsiteY14" fmla="*/ 51281 h 121236"/>
                  <a:gd name="connsiteX15" fmla="*/ 61055 w 61055"/>
                  <a:gd name="connsiteY15" fmla="*/ 41802 h 121236"/>
                  <a:gd name="connsiteX16" fmla="*/ 47911 w 61055"/>
                  <a:gd name="connsiteY16" fmla="*/ 32702 h 12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1055" h="121236">
                    <a:moveTo>
                      <a:pt x="47911" y="32702"/>
                    </a:moveTo>
                    <a:lnTo>
                      <a:pt x="40957" y="32702"/>
                    </a:lnTo>
                    <a:lnTo>
                      <a:pt x="40957" y="12512"/>
                    </a:lnTo>
                    <a:cubicBezTo>
                      <a:pt x="40957" y="5602"/>
                      <a:pt x="35328" y="0"/>
                      <a:pt x="28384" y="0"/>
                    </a:cubicBezTo>
                    <a:cubicBezTo>
                      <a:pt x="21441" y="0"/>
                      <a:pt x="15811" y="5602"/>
                      <a:pt x="15811" y="12512"/>
                    </a:cubicBezTo>
                    <a:lnTo>
                      <a:pt x="15811" y="32323"/>
                    </a:lnTo>
                    <a:lnTo>
                      <a:pt x="13430" y="32323"/>
                    </a:lnTo>
                    <a:cubicBezTo>
                      <a:pt x="6001" y="32323"/>
                      <a:pt x="0" y="36684"/>
                      <a:pt x="0" y="41802"/>
                    </a:cubicBezTo>
                    <a:cubicBezTo>
                      <a:pt x="0" y="46921"/>
                      <a:pt x="6001" y="51281"/>
                      <a:pt x="13430" y="51281"/>
                    </a:cubicBezTo>
                    <a:lnTo>
                      <a:pt x="15621" y="51281"/>
                    </a:lnTo>
                    <a:lnTo>
                      <a:pt x="15621" y="108724"/>
                    </a:lnTo>
                    <a:cubicBezTo>
                      <a:pt x="15621" y="115634"/>
                      <a:pt x="21250" y="121236"/>
                      <a:pt x="28194" y="121236"/>
                    </a:cubicBezTo>
                    <a:cubicBezTo>
                      <a:pt x="35138" y="121236"/>
                      <a:pt x="40767" y="115634"/>
                      <a:pt x="40767" y="108724"/>
                    </a:cubicBezTo>
                    <a:lnTo>
                      <a:pt x="40767" y="51281"/>
                    </a:lnTo>
                    <a:lnTo>
                      <a:pt x="47720" y="51281"/>
                    </a:lnTo>
                    <a:cubicBezTo>
                      <a:pt x="55054" y="51281"/>
                      <a:pt x="61055" y="47016"/>
                      <a:pt x="61055" y="41802"/>
                    </a:cubicBezTo>
                    <a:cubicBezTo>
                      <a:pt x="61055" y="36589"/>
                      <a:pt x="55245" y="32702"/>
                      <a:pt x="47911" y="327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9" name="Полилиния 28">
                <a:extLst>
                  <a:ext uri="{FF2B5EF4-FFF2-40B4-BE49-F238E27FC236}">
                    <a16:creationId xmlns:a16="http://schemas.microsoft.com/office/drawing/2014/main" id="{1020A565-7BDF-4B1E-B19B-036BFFF01938}"/>
                  </a:ext>
                </a:extLst>
              </p:cNvPr>
              <p:cNvSpPr/>
              <p:nvPr/>
            </p:nvSpPr>
            <p:spPr>
              <a:xfrm>
                <a:off x="8573920" y="4210891"/>
                <a:ext cx="88916" cy="92762"/>
              </a:xfrm>
              <a:custGeom>
                <a:avLst/>
                <a:gdLst>
                  <a:gd name="connsiteX0" fmla="*/ 85609 w 88916"/>
                  <a:gd name="connsiteY0" fmla="*/ 25083 h 92762"/>
                  <a:gd name="connsiteX1" fmla="*/ 71036 w 88916"/>
                  <a:gd name="connsiteY1" fmla="*/ 6694 h 92762"/>
                  <a:gd name="connsiteX2" fmla="*/ 44270 w 88916"/>
                  <a:gd name="connsiteY2" fmla="*/ 58 h 92762"/>
                  <a:gd name="connsiteX3" fmla="*/ 19220 w 88916"/>
                  <a:gd name="connsiteY3" fmla="*/ 5746 h 92762"/>
                  <a:gd name="connsiteX4" fmla="*/ 4361 w 88916"/>
                  <a:gd name="connsiteY4" fmla="*/ 21955 h 92762"/>
                  <a:gd name="connsiteX5" fmla="*/ 170 w 88916"/>
                  <a:gd name="connsiteY5" fmla="*/ 54183 h 92762"/>
                  <a:gd name="connsiteX6" fmla="*/ 170 w 88916"/>
                  <a:gd name="connsiteY6" fmla="*/ 82620 h 92762"/>
                  <a:gd name="connsiteX7" fmla="*/ 9695 w 88916"/>
                  <a:gd name="connsiteY7" fmla="*/ 92099 h 92762"/>
                  <a:gd name="connsiteX8" fmla="*/ 16076 w 88916"/>
                  <a:gd name="connsiteY8" fmla="*/ 92099 h 92762"/>
                  <a:gd name="connsiteX9" fmla="*/ 25601 w 88916"/>
                  <a:gd name="connsiteY9" fmla="*/ 82620 h 92762"/>
                  <a:gd name="connsiteX10" fmla="*/ 25601 w 88916"/>
                  <a:gd name="connsiteY10" fmla="*/ 48496 h 92762"/>
                  <a:gd name="connsiteX11" fmla="*/ 27125 w 88916"/>
                  <a:gd name="connsiteY11" fmla="*/ 31908 h 92762"/>
                  <a:gd name="connsiteX12" fmla="*/ 33698 w 88916"/>
                  <a:gd name="connsiteY12" fmla="*/ 24040 h 92762"/>
                  <a:gd name="connsiteX13" fmla="*/ 44366 w 88916"/>
                  <a:gd name="connsiteY13" fmla="*/ 21291 h 92762"/>
                  <a:gd name="connsiteX14" fmla="*/ 54938 w 88916"/>
                  <a:gd name="connsiteY14" fmla="*/ 24040 h 92762"/>
                  <a:gd name="connsiteX15" fmla="*/ 61225 w 88916"/>
                  <a:gd name="connsiteY15" fmla="*/ 31718 h 92762"/>
                  <a:gd name="connsiteX16" fmla="*/ 63130 w 88916"/>
                  <a:gd name="connsiteY16" fmla="*/ 49254 h 92762"/>
                  <a:gd name="connsiteX17" fmla="*/ 63130 w 88916"/>
                  <a:gd name="connsiteY17" fmla="*/ 83284 h 92762"/>
                  <a:gd name="connsiteX18" fmla="*/ 72655 w 88916"/>
                  <a:gd name="connsiteY18" fmla="*/ 92763 h 92762"/>
                  <a:gd name="connsiteX19" fmla="*/ 79322 w 88916"/>
                  <a:gd name="connsiteY19" fmla="*/ 92763 h 92762"/>
                  <a:gd name="connsiteX20" fmla="*/ 88847 w 88916"/>
                  <a:gd name="connsiteY20" fmla="*/ 83284 h 92762"/>
                  <a:gd name="connsiteX21" fmla="*/ 88847 w 88916"/>
                  <a:gd name="connsiteY21" fmla="*/ 54847 h 92762"/>
                  <a:gd name="connsiteX22" fmla="*/ 85609 w 88916"/>
                  <a:gd name="connsiteY22" fmla="*/ 25083 h 92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8916" h="92762">
                    <a:moveTo>
                      <a:pt x="85609" y="25083"/>
                    </a:moveTo>
                    <a:cubicBezTo>
                      <a:pt x="82971" y="17490"/>
                      <a:pt x="77836" y="11016"/>
                      <a:pt x="71036" y="6694"/>
                    </a:cubicBezTo>
                    <a:cubicBezTo>
                      <a:pt x="62967" y="1907"/>
                      <a:pt x="53654" y="-406"/>
                      <a:pt x="44270" y="58"/>
                    </a:cubicBezTo>
                    <a:cubicBezTo>
                      <a:pt x="35563" y="-273"/>
                      <a:pt x="26922" y="1689"/>
                      <a:pt x="19220" y="5746"/>
                    </a:cubicBezTo>
                    <a:cubicBezTo>
                      <a:pt x="12685" y="9471"/>
                      <a:pt x="7489" y="15140"/>
                      <a:pt x="4361" y="21955"/>
                    </a:cubicBezTo>
                    <a:cubicBezTo>
                      <a:pt x="901" y="32334"/>
                      <a:pt x="-521" y="43273"/>
                      <a:pt x="170" y="54183"/>
                    </a:cubicBezTo>
                    <a:lnTo>
                      <a:pt x="170" y="82620"/>
                    </a:lnTo>
                    <a:cubicBezTo>
                      <a:pt x="170" y="87853"/>
                      <a:pt x="4434" y="92099"/>
                      <a:pt x="9695" y="92099"/>
                    </a:cubicBezTo>
                    <a:lnTo>
                      <a:pt x="16076" y="92099"/>
                    </a:lnTo>
                    <a:cubicBezTo>
                      <a:pt x="21337" y="92099"/>
                      <a:pt x="25601" y="87853"/>
                      <a:pt x="25601" y="82620"/>
                    </a:cubicBezTo>
                    <a:lnTo>
                      <a:pt x="25601" y="48496"/>
                    </a:lnTo>
                    <a:cubicBezTo>
                      <a:pt x="25263" y="42922"/>
                      <a:pt x="25777" y="37330"/>
                      <a:pt x="27125" y="31908"/>
                    </a:cubicBezTo>
                    <a:cubicBezTo>
                      <a:pt x="28381" y="28638"/>
                      <a:pt x="30692" y="25870"/>
                      <a:pt x="33698" y="24040"/>
                    </a:cubicBezTo>
                    <a:cubicBezTo>
                      <a:pt x="36925" y="22144"/>
                      <a:pt x="40621" y="21197"/>
                      <a:pt x="44366" y="21291"/>
                    </a:cubicBezTo>
                    <a:cubicBezTo>
                      <a:pt x="48084" y="21159"/>
                      <a:pt x="51760" y="22116"/>
                      <a:pt x="54938" y="24040"/>
                    </a:cubicBezTo>
                    <a:cubicBezTo>
                      <a:pt x="57810" y="25860"/>
                      <a:pt x="60014" y="28552"/>
                      <a:pt x="61225" y="31718"/>
                    </a:cubicBezTo>
                    <a:cubicBezTo>
                      <a:pt x="62783" y="37425"/>
                      <a:pt x="63426" y="43349"/>
                      <a:pt x="63130" y="49254"/>
                    </a:cubicBezTo>
                    <a:lnTo>
                      <a:pt x="63130" y="83284"/>
                    </a:lnTo>
                    <a:cubicBezTo>
                      <a:pt x="63130" y="88516"/>
                      <a:pt x="67394" y="92763"/>
                      <a:pt x="72655" y="92763"/>
                    </a:cubicBezTo>
                    <a:lnTo>
                      <a:pt x="79322" y="92763"/>
                    </a:lnTo>
                    <a:cubicBezTo>
                      <a:pt x="84583" y="92763"/>
                      <a:pt x="88847" y="88516"/>
                      <a:pt x="88847" y="83284"/>
                    </a:cubicBezTo>
                    <a:lnTo>
                      <a:pt x="88847" y="54847"/>
                    </a:lnTo>
                    <a:cubicBezTo>
                      <a:pt x="89212" y="44818"/>
                      <a:pt x="88122" y="34799"/>
                      <a:pt x="85609" y="250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0" name="Полилиния 29">
                <a:extLst>
                  <a:ext uri="{FF2B5EF4-FFF2-40B4-BE49-F238E27FC236}">
                    <a16:creationId xmlns:a16="http://schemas.microsoft.com/office/drawing/2014/main" id="{D27F33FD-131D-4AD4-B12C-EB1D4DB0AFDC}"/>
                  </a:ext>
                </a:extLst>
              </p:cNvPr>
              <p:cNvSpPr/>
              <p:nvPr/>
            </p:nvSpPr>
            <p:spPr>
              <a:xfrm>
                <a:off x="8457044" y="4210340"/>
                <a:ext cx="104117" cy="96393"/>
              </a:xfrm>
              <a:custGeom>
                <a:avLst/>
                <a:gdLst>
                  <a:gd name="connsiteX0" fmla="*/ 103806 w 104117"/>
                  <a:gd name="connsiteY0" fmla="*/ 37387 h 96393"/>
                  <a:gd name="connsiteX1" fmla="*/ 84756 w 104117"/>
                  <a:gd name="connsiteY1" fmla="*/ 8950 h 96393"/>
                  <a:gd name="connsiteX2" fmla="*/ 46656 w 104117"/>
                  <a:gd name="connsiteY2" fmla="*/ 609 h 96393"/>
                  <a:gd name="connsiteX3" fmla="*/ 45037 w 104117"/>
                  <a:gd name="connsiteY3" fmla="*/ 1651 h 96393"/>
                  <a:gd name="connsiteX4" fmla="*/ 10175 w 104117"/>
                  <a:gd name="connsiteY4" fmla="*/ 20609 h 96393"/>
                  <a:gd name="connsiteX5" fmla="*/ 650 w 104117"/>
                  <a:gd name="connsiteY5" fmla="*/ 56535 h 96393"/>
                  <a:gd name="connsiteX6" fmla="*/ 19700 w 104117"/>
                  <a:gd name="connsiteY6" fmla="*/ 87531 h 96393"/>
                  <a:gd name="connsiteX7" fmla="*/ 59610 w 104117"/>
                  <a:gd name="connsiteY7" fmla="*/ 95493 h 96393"/>
                  <a:gd name="connsiteX8" fmla="*/ 60086 w 104117"/>
                  <a:gd name="connsiteY8" fmla="*/ 95493 h 96393"/>
                  <a:gd name="connsiteX9" fmla="*/ 85042 w 104117"/>
                  <a:gd name="connsiteY9" fmla="*/ 87152 h 96393"/>
                  <a:gd name="connsiteX10" fmla="*/ 94567 w 104117"/>
                  <a:gd name="connsiteY10" fmla="*/ 79379 h 96393"/>
                  <a:gd name="connsiteX11" fmla="*/ 94136 w 104117"/>
                  <a:gd name="connsiteY11" fmla="*/ 68526 h 96393"/>
                  <a:gd name="connsiteX12" fmla="*/ 90090 w 104117"/>
                  <a:gd name="connsiteY12" fmla="*/ 66582 h 96393"/>
                  <a:gd name="connsiteX13" fmla="*/ 86756 w 104117"/>
                  <a:gd name="connsiteY13" fmla="*/ 65729 h 96393"/>
                  <a:gd name="connsiteX14" fmla="*/ 73421 w 104117"/>
                  <a:gd name="connsiteY14" fmla="*/ 69426 h 96393"/>
                  <a:gd name="connsiteX15" fmla="*/ 57324 w 104117"/>
                  <a:gd name="connsiteY15" fmla="*/ 75777 h 96393"/>
                  <a:gd name="connsiteX16" fmla="*/ 56657 w 104117"/>
                  <a:gd name="connsiteY16" fmla="*/ 75777 h 96393"/>
                  <a:gd name="connsiteX17" fmla="*/ 36655 w 104117"/>
                  <a:gd name="connsiteY17" fmla="*/ 72838 h 96393"/>
                  <a:gd name="connsiteX18" fmla="*/ 25225 w 104117"/>
                  <a:gd name="connsiteY18" fmla="*/ 58999 h 96393"/>
                  <a:gd name="connsiteX19" fmla="*/ 23891 w 104117"/>
                  <a:gd name="connsiteY19" fmla="*/ 41274 h 96393"/>
                  <a:gd name="connsiteX20" fmla="*/ 31416 w 104117"/>
                  <a:gd name="connsiteY20" fmla="*/ 28477 h 96393"/>
                  <a:gd name="connsiteX21" fmla="*/ 48942 w 104117"/>
                  <a:gd name="connsiteY21" fmla="*/ 20609 h 96393"/>
                  <a:gd name="connsiteX22" fmla="*/ 66468 w 104117"/>
                  <a:gd name="connsiteY22" fmla="*/ 22979 h 96393"/>
                  <a:gd name="connsiteX23" fmla="*/ 77993 w 104117"/>
                  <a:gd name="connsiteY23" fmla="*/ 33690 h 96393"/>
                  <a:gd name="connsiteX24" fmla="*/ 40465 w 104117"/>
                  <a:gd name="connsiteY24" fmla="*/ 38904 h 96393"/>
                  <a:gd name="connsiteX25" fmla="*/ 40465 w 104117"/>
                  <a:gd name="connsiteY25" fmla="*/ 38904 h 96393"/>
                  <a:gd name="connsiteX26" fmla="*/ 32892 w 104117"/>
                  <a:gd name="connsiteY26" fmla="*/ 48904 h 96393"/>
                  <a:gd name="connsiteX27" fmla="*/ 42941 w 104117"/>
                  <a:gd name="connsiteY27" fmla="*/ 56440 h 96393"/>
                  <a:gd name="connsiteX28" fmla="*/ 51704 w 104117"/>
                  <a:gd name="connsiteY28" fmla="*/ 55208 h 96393"/>
                  <a:gd name="connsiteX29" fmla="*/ 93424 w 104117"/>
                  <a:gd name="connsiteY29" fmla="*/ 49425 h 96393"/>
                  <a:gd name="connsiteX30" fmla="*/ 103806 w 104117"/>
                  <a:gd name="connsiteY30" fmla="*/ 37387 h 9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4117" h="96393">
                    <a:moveTo>
                      <a:pt x="103806" y="37387"/>
                    </a:moveTo>
                    <a:cubicBezTo>
                      <a:pt x="101391" y="25813"/>
                      <a:pt x="94564" y="15623"/>
                      <a:pt x="84756" y="8950"/>
                    </a:cubicBezTo>
                    <a:cubicBezTo>
                      <a:pt x="73530" y="1576"/>
                      <a:pt x="59956" y="-1391"/>
                      <a:pt x="46656" y="609"/>
                    </a:cubicBezTo>
                    <a:lnTo>
                      <a:pt x="45037" y="1651"/>
                    </a:lnTo>
                    <a:cubicBezTo>
                      <a:pt x="31372" y="3187"/>
                      <a:pt x="18857" y="9993"/>
                      <a:pt x="10175" y="20609"/>
                    </a:cubicBezTo>
                    <a:cubicBezTo>
                      <a:pt x="1918" y="30648"/>
                      <a:pt x="-1558" y="43748"/>
                      <a:pt x="650" y="56535"/>
                    </a:cubicBezTo>
                    <a:cubicBezTo>
                      <a:pt x="2065" y="69170"/>
                      <a:pt x="9044" y="80526"/>
                      <a:pt x="19700" y="87531"/>
                    </a:cubicBezTo>
                    <a:cubicBezTo>
                      <a:pt x="31489" y="95171"/>
                      <a:pt x="45773" y="98024"/>
                      <a:pt x="59610" y="95493"/>
                    </a:cubicBezTo>
                    <a:lnTo>
                      <a:pt x="60086" y="95493"/>
                    </a:lnTo>
                    <a:cubicBezTo>
                      <a:pt x="68890" y="94441"/>
                      <a:pt x="77383" y="91597"/>
                      <a:pt x="85042" y="87152"/>
                    </a:cubicBezTo>
                    <a:cubicBezTo>
                      <a:pt x="88625" y="85104"/>
                      <a:pt x="91843" y="82479"/>
                      <a:pt x="94567" y="79379"/>
                    </a:cubicBezTo>
                    <a:cubicBezTo>
                      <a:pt x="97458" y="76260"/>
                      <a:pt x="97265" y="71407"/>
                      <a:pt x="94136" y="68526"/>
                    </a:cubicBezTo>
                    <a:cubicBezTo>
                      <a:pt x="93011" y="67492"/>
                      <a:pt x="91602" y="66819"/>
                      <a:pt x="90090" y="66582"/>
                    </a:cubicBezTo>
                    <a:lnTo>
                      <a:pt x="86756" y="65729"/>
                    </a:lnTo>
                    <a:cubicBezTo>
                      <a:pt x="86756" y="65729"/>
                      <a:pt x="81898" y="63928"/>
                      <a:pt x="73421" y="69426"/>
                    </a:cubicBezTo>
                    <a:cubicBezTo>
                      <a:pt x="68577" y="72668"/>
                      <a:pt x="63086" y="74839"/>
                      <a:pt x="57324" y="75777"/>
                    </a:cubicBezTo>
                    <a:lnTo>
                      <a:pt x="56657" y="75777"/>
                    </a:lnTo>
                    <a:cubicBezTo>
                      <a:pt x="49846" y="76990"/>
                      <a:pt x="42824" y="75957"/>
                      <a:pt x="36655" y="72838"/>
                    </a:cubicBezTo>
                    <a:cubicBezTo>
                      <a:pt x="31165" y="69900"/>
                      <a:pt x="27059" y="64924"/>
                      <a:pt x="25225" y="58999"/>
                    </a:cubicBezTo>
                    <a:cubicBezTo>
                      <a:pt x="23056" y="53350"/>
                      <a:pt x="22593" y="47188"/>
                      <a:pt x="23891" y="41274"/>
                    </a:cubicBezTo>
                    <a:cubicBezTo>
                      <a:pt x="25282" y="36449"/>
                      <a:pt x="27870" y="32050"/>
                      <a:pt x="31416" y="28477"/>
                    </a:cubicBezTo>
                    <a:cubicBezTo>
                      <a:pt x="36333" y="24164"/>
                      <a:pt x="42439" y="21425"/>
                      <a:pt x="48942" y="20609"/>
                    </a:cubicBezTo>
                    <a:cubicBezTo>
                      <a:pt x="54891" y="19671"/>
                      <a:pt x="60985" y="20496"/>
                      <a:pt x="66468" y="22979"/>
                    </a:cubicBezTo>
                    <a:cubicBezTo>
                      <a:pt x="71469" y="25064"/>
                      <a:pt x="75557" y="28866"/>
                      <a:pt x="77993" y="33690"/>
                    </a:cubicBezTo>
                    <a:lnTo>
                      <a:pt x="40465" y="38904"/>
                    </a:lnTo>
                    <a:lnTo>
                      <a:pt x="40465" y="38904"/>
                    </a:lnTo>
                    <a:cubicBezTo>
                      <a:pt x="35598" y="39586"/>
                      <a:pt x="32208" y="44060"/>
                      <a:pt x="32892" y="48904"/>
                    </a:cubicBezTo>
                    <a:cubicBezTo>
                      <a:pt x="33576" y="53748"/>
                      <a:pt x="38075" y="57122"/>
                      <a:pt x="42941" y="56440"/>
                    </a:cubicBezTo>
                    <a:lnTo>
                      <a:pt x="51704" y="55208"/>
                    </a:lnTo>
                    <a:lnTo>
                      <a:pt x="93424" y="49425"/>
                    </a:lnTo>
                    <a:cubicBezTo>
                      <a:pt x="99901" y="47814"/>
                      <a:pt x="105520" y="44781"/>
                      <a:pt x="103806" y="37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1" name="Полилиния 30">
                <a:extLst>
                  <a:ext uri="{FF2B5EF4-FFF2-40B4-BE49-F238E27FC236}">
                    <a16:creationId xmlns:a16="http://schemas.microsoft.com/office/drawing/2014/main" id="{73B84C2D-B3C3-433B-8D47-4B82E80F4FAF}"/>
                  </a:ext>
                </a:extLst>
              </p:cNvPr>
              <p:cNvSpPr/>
              <p:nvPr/>
            </p:nvSpPr>
            <p:spPr>
              <a:xfrm>
                <a:off x="8729173" y="4210340"/>
                <a:ext cx="104307" cy="95350"/>
              </a:xfrm>
              <a:custGeom>
                <a:avLst/>
                <a:gdLst>
                  <a:gd name="connsiteX0" fmla="*/ 103996 w 104307"/>
                  <a:gd name="connsiteY0" fmla="*/ 37387 h 95350"/>
                  <a:gd name="connsiteX1" fmla="*/ 84946 w 104307"/>
                  <a:gd name="connsiteY1" fmla="*/ 8950 h 95350"/>
                  <a:gd name="connsiteX2" fmla="*/ 46846 w 104307"/>
                  <a:gd name="connsiteY2" fmla="*/ 609 h 95350"/>
                  <a:gd name="connsiteX3" fmla="*/ 45037 w 104307"/>
                  <a:gd name="connsiteY3" fmla="*/ 609 h 95350"/>
                  <a:gd name="connsiteX4" fmla="*/ 10175 w 104307"/>
                  <a:gd name="connsiteY4" fmla="*/ 19567 h 95350"/>
                  <a:gd name="connsiteX5" fmla="*/ 650 w 104307"/>
                  <a:gd name="connsiteY5" fmla="*/ 55492 h 95350"/>
                  <a:gd name="connsiteX6" fmla="*/ 19700 w 104307"/>
                  <a:gd name="connsiteY6" fmla="*/ 86488 h 95350"/>
                  <a:gd name="connsiteX7" fmla="*/ 59610 w 104307"/>
                  <a:gd name="connsiteY7" fmla="*/ 94451 h 95350"/>
                  <a:gd name="connsiteX8" fmla="*/ 59610 w 104307"/>
                  <a:gd name="connsiteY8" fmla="*/ 94451 h 95350"/>
                  <a:gd name="connsiteX9" fmla="*/ 84565 w 104307"/>
                  <a:gd name="connsiteY9" fmla="*/ 86109 h 95350"/>
                  <a:gd name="connsiteX10" fmla="*/ 94090 w 104307"/>
                  <a:gd name="connsiteY10" fmla="*/ 78336 h 95350"/>
                  <a:gd name="connsiteX11" fmla="*/ 93660 w 104307"/>
                  <a:gd name="connsiteY11" fmla="*/ 67483 h 95350"/>
                  <a:gd name="connsiteX12" fmla="*/ 89614 w 104307"/>
                  <a:gd name="connsiteY12" fmla="*/ 65540 h 95350"/>
                  <a:gd name="connsiteX13" fmla="*/ 86280 w 104307"/>
                  <a:gd name="connsiteY13" fmla="*/ 64687 h 95350"/>
                  <a:gd name="connsiteX14" fmla="*/ 72945 w 104307"/>
                  <a:gd name="connsiteY14" fmla="*/ 68383 h 95350"/>
                  <a:gd name="connsiteX15" fmla="*/ 56848 w 104307"/>
                  <a:gd name="connsiteY15" fmla="*/ 74734 h 95350"/>
                  <a:gd name="connsiteX16" fmla="*/ 56752 w 104307"/>
                  <a:gd name="connsiteY16" fmla="*/ 74734 h 95350"/>
                  <a:gd name="connsiteX17" fmla="*/ 36750 w 104307"/>
                  <a:gd name="connsiteY17" fmla="*/ 71796 h 95350"/>
                  <a:gd name="connsiteX18" fmla="*/ 25320 w 104307"/>
                  <a:gd name="connsiteY18" fmla="*/ 58525 h 95350"/>
                  <a:gd name="connsiteX19" fmla="*/ 23986 w 104307"/>
                  <a:gd name="connsiteY19" fmla="*/ 40800 h 95350"/>
                  <a:gd name="connsiteX20" fmla="*/ 31511 w 104307"/>
                  <a:gd name="connsiteY20" fmla="*/ 28003 h 95350"/>
                  <a:gd name="connsiteX21" fmla="*/ 49037 w 104307"/>
                  <a:gd name="connsiteY21" fmla="*/ 20135 h 95350"/>
                  <a:gd name="connsiteX22" fmla="*/ 66563 w 104307"/>
                  <a:gd name="connsiteY22" fmla="*/ 22505 h 95350"/>
                  <a:gd name="connsiteX23" fmla="*/ 77707 w 104307"/>
                  <a:gd name="connsiteY23" fmla="*/ 32932 h 95350"/>
                  <a:gd name="connsiteX24" fmla="*/ 40179 w 104307"/>
                  <a:gd name="connsiteY24" fmla="*/ 38145 h 95350"/>
                  <a:gd name="connsiteX25" fmla="*/ 40179 w 104307"/>
                  <a:gd name="connsiteY25" fmla="*/ 38145 h 95350"/>
                  <a:gd name="connsiteX26" fmla="*/ 32606 w 104307"/>
                  <a:gd name="connsiteY26" fmla="*/ 48146 h 95350"/>
                  <a:gd name="connsiteX27" fmla="*/ 42655 w 104307"/>
                  <a:gd name="connsiteY27" fmla="*/ 55682 h 95350"/>
                  <a:gd name="connsiteX28" fmla="*/ 51418 w 104307"/>
                  <a:gd name="connsiteY28" fmla="*/ 54449 h 95350"/>
                  <a:gd name="connsiteX29" fmla="*/ 93138 w 104307"/>
                  <a:gd name="connsiteY29" fmla="*/ 48667 h 95350"/>
                  <a:gd name="connsiteX30" fmla="*/ 103996 w 104307"/>
                  <a:gd name="connsiteY30" fmla="*/ 37387 h 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4307" h="95350">
                    <a:moveTo>
                      <a:pt x="103996" y="37387"/>
                    </a:moveTo>
                    <a:cubicBezTo>
                      <a:pt x="101582" y="25813"/>
                      <a:pt x="94754" y="15623"/>
                      <a:pt x="84946" y="8950"/>
                    </a:cubicBezTo>
                    <a:cubicBezTo>
                      <a:pt x="73720" y="1576"/>
                      <a:pt x="60146" y="-1391"/>
                      <a:pt x="46846" y="609"/>
                    </a:cubicBezTo>
                    <a:lnTo>
                      <a:pt x="45037" y="609"/>
                    </a:lnTo>
                    <a:cubicBezTo>
                      <a:pt x="31372" y="2144"/>
                      <a:pt x="18857" y="8950"/>
                      <a:pt x="10175" y="19567"/>
                    </a:cubicBezTo>
                    <a:cubicBezTo>
                      <a:pt x="1918" y="29605"/>
                      <a:pt x="-1558" y="42705"/>
                      <a:pt x="650" y="55492"/>
                    </a:cubicBezTo>
                    <a:cubicBezTo>
                      <a:pt x="2104" y="68109"/>
                      <a:pt x="9073" y="79455"/>
                      <a:pt x="19700" y="86488"/>
                    </a:cubicBezTo>
                    <a:cubicBezTo>
                      <a:pt x="31489" y="94128"/>
                      <a:pt x="45773" y="96982"/>
                      <a:pt x="59610" y="94451"/>
                    </a:cubicBezTo>
                    <a:lnTo>
                      <a:pt x="59610" y="94451"/>
                    </a:lnTo>
                    <a:cubicBezTo>
                      <a:pt x="68414" y="93398"/>
                      <a:pt x="76907" y="90555"/>
                      <a:pt x="84565" y="86109"/>
                    </a:cubicBezTo>
                    <a:cubicBezTo>
                      <a:pt x="88149" y="84062"/>
                      <a:pt x="91367" y="81436"/>
                      <a:pt x="94090" y="78336"/>
                    </a:cubicBezTo>
                    <a:cubicBezTo>
                      <a:pt x="96982" y="75218"/>
                      <a:pt x="96789" y="70364"/>
                      <a:pt x="93660" y="67483"/>
                    </a:cubicBezTo>
                    <a:cubicBezTo>
                      <a:pt x="92535" y="66450"/>
                      <a:pt x="91126" y="65777"/>
                      <a:pt x="89614" y="65540"/>
                    </a:cubicBezTo>
                    <a:lnTo>
                      <a:pt x="86280" y="64687"/>
                    </a:lnTo>
                    <a:cubicBezTo>
                      <a:pt x="86280" y="64687"/>
                      <a:pt x="81422" y="62886"/>
                      <a:pt x="72945" y="68383"/>
                    </a:cubicBezTo>
                    <a:cubicBezTo>
                      <a:pt x="68100" y="71625"/>
                      <a:pt x="62610" y="73796"/>
                      <a:pt x="56848" y="74734"/>
                    </a:cubicBezTo>
                    <a:lnTo>
                      <a:pt x="56752" y="74734"/>
                    </a:lnTo>
                    <a:cubicBezTo>
                      <a:pt x="49941" y="75948"/>
                      <a:pt x="42919" y="74914"/>
                      <a:pt x="36750" y="71796"/>
                    </a:cubicBezTo>
                    <a:cubicBezTo>
                      <a:pt x="31374" y="68990"/>
                      <a:pt x="27283" y="64241"/>
                      <a:pt x="25320" y="58525"/>
                    </a:cubicBezTo>
                    <a:cubicBezTo>
                      <a:pt x="23151" y="52876"/>
                      <a:pt x="22688" y="46714"/>
                      <a:pt x="23986" y="40800"/>
                    </a:cubicBezTo>
                    <a:cubicBezTo>
                      <a:pt x="25377" y="35975"/>
                      <a:pt x="27965" y="31576"/>
                      <a:pt x="31511" y="28003"/>
                    </a:cubicBezTo>
                    <a:cubicBezTo>
                      <a:pt x="36428" y="23690"/>
                      <a:pt x="42534" y="20951"/>
                      <a:pt x="49037" y="20135"/>
                    </a:cubicBezTo>
                    <a:cubicBezTo>
                      <a:pt x="54986" y="19197"/>
                      <a:pt x="61080" y="20022"/>
                      <a:pt x="66563" y="22505"/>
                    </a:cubicBezTo>
                    <a:cubicBezTo>
                      <a:pt x="71375" y="24600"/>
                      <a:pt x="75312" y="28278"/>
                      <a:pt x="77707" y="32932"/>
                    </a:cubicBezTo>
                    <a:lnTo>
                      <a:pt x="40179" y="38145"/>
                    </a:lnTo>
                    <a:lnTo>
                      <a:pt x="40179" y="38145"/>
                    </a:lnTo>
                    <a:cubicBezTo>
                      <a:pt x="35312" y="38828"/>
                      <a:pt x="31923" y="43302"/>
                      <a:pt x="32606" y="48146"/>
                    </a:cubicBezTo>
                    <a:cubicBezTo>
                      <a:pt x="33290" y="52990"/>
                      <a:pt x="37789" y="56364"/>
                      <a:pt x="42655" y="55682"/>
                    </a:cubicBezTo>
                    <a:lnTo>
                      <a:pt x="51418" y="54449"/>
                    </a:lnTo>
                    <a:lnTo>
                      <a:pt x="93138" y="48667"/>
                    </a:lnTo>
                    <a:cubicBezTo>
                      <a:pt x="100091" y="47814"/>
                      <a:pt x="105711" y="44781"/>
                      <a:pt x="103996" y="37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899" name="Прямоугольник 898">
              <a:extLst>
                <a:ext uri="{FF2B5EF4-FFF2-40B4-BE49-F238E27FC236}">
                  <a16:creationId xmlns:a16="http://schemas.microsoft.com/office/drawing/2014/main" id="{2353D6A4-FB6F-49B6-A653-5F0B6DAC85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68498" y="1809000"/>
              <a:ext cx="3240000" cy="324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980320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AFD442B-DDBB-4B9E-9B11-943004DC4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E4196DA2-982F-5945-B263-58FDFD6BE6F0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FC5F653-B6F0-4962-BE53-45CACE3611C6}"/>
              </a:ext>
            </a:extLst>
          </p:cNvPr>
          <p:cNvCxnSpPr>
            <a:cxnSpLocks/>
          </p:cNvCxnSpPr>
          <p:nvPr userDrawn="1"/>
        </p:nvCxnSpPr>
        <p:spPr>
          <a:xfrm>
            <a:off x="8485010" y="2261863"/>
            <a:ext cx="0" cy="2271971"/>
          </a:xfrm>
          <a:prstGeom prst="line">
            <a:avLst/>
          </a:prstGeom>
          <a:ln w="22225">
            <a:solidFill>
              <a:srgbClr val="27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9" name="Рисунок 5">
            <a:extLst>
              <a:ext uri="{FF2B5EF4-FFF2-40B4-BE49-F238E27FC236}">
                <a16:creationId xmlns:a16="http://schemas.microsoft.com/office/drawing/2014/main" id="{155BEA17-8833-4181-8635-CAF52EF3AB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815397" y="2245071"/>
            <a:ext cx="2267742" cy="2267743"/>
          </a:xfrm>
          <a:prstGeom prst="ellipse">
            <a:avLst/>
          </a:prstGeom>
          <a:ln w="762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Photo</a:t>
            </a:r>
            <a:endParaRPr lang="ru-RU"/>
          </a:p>
        </p:txBody>
      </p:sp>
      <p:sp>
        <p:nvSpPr>
          <p:cNvPr id="450" name="Рисунок 7">
            <a:extLst>
              <a:ext uri="{FF2B5EF4-FFF2-40B4-BE49-F238E27FC236}">
                <a16:creationId xmlns:a16="http://schemas.microsoft.com/office/drawing/2014/main" id="{650D4623-F588-4A85-BFA1-B248ABB248B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708908" y="2252648"/>
            <a:ext cx="2271849" cy="22572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QR</a:t>
            </a:r>
            <a:endParaRPr lang="ru-RU"/>
          </a:p>
        </p:txBody>
      </p:sp>
      <p:sp>
        <p:nvSpPr>
          <p:cNvPr id="451" name="Текст 14">
            <a:extLst>
              <a:ext uri="{FF2B5EF4-FFF2-40B4-BE49-F238E27FC236}">
                <a16:creationId xmlns:a16="http://schemas.microsoft.com/office/drawing/2014/main" id="{1071C12B-D559-4172-8F70-136641206B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15561" y="2624173"/>
            <a:ext cx="3783325" cy="269498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1"/>
                </a:solidFill>
              </a:defRPr>
            </a:lvl1pPr>
            <a:lvl2pPr marL="485550" indent="0" algn="ctr">
              <a:buFont typeface="Arial" panose="020B0604020202020204" pitchFamily="34" charset="0"/>
              <a:buNone/>
              <a:defRPr b="1"/>
            </a:lvl2pPr>
            <a:lvl3pPr marL="942750" indent="0" algn="ctr">
              <a:buFont typeface="Arial" panose="020B0604020202020204" pitchFamily="34" charset="0"/>
              <a:buNone/>
              <a:defRPr b="1"/>
            </a:lvl3pPr>
            <a:lvl4pPr marL="1344613" indent="0" algn="ctr">
              <a:buFont typeface="Arial" panose="020B0604020202020204" pitchFamily="34" charset="0"/>
              <a:buNone/>
              <a:defRPr b="1"/>
            </a:lvl4pPr>
            <a:lvl5pPr marL="1793875" indent="0" algn="ctr">
              <a:buFont typeface="Arial" panose="020B0604020202020204" pitchFamily="34" charset="0"/>
              <a:buNone/>
              <a:defRPr b="1"/>
            </a:lvl5pPr>
          </a:lstStyle>
          <a:p>
            <a:pPr lvl="0"/>
            <a:r>
              <a:rPr lang="en-US"/>
              <a:t>Name of person</a:t>
            </a:r>
            <a:endParaRPr lang="ru-RU"/>
          </a:p>
        </p:txBody>
      </p:sp>
      <p:sp>
        <p:nvSpPr>
          <p:cNvPr id="452" name="Текст 10">
            <a:extLst>
              <a:ext uri="{FF2B5EF4-FFF2-40B4-BE49-F238E27FC236}">
                <a16:creationId xmlns:a16="http://schemas.microsoft.com/office/drawing/2014/main" id="{242DD1D0-0B06-4F5B-A9B3-353B1045D2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5562" y="3106463"/>
            <a:ext cx="3783324" cy="3730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800" kern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454" name="Текст 10">
            <a:extLst>
              <a:ext uri="{FF2B5EF4-FFF2-40B4-BE49-F238E27FC236}">
                <a16:creationId xmlns:a16="http://schemas.microsoft.com/office/drawing/2014/main" id="{86289981-105D-4A81-B0AD-BF1074B35C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15562" y="3850336"/>
            <a:ext cx="3783316" cy="3145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4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Phone number</a:t>
            </a:r>
            <a:endParaRPr lang="ru-RU"/>
          </a:p>
        </p:txBody>
      </p:sp>
      <p:sp>
        <p:nvSpPr>
          <p:cNvPr id="455" name="Текст 10">
            <a:extLst>
              <a:ext uri="{FF2B5EF4-FFF2-40B4-BE49-F238E27FC236}">
                <a16:creationId xmlns:a16="http://schemas.microsoft.com/office/drawing/2014/main" id="{955CB688-8307-42D9-90E5-40DA5F8BB6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5562" y="3491713"/>
            <a:ext cx="3783322" cy="3145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4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Email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7128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656161D1-A881-4DEF-9F13-6C6F7BA0348F}"/>
              </a:ext>
            </a:extLst>
          </p:cNvPr>
          <p:cNvSpPr txBox="1"/>
          <p:nvPr userDrawn="1"/>
        </p:nvSpPr>
        <p:spPr>
          <a:xfrm>
            <a:off x="739633" y="5989060"/>
            <a:ext cx="17463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none">
                <a:solidFill>
                  <a:schemeClr val="bg1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senteo.net</a:t>
            </a:r>
            <a:endParaRPr lang="ru-KZ" sz="1800" u="none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69FBB2-F2CA-4A2C-A831-3259F8FE3215}"/>
              </a:ext>
            </a:extLst>
          </p:cNvPr>
          <p:cNvSpPr txBox="1"/>
          <p:nvPr userDrawn="1"/>
        </p:nvSpPr>
        <p:spPr>
          <a:xfrm>
            <a:off x="8513054" y="5827689"/>
            <a:ext cx="314911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en" sz="1400" b="1" i="0" u="none" strike="noStrike" kern="1400">
                <a:solidFill>
                  <a:srgbClr val="F1F1F1"/>
                </a:solidFill>
                <a:effectLst/>
                <a:latin typeface="Century Gothic" panose="020B0502020202020204" pitchFamily="34" charset="0"/>
              </a:rPr>
              <a:t>LAS VEGAS</a:t>
            </a:r>
          </a:p>
          <a:p>
            <a:pPr>
              <a:lnSpc>
                <a:spcPts val="1400"/>
              </a:lnSpc>
            </a:pPr>
            <a:r>
              <a:rPr lang="en" sz="1400" b="0" i="0" u="none" strike="noStrike" kern="1400">
                <a:solidFill>
                  <a:srgbClr val="F1F1F1"/>
                </a:solidFill>
                <a:effectLst/>
                <a:latin typeface="Century Gothic" panose="020B0502020202020204" pitchFamily="34" charset="0"/>
              </a:rPr>
              <a:t>10624 South Eastern Avenue, A792</a:t>
            </a:r>
            <a:br>
              <a:rPr lang="en" sz="1400" kern="1400">
                <a:latin typeface="Century Gothic" panose="020B0502020202020204" pitchFamily="34" charset="0"/>
              </a:rPr>
            </a:br>
            <a:r>
              <a:rPr lang="en" sz="1400" b="0" i="0" u="none" strike="noStrike" kern="1400">
                <a:solidFill>
                  <a:srgbClr val="F1F1F1"/>
                </a:solidFill>
                <a:effectLst/>
                <a:latin typeface="Century Gothic" panose="020B0502020202020204" pitchFamily="34" charset="0"/>
              </a:rPr>
              <a:t>Henderson, Nevada 89052 USA</a:t>
            </a:r>
            <a:endParaRPr lang="ru-KZ" sz="1400" kern="1400">
              <a:latin typeface="Century Gothic" panose="020B0502020202020204" pitchFamily="34" charset="0"/>
            </a:endParaRP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085037A4-5C5B-4EBE-B49A-5B3C98B39FBB}"/>
              </a:ext>
            </a:extLst>
          </p:cNvPr>
          <p:cNvCxnSpPr>
            <a:cxnSpLocks/>
          </p:cNvCxnSpPr>
          <p:nvPr userDrawn="1"/>
        </p:nvCxnSpPr>
        <p:spPr>
          <a:xfrm>
            <a:off x="514600" y="5727514"/>
            <a:ext cx="10908150" cy="0"/>
          </a:xfrm>
          <a:prstGeom prst="line">
            <a:avLst/>
          </a:prstGeom>
          <a:ln w="12700">
            <a:solidFill>
              <a:srgbClr val="58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05D4DB1-A5AA-40D1-8008-D1A010B993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829" y="6059426"/>
            <a:ext cx="228600" cy="2286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FEA5E0F-ADC8-4868-8F8C-C65533CA95F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47079" y="6059426"/>
            <a:ext cx="228600" cy="2286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32B4417-7566-48C2-A035-936302DB0301}"/>
              </a:ext>
            </a:extLst>
          </p:cNvPr>
          <p:cNvSpPr txBox="1"/>
          <p:nvPr userDrawn="1"/>
        </p:nvSpPr>
        <p:spPr>
          <a:xfrm>
            <a:off x="2975679" y="5979435"/>
            <a:ext cx="23332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u="none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</a:t>
            </a:r>
            <a:r>
              <a:rPr lang="en-US" sz="1800" u="none">
                <a:solidFill>
                  <a:schemeClr val="bg1"/>
                </a:solidFill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senteo</a:t>
            </a:r>
            <a:r>
              <a:rPr lang="en-US" u="none">
                <a:solidFill>
                  <a:schemeClr val="bg1"/>
                </a:solidFill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.net</a:t>
            </a:r>
            <a:endParaRPr lang="ru-KZ" sz="1600" u="none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14979BF0-3FC9-41DE-9B64-55439919D025}"/>
              </a:ext>
            </a:extLst>
          </p:cNvPr>
          <p:cNvGrpSpPr/>
          <p:nvPr userDrawn="1"/>
        </p:nvGrpSpPr>
        <p:grpSpPr>
          <a:xfrm>
            <a:off x="5690162" y="6002792"/>
            <a:ext cx="360863" cy="355600"/>
            <a:chOff x="6054009" y="6141689"/>
            <a:chExt cx="360863" cy="355600"/>
          </a:xfrm>
        </p:grpSpPr>
        <p:sp>
          <p:nvSpPr>
            <p:cNvPr id="41" name="Полилиния 66">
              <a:hlinkClick r:id="rId8"/>
              <a:extLst>
                <a:ext uri="{FF2B5EF4-FFF2-40B4-BE49-F238E27FC236}">
                  <a16:creationId xmlns:a16="http://schemas.microsoft.com/office/drawing/2014/main" id="{A87430B6-F902-4DD7-A374-D9A04C151FC7}"/>
                </a:ext>
              </a:extLst>
            </p:cNvPr>
            <p:cNvSpPr/>
            <p:nvPr/>
          </p:nvSpPr>
          <p:spPr>
            <a:xfrm>
              <a:off x="6054009" y="6141689"/>
              <a:ext cx="360863" cy="355600"/>
            </a:xfrm>
            <a:custGeom>
              <a:avLst/>
              <a:gdLst>
                <a:gd name="connsiteX0" fmla="*/ 360863 w 360863"/>
                <a:gd name="connsiteY0" fmla="*/ 177800 h 355600"/>
                <a:gd name="connsiteX1" fmla="*/ 180432 w 360863"/>
                <a:gd name="connsiteY1" fmla="*/ 355600 h 355600"/>
                <a:gd name="connsiteX2" fmla="*/ 0 w 360863"/>
                <a:gd name="connsiteY2" fmla="*/ 177800 h 355600"/>
                <a:gd name="connsiteX3" fmla="*/ 180432 w 360863"/>
                <a:gd name="connsiteY3" fmla="*/ 0 h 355600"/>
                <a:gd name="connsiteX4" fmla="*/ 360863 w 360863"/>
                <a:gd name="connsiteY4" fmla="*/ 1778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863" h="355600">
                  <a:moveTo>
                    <a:pt x="360863" y="177800"/>
                  </a:moveTo>
                  <a:cubicBezTo>
                    <a:pt x="360863" y="275996"/>
                    <a:pt x="280081" y="355600"/>
                    <a:pt x="180432" y="355600"/>
                  </a:cubicBezTo>
                  <a:cubicBezTo>
                    <a:pt x="80782" y="355600"/>
                    <a:pt x="0" y="275996"/>
                    <a:pt x="0" y="177800"/>
                  </a:cubicBezTo>
                  <a:cubicBezTo>
                    <a:pt x="0" y="79604"/>
                    <a:pt x="80782" y="0"/>
                    <a:pt x="180432" y="0"/>
                  </a:cubicBezTo>
                  <a:cubicBezTo>
                    <a:pt x="280081" y="0"/>
                    <a:pt x="360863" y="79604"/>
                    <a:pt x="360863" y="177800"/>
                  </a:cubicBezTo>
                  <a:close/>
                </a:path>
              </a:pathLst>
            </a:custGeom>
            <a:solidFill>
              <a:srgbClr val="FFFFFF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  <p:sp>
          <p:nvSpPr>
            <p:cNvPr id="42" name="Полилиния 67">
              <a:extLst>
                <a:ext uri="{FF2B5EF4-FFF2-40B4-BE49-F238E27FC236}">
                  <a16:creationId xmlns:a16="http://schemas.microsoft.com/office/drawing/2014/main" id="{2D1AA8F5-A3CA-4099-98B9-65C8313A855A}"/>
                </a:ext>
              </a:extLst>
            </p:cNvPr>
            <p:cNvSpPr/>
            <p:nvPr/>
          </p:nvSpPr>
          <p:spPr>
            <a:xfrm>
              <a:off x="6139476" y="6284109"/>
              <a:ext cx="38725" cy="81590"/>
            </a:xfrm>
            <a:custGeom>
              <a:avLst/>
              <a:gdLst>
                <a:gd name="connsiteX0" fmla="*/ 0 w 38725"/>
                <a:gd name="connsiteY0" fmla="*/ 0 h 81590"/>
                <a:gd name="connsiteX1" fmla="*/ 15760 w 38725"/>
                <a:gd name="connsiteY1" fmla="*/ 0 h 81590"/>
                <a:gd name="connsiteX2" fmla="*/ 15760 w 38725"/>
                <a:gd name="connsiteY2" fmla="*/ 66781 h 81590"/>
                <a:gd name="connsiteX3" fmla="*/ 38725 w 38725"/>
                <a:gd name="connsiteY3" fmla="*/ 66781 h 81590"/>
                <a:gd name="connsiteX4" fmla="*/ 38725 w 38725"/>
                <a:gd name="connsiteY4" fmla="*/ 81591 h 81590"/>
                <a:gd name="connsiteX5" fmla="*/ 0 w 38725"/>
                <a:gd name="connsiteY5" fmla="*/ 81591 h 81590"/>
                <a:gd name="connsiteX6" fmla="*/ 0 w 38725"/>
                <a:gd name="connsiteY6" fmla="*/ 0 h 8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725" h="81590">
                  <a:moveTo>
                    <a:pt x="0" y="0"/>
                  </a:moveTo>
                  <a:lnTo>
                    <a:pt x="15760" y="0"/>
                  </a:lnTo>
                  <a:lnTo>
                    <a:pt x="15760" y="66781"/>
                  </a:lnTo>
                  <a:lnTo>
                    <a:pt x="38725" y="66781"/>
                  </a:lnTo>
                  <a:lnTo>
                    <a:pt x="38725" y="81591"/>
                  </a:lnTo>
                  <a:lnTo>
                    <a:pt x="0" y="81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  <p:sp>
          <p:nvSpPr>
            <p:cNvPr id="43" name="Полилиния 68">
              <a:extLst>
                <a:ext uri="{FF2B5EF4-FFF2-40B4-BE49-F238E27FC236}">
                  <a16:creationId xmlns:a16="http://schemas.microsoft.com/office/drawing/2014/main" id="{983CAA5D-AE0C-491F-AA49-E329793F2D82}"/>
                </a:ext>
              </a:extLst>
            </p:cNvPr>
            <p:cNvSpPr/>
            <p:nvPr/>
          </p:nvSpPr>
          <p:spPr>
            <a:xfrm>
              <a:off x="6183943" y="6284109"/>
              <a:ext cx="97432" cy="81590"/>
            </a:xfrm>
            <a:custGeom>
              <a:avLst/>
              <a:gdLst>
                <a:gd name="connsiteX0" fmla="*/ 14297 w 97432"/>
                <a:gd name="connsiteY0" fmla="*/ 0 h 81590"/>
                <a:gd name="connsiteX1" fmla="*/ 29719 w 97432"/>
                <a:gd name="connsiteY1" fmla="*/ 0 h 81590"/>
                <a:gd name="connsiteX2" fmla="*/ 48857 w 97432"/>
                <a:gd name="connsiteY2" fmla="*/ 56908 h 81590"/>
                <a:gd name="connsiteX3" fmla="*/ 68275 w 97432"/>
                <a:gd name="connsiteY3" fmla="*/ 0 h 81590"/>
                <a:gd name="connsiteX4" fmla="*/ 83473 w 97432"/>
                <a:gd name="connsiteY4" fmla="*/ 0 h 81590"/>
                <a:gd name="connsiteX5" fmla="*/ 97432 w 97432"/>
                <a:gd name="connsiteY5" fmla="*/ 81591 h 81590"/>
                <a:gd name="connsiteX6" fmla="*/ 82235 w 97432"/>
                <a:gd name="connsiteY6" fmla="*/ 81591 h 81590"/>
                <a:gd name="connsiteX7" fmla="*/ 73342 w 97432"/>
                <a:gd name="connsiteY7" fmla="*/ 30062 h 81590"/>
                <a:gd name="connsiteX8" fmla="*/ 55724 w 97432"/>
                <a:gd name="connsiteY8" fmla="*/ 81591 h 81590"/>
                <a:gd name="connsiteX9" fmla="*/ 41821 w 97432"/>
                <a:gd name="connsiteY9" fmla="*/ 81591 h 81590"/>
                <a:gd name="connsiteX10" fmla="*/ 24429 w 97432"/>
                <a:gd name="connsiteY10" fmla="*/ 30062 h 81590"/>
                <a:gd name="connsiteX11" fmla="*/ 15366 w 97432"/>
                <a:gd name="connsiteY11" fmla="*/ 81591 h 81590"/>
                <a:gd name="connsiteX12" fmla="*/ 0 w 97432"/>
                <a:gd name="connsiteY12" fmla="*/ 81591 h 81590"/>
                <a:gd name="connsiteX13" fmla="*/ 14297 w 97432"/>
                <a:gd name="connsiteY13" fmla="*/ 0 h 8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432" h="81590">
                  <a:moveTo>
                    <a:pt x="14297" y="0"/>
                  </a:moveTo>
                  <a:lnTo>
                    <a:pt x="29719" y="0"/>
                  </a:lnTo>
                  <a:lnTo>
                    <a:pt x="48857" y="56908"/>
                  </a:lnTo>
                  <a:lnTo>
                    <a:pt x="68275" y="0"/>
                  </a:lnTo>
                  <a:lnTo>
                    <a:pt x="83473" y="0"/>
                  </a:lnTo>
                  <a:lnTo>
                    <a:pt x="97432" y="81591"/>
                  </a:lnTo>
                  <a:lnTo>
                    <a:pt x="82235" y="81591"/>
                  </a:lnTo>
                  <a:lnTo>
                    <a:pt x="73342" y="30062"/>
                  </a:lnTo>
                  <a:lnTo>
                    <a:pt x="55724" y="81591"/>
                  </a:lnTo>
                  <a:lnTo>
                    <a:pt x="41821" y="81591"/>
                  </a:lnTo>
                  <a:lnTo>
                    <a:pt x="24429" y="30062"/>
                  </a:lnTo>
                  <a:lnTo>
                    <a:pt x="15366" y="81591"/>
                  </a:lnTo>
                  <a:lnTo>
                    <a:pt x="0" y="81591"/>
                  </a:lnTo>
                  <a:lnTo>
                    <a:pt x="14297" y="0"/>
                  </a:lnTo>
                  <a:close/>
                </a:path>
              </a:pathLst>
            </a:custGeom>
            <a:solidFill>
              <a:srgbClr val="231F20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  <p:sp>
          <p:nvSpPr>
            <p:cNvPr id="44" name="Полилиния 69">
              <a:extLst>
                <a:ext uri="{FF2B5EF4-FFF2-40B4-BE49-F238E27FC236}">
                  <a16:creationId xmlns:a16="http://schemas.microsoft.com/office/drawing/2014/main" id="{792F54A5-98FF-439D-B2E5-5EBD609EF4FF}"/>
                </a:ext>
              </a:extLst>
            </p:cNvPr>
            <p:cNvSpPr/>
            <p:nvPr/>
          </p:nvSpPr>
          <p:spPr>
            <a:xfrm>
              <a:off x="6286891" y="6282057"/>
              <a:ext cx="52008" cy="85694"/>
            </a:xfrm>
            <a:custGeom>
              <a:avLst/>
              <a:gdLst>
                <a:gd name="connsiteX0" fmla="*/ 50546 w 52008"/>
                <a:gd name="connsiteY0" fmla="*/ 13145 h 85694"/>
                <a:gd name="connsiteX1" fmla="*/ 38894 w 52008"/>
                <a:gd name="connsiteY1" fmla="*/ 23296 h 85694"/>
                <a:gd name="connsiteX2" fmla="*/ 26398 w 52008"/>
                <a:gd name="connsiteY2" fmla="*/ 14865 h 85694"/>
                <a:gd name="connsiteX3" fmla="*/ 21333 w 52008"/>
                <a:gd name="connsiteY3" fmla="*/ 16529 h 85694"/>
                <a:gd name="connsiteX4" fmla="*/ 19362 w 52008"/>
                <a:gd name="connsiteY4" fmla="*/ 20190 h 85694"/>
                <a:gd name="connsiteX5" fmla="*/ 20770 w 52008"/>
                <a:gd name="connsiteY5" fmla="*/ 24072 h 85694"/>
                <a:gd name="connsiteX6" fmla="*/ 32309 w 52008"/>
                <a:gd name="connsiteY6" fmla="*/ 34555 h 85694"/>
                <a:gd name="connsiteX7" fmla="*/ 43229 w 52008"/>
                <a:gd name="connsiteY7" fmla="*/ 43929 h 85694"/>
                <a:gd name="connsiteX8" fmla="*/ 49982 w 52008"/>
                <a:gd name="connsiteY8" fmla="*/ 53081 h 85694"/>
                <a:gd name="connsiteX9" fmla="*/ 52009 w 52008"/>
                <a:gd name="connsiteY9" fmla="*/ 62566 h 85694"/>
                <a:gd name="connsiteX10" fmla="*/ 44973 w 52008"/>
                <a:gd name="connsiteY10" fmla="*/ 79150 h 85694"/>
                <a:gd name="connsiteX11" fmla="*/ 26623 w 52008"/>
                <a:gd name="connsiteY11" fmla="*/ 85695 h 85694"/>
                <a:gd name="connsiteX12" fmla="*/ 11201 w 52008"/>
                <a:gd name="connsiteY12" fmla="*/ 81424 h 85694"/>
                <a:gd name="connsiteX13" fmla="*/ 0 w 52008"/>
                <a:gd name="connsiteY13" fmla="*/ 68001 h 85694"/>
                <a:gd name="connsiteX14" fmla="*/ 13228 w 52008"/>
                <a:gd name="connsiteY14" fmla="*/ 60125 h 85694"/>
                <a:gd name="connsiteX15" fmla="*/ 26961 w 52008"/>
                <a:gd name="connsiteY15" fmla="*/ 70941 h 85694"/>
                <a:gd name="connsiteX16" fmla="*/ 33772 w 52008"/>
                <a:gd name="connsiteY16" fmla="*/ 68611 h 85694"/>
                <a:gd name="connsiteX17" fmla="*/ 36530 w 52008"/>
                <a:gd name="connsiteY17" fmla="*/ 63231 h 85694"/>
                <a:gd name="connsiteX18" fmla="*/ 34447 w 52008"/>
                <a:gd name="connsiteY18" fmla="*/ 57685 h 85694"/>
                <a:gd name="connsiteX19" fmla="*/ 25273 w 52008"/>
                <a:gd name="connsiteY19" fmla="*/ 49198 h 85694"/>
                <a:gd name="connsiteX20" fmla="*/ 7824 w 52008"/>
                <a:gd name="connsiteY20" fmla="*/ 32448 h 85694"/>
                <a:gd name="connsiteX21" fmla="*/ 3884 w 52008"/>
                <a:gd name="connsiteY21" fmla="*/ 20633 h 85694"/>
                <a:gd name="connsiteX22" fmla="*/ 10413 w 52008"/>
                <a:gd name="connsiteY22" fmla="*/ 6101 h 85694"/>
                <a:gd name="connsiteX23" fmla="*/ 26623 w 52008"/>
                <a:gd name="connsiteY23" fmla="*/ 0 h 85694"/>
                <a:gd name="connsiteX24" fmla="*/ 38387 w 52008"/>
                <a:gd name="connsiteY24" fmla="*/ 2829 h 85694"/>
                <a:gd name="connsiteX25" fmla="*/ 50546 w 52008"/>
                <a:gd name="connsiteY25" fmla="*/ 13145 h 85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2008" h="85694">
                  <a:moveTo>
                    <a:pt x="50546" y="13145"/>
                  </a:moveTo>
                  <a:lnTo>
                    <a:pt x="38894" y="23296"/>
                  </a:lnTo>
                  <a:cubicBezTo>
                    <a:pt x="34804" y="17675"/>
                    <a:pt x="30638" y="14865"/>
                    <a:pt x="26398" y="14865"/>
                  </a:cubicBezTo>
                  <a:cubicBezTo>
                    <a:pt x="24335" y="14865"/>
                    <a:pt x="22646" y="15420"/>
                    <a:pt x="21333" y="16529"/>
                  </a:cubicBezTo>
                  <a:cubicBezTo>
                    <a:pt x="20019" y="17601"/>
                    <a:pt x="19362" y="18822"/>
                    <a:pt x="19362" y="20190"/>
                  </a:cubicBezTo>
                  <a:cubicBezTo>
                    <a:pt x="19362" y="21558"/>
                    <a:pt x="19831" y="22852"/>
                    <a:pt x="20770" y="24072"/>
                  </a:cubicBezTo>
                  <a:cubicBezTo>
                    <a:pt x="22046" y="25700"/>
                    <a:pt x="25892" y="29194"/>
                    <a:pt x="32309" y="34555"/>
                  </a:cubicBezTo>
                  <a:cubicBezTo>
                    <a:pt x="38312" y="39510"/>
                    <a:pt x="41952" y="42635"/>
                    <a:pt x="43229" y="43929"/>
                  </a:cubicBezTo>
                  <a:cubicBezTo>
                    <a:pt x="46417" y="47110"/>
                    <a:pt x="48669" y="50159"/>
                    <a:pt x="49982" y="53081"/>
                  </a:cubicBezTo>
                  <a:cubicBezTo>
                    <a:pt x="51334" y="55965"/>
                    <a:pt x="52009" y="59127"/>
                    <a:pt x="52009" y="62566"/>
                  </a:cubicBezTo>
                  <a:cubicBezTo>
                    <a:pt x="52009" y="69259"/>
                    <a:pt x="49663" y="74786"/>
                    <a:pt x="44973" y="79150"/>
                  </a:cubicBezTo>
                  <a:cubicBezTo>
                    <a:pt x="40283" y="83514"/>
                    <a:pt x="34166" y="85695"/>
                    <a:pt x="26623" y="85695"/>
                  </a:cubicBezTo>
                  <a:cubicBezTo>
                    <a:pt x="20733" y="85695"/>
                    <a:pt x="15591" y="84272"/>
                    <a:pt x="11201" y="81424"/>
                  </a:cubicBezTo>
                  <a:cubicBezTo>
                    <a:pt x="6848" y="78576"/>
                    <a:pt x="3115" y="74102"/>
                    <a:pt x="0" y="68001"/>
                  </a:cubicBezTo>
                  <a:lnTo>
                    <a:pt x="13228" y="60125"/>
                  </a:lnTo>
                  <a:cubicBezTo>
                    <a:pt x="17205" y="67336"/>
                    <a:pt x="21783" y="70941"/>
                    <a:pt x="26961" y="70941"/>
                  </a:cubicBezTo>
                  <a:cubicBezTo>
                    <a:pt x="29663" y="70941"/>
                    <a:pt x="31934" y="70165"/>
                    <a:pt x="33772" y="68611"/>
                  </a:cubicBezTo>
                  <a:cubicBezTo>
                    <a:pt x="35611" y="67059"/>
                    <a:pt x="36530" y="65265"/>
                    <a:pt x="36530" y="63231"/>
                  </a:cubicBezTo>
                  <a:cubicBezTo>
                    <a:pt x="36530" y="61382"/>
                    <a:pt x="35836" y="59533"/>
                    <a:pt x="34447" y="57685"/>
                  </a:cubicBezTo>
                  <a:cubicBezTo>
                    <a:pt x="33059" y="55836"/>
                    <a:pt x="30001" y="53007"/>
                    <a:pt x="25273" y="49198"/>
                  </a:cubicBezTo>
                  <a:cubicBezTo>
                    <a:pt x="16266" y="41951"/>
                    <a:pt x="10451" y="36368"/>
                    <a:pt x="7824" y="32448"/>
                  </a:cubicBezTo>
                  <a:cubicBezTo>
                    <a:pt x="5197" y="28491"/>
                    <a:pt x="3884" y="24553"/>
                    <a:pt x="3884" y="20633"/>
                  </a:cubicBezTo>
                  <a:cubicBezTo>
                    <a:pt x="3884" y="14975"/>
                    <a:pt x="6060" y="10132"/>
                    <a:pt x="10413" y="6101"/>
                  </a:cubicBezTo>
                  <a:cubicBezTo>
                    <a:pt x="14803" y="2033"/>
                    <a:pt x="20206" y="0"/>
                    <a:pt x="26623" y="0"/>
                  </a:cubicBezTo>
                  <a:cubicBezTo>
                    <a:pt x="30751" y="0"/>
                    <a:pt x="34672" y="943"/>
                    <a:pt x="38387" y="2829"/>
                  </a:cubicBezTo>
                  <a:cubicBezTo>
                    <a:pt x="42140" y="4715"/>
                    <a:pt x="46192" y="8154"/>
                    <a:pt x="50546" y="13145"/>
                  </a:cubicBezTo>
                  <a:close/>
                </a:path>
              </a:pathLst>
            </a:custGeom>
            <a:solidFill>
              <a:srgbClr val="231F20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4258FC38-4442-49CD-AE40-CE7537AE8CD4}"/>
              </a:ext>
            </a:extLst>
          </p:cNvPr>
          <p:cNvGrpSpPr/>
          <p:nvPr userDrawn="1"/>
        </p:nvGrpSpPr>
        <p:grpSpPr>
          <a:xfrm>
            <a:off x="6126996" y="6002792"/>
            <a:ext cx="360863" cy="355600"/>
            <a:chOff x="6490843" y="6141689"/>
            <a:chExt cx="360863" cy="355600"/>
          </a:xfrm>
        </p:grpSpPr>
        <p:sp>
          <p:nvSpPr>
            <p:cNvPr id="46" name="Полилиния 70">
              <a:extLst>
                <a:ext uri="{FF2B5EF4-FFF2-40B4-BE49-F238E27FC236}">
                  <a16:creationId xmlns:a16="http://schemas.microsoft.com/office/drawing/2014/main" id="{2C35424E-1EB9-45B5-88D4-0795D9E6E890}"/>
                </a:ext>
              </a:extLst>
            </p:cNvPr>
            <p:cNvSpPr/>
            <p:nvPr/>
          </p:nvSpPr>
          <p:spPr>
            <a:xfrm>
              <a:off x="6490843" y="6141689"/>
              <a:ext cx="360863" cy="355600"/>
            </a:xfrm>
            <a:custGeom>
              <a:avLst/>
              <a:gdLst>
                <a:gd name="connsiteX0" fmla="*/ 360863 w 360863"/>
                <a:gd name="connsiteY0" fmla="*/ 177800 h 355600"/>
                <a:gd name="connsiteX1" fmla="*/ 180432 w 360863"/>
                <a:gd name="connsiteY1" fmla="*/ 355600 h 355600"/>
                <a:gd name="connsiteX2" fmla="*/ 0 w 360863"/>
                <a:gd name="connsiteY2" fmla="*/ 177800 h 355600"/>
                <a:gd name="connsiteX3" fmla="*/ 180432 w 360863"/>
                <a:gd name="connsiteY3" fmla="*/ 0 h 355600"/>
                <a:gd name="connsiteX4" fmla="*/ 360863 w 360863"/>
                <a:gd name="connsiteY4" fmla="*/ 1778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863" h="355600">
                  <a:moveTo>
                    <a:pt x="360863" y="177800"/>
                  </a:moveTo>
                  <a:cubicBezTo>
                    <a:pt x="360863" y="275996"/>
                    <a:pt x="280081" y="355600"/>
                    <a:pt x="180432" y="355600"/>
                  </a:cubicBezTo>
                  <a:cubicBezTo>
                    <a:pt x="80782" y="355600"/>
                    <a:pt x="0" y="275996"/>
                    <a:pt x="0" y="177800"/>
                  </a:cubicBezTo>
                  <a:cubicBezTo>
                    <a:pt x="0" y="79604"/>
                    <a:pt x="80782" y="0"/>
                    <a:pt x="180432" y="0"/>
                  </a:cubicBezTo>
                  <a:cubicBezTo>
                    <a:pt x="280081" y="0"/>
                    <a:pt x="360863" y="79604"/>
                    <a:pt x="360863" y="177800"/>
                  </a:cubicBezTo>
                  <a:close/>
                </a:path>
              </a:pathLst>
            </a:custGeom>
            <a:solidFill>
              <a:srgbClr val="FFFFFF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  <p:sp>
          <p:nvSpPr>
            <p:cNvPr id="47" name="Полилиния 71">
              <a:hlinkClick r:id="rId9"/>
              <a:extLst>
                <a:ext uri="{FF2B5EF4-FFF2-40B4-BE49-F238E27FC236}">
                  <a16:creationId xmlns:a16="http://schemas.microsoft.com/office/drawing/2014/main" id="{BB867264-B382-4EFE-9F57-D0CE79FAE379}"/>
                </a:ext>
              </a:extLst>
            </p:cNvPr>
            <p:cNvSpPr/>
            <p:nvPr/>
          </p:nvSpPr>
          <p:spPr>
            <a:xfrm>
              <a:off x="6585881" y="6235267"/>
              <a:ext cx="161438" cy="159084"/>
            </a:xfrm>
            <a:custGeom>
              <a:avLst/>
              <a:gdLst>
                <a:gd name="connsiteX0" fmla="*/ 3787 w 161438"/>
                <a:gd name="connsiteY0" fmla="*/ 17864 h 159084"/>
                <a:gd name="connsiteX1" fmla="*/ 0 w 161438"/>
                <a:gd name="connsiteY1" fmla="*/ 53360 h 159084"/>
                <a:gd name="connsiteX2" fmla="*/ 0 w 161438"/>
                <a:gd name="connsiteY2" fmla="*/ 105725 h 159084"/>
                <a:gd name="connsiteX3" fmla="*/ 3787 w 161438"/>
                <a:gd name="connsiteY3" fmla="*/ 141220 h 159084"/>
                <a:gd name="connsiteX4" fmla="*/ 18130 w 161438"/>
                <a:gd name="connsiteY4" fmla="*/ 155353 h 159084"/>
                <a:gd name="connsiteX5" fmla="*/ 54149 w 161438"/>
                <a:gd name="connsiteY5" fmla="*/ 159084 h 159084"/>
                <a:gd name="connsiteX6" fmla="*/ 107289 w 161438"/>
                <a:gd name="connsiteY6" fmla="*/ 159084 h 159084"/>
                <a:gd name="connsiteX7" fmla="*/ 143310 w 161438"/>
                <a:gd name="connsiteY7" fmla="*/ 155353 h 159084"/>
                <a:gd name="connsiteX8" fmla="*/ 157653 w 161438"/>
                <a:gd name="connsiteY8" fmla="*/ 141220 h 159084"/>
                <a:gd name="connsiteX9" fmla="*/ 161439 w 161438"/>
                <a:gd name="connsiteY9" fmla="*/ 105725 h 159084"/>
                <a:gd name="connsiteX10" fmla="*/ 161439 w 161438"/>
                <a:gd name="connsiteY10" fmla="*/ 53360 h 159084"/>
                <a:gd name="connsiteX11" fmla="*/ 157653 w 161438"/>
                <a:gd name="connsiteY11" fmla="*/ 17864 h 159084"/>
                <a:gd name="connsiteX12" fmla="*/ 143310 w 161438"/>
                <a:gd name="connsiteY12" fmla="*/ 3731 h 159084"/>
                <a:gd name="connsiteX13" fmla="*/ 107289 w 161438"/>
                <a:gd name="connsiteY13" fmla="*/ 0 h 159084"/>
                <a:gd name="connsiteX14" fmla="*/ 54149 w 161438"/>
                <a:gd name="connsiteY14" fmla="*/ 0 h 159084"/>
                <a:gd name="connsiteX15" fmla="*/ 18130 w 161438"/>
                <a:gd name="connsiteY15" fmla="*/ 3731 h 159084"/>
                <a:gd name="connsiteX16" fmla="*/ 3787 w 161438"/>
                <a:gd name="connsiteY16" fmla="*/ 17864 h 159084"/>
                <a:gd name="connsiteX17" fmla="*/ 56425 w 161438"/>
                <a:gd name="connsiteY17" fmla="*/ 22043 h 159084"/>
                <a:gd name="connsiteX18" fmla="*/ 80630 w 161438"/>
                <a:gd name="connsiteY18" fmla="*/ 21693 h 159084"/>
                <a:gd name="connsiteX19" fmla="*/ 80611 w 161438"/>
                <a:gd name="connsiteY19" fmla="*/ 21693 h 159084"/>
                <a:gd name="connsiteX20" fmla="*/ 104815 w 161438"/>
                <a:gd name="connsiteY20" fmla="*/ 22043 h 159084"/>
                <a:gd name="connsiteX21" fmla="*/ 119074 w 161438"/>
                <a:gd name="connsiteY21" fmla="*/ 24730 h 159084"/>
                <a:gd name="connsiteX22" fmla="*/ 129470 w 161438"/>
                <a:gd name="connsiteY22" fmla="*/ 31401 h 159084"/>
                <a:gd name="connsiteX23" fmla="*/ 136245 w 161438"/>
                <a:gd name="connsiteY23" fmla="*/ 41649 h 159084"/>
                <a:gd name="connsiteX24" fmla="*/ 138972 w 161438"/>
                <a:gd name="connsiteY24" fmla="*/ 55689 h 159084"/>
                <a:gd name="connsiteX25" fmla="*/ 139327 w 161438"/>
                <a:gd name="connsiteY25" fmla="*/ 79542 h 159084"/>
                <a:gd name="connsiteX26" fmla="*/ 138972 w 161438"/>
                <a:gd name="connsiteY26" fmla="*/ 103391 h 159084"/>
                <a:gd name="connsiteX27" fmla="*/ 136245 w 161438"/>
                <a:gd name="connsiteY27" fmla="*/ 117430 h 159084"/>
                <a:gd name="connsiteX28" fmla="*/ 129470 w 161438"/>
                <a:gd name="connsiteY28" fmla="*/ 127677 h 159084"/>
                <a:gd name="connsiteX29" fmla="*/ 119078 w 161438"/>
                <a:gd name="connsiteY29" fmla="*/ 134354 h 159084"/>
                <a:gd name="connsiteX30" fmla="*/ 104823 w 161438"/>
                <a:gd name="connsiteY30" fmla="*/ 137042 h 159084"/>
                <a:gd name="connsiteX31" fmla="*/ 80622 w 161438"/>
                <a:gd name="connsiteY31" fmla="*/ 137391 h 159084"/>
                <a:gd name="connsiteX32" fmla="*/ 56420 w 161438"/>
                <a:gd name="connsiteY32" fmla="*/ 137042 h 159084"/>
                <a:gd name="connsiteX33" fmla="*/ 42170 w 161438"/>
                <a:gd name="connsiteY33" fmla="*/ 134354 h 159084"/>
                <a:gd name="connsiteX34" fmla="*/ 31774 w 161438"/>
                <a:gd name="connsiteY34" fmla="*/ 127677 h 159084"/>
                <a:gd name="connsiteX35" fmla="*/ 25004 w 161438"/>
                <a:gd name="connsiteY35" fmla="*/ 117429 h 159084"/>
                <a:gd name="connsiteX36" fmla="*/ 22277 w 161438"/>
                <a:gd name="connsiteY36" fmla="*/ 103389 h 159084"/>
                <a:gd name="connsiteX37" fmla="*/ 21921 w 161438"/>
                <a:gd name="connsiteY37" fmla="*/ 79542 h 159084"/>
                <a:gd name="connsiteX38" fmla="*/ 22275 w 161438"/>
                <a:gd name="connsiteY38" fmla="*/ 55688 h 159084"/>
                <a:gd name="connsiteX39" fmla="*/ 25002 w 161438"/>
                <a:gd name="connsiteY39" fmla="*/ 41647 h 159084"/>
                <a:gd name="connsiteX40" fmla="*/ 31778 w 161438"/>
                <a:gd name="connsiteY40" fmla="*/ 31401 h 159084"/>
                <a:gd name="connsiteX41" fmla="*/ 42176 w 161438"/>
                <a:gd name="connsiteY41" fmla="*/ 24730 h 159084"/>
                <a:gd name="connsiteX42" fmla="*/ 56425 w 161438"/>
                <a:gd name="connsiteY42" fmla="*/ 22043 h 159084"/>
                <a:gd name="connsiteX43" fmla="*/ 78673 w 161438"/>
                <a:gd name="connsiteY43" fmla="*/ 32117 h 159084"/>
                <a:gd name="connsiteX44" fmla="*/ 75363 w 161438"/>
                <a:gd name="connsiteY44" fmla="*/ 32118 h 159084"/>
                <a:gd name="connsiteX45" fmla="*/ 75363 w 161438"/>
                <a:gd name="connsiteY45" fmla="*/ 32104 h 159084"/>
                <a:gd name="connsiteX46" fmla="*/ 56909 w 161438"/>
                <a:gd name="connsiteY46" fmla="*/ 32429 h 159084"/>
                <a:gd name="connsiteX47" fmla="*/ 46008 w 161438"/>
                <a:gd name="connsiteY47" fmla="*/ 34424 h 159084"/>
                <a:gd name="connsiteX48" fmla="*/ 39257 w 161438"/>
                <a:gd name="connsiteY48" fmla="*/ 38753 h 159084"/>
                <a:gd name="connsiteX49" fmla="*/ 34864 w 161438"/>
                <a:gd name="connsiteY49" fmla="*/ 45405 h 159084"/>
                <a:gd name="connsiteX50" fmla="*/ 32843 w 161438"/>
                <a:gd name="connsiteY50" fmla="*/ 56145 h 159084"/>
                <a:gd name="connsiteX51" fmla="*/ 32505 w 161438"/>
                <a:gd name="connsiteY51" fmla="*/ 79514 h 159084"/>
                <a:gd name="connsiteX52" fmla="*/ 32843 w 161438"/>
                <a:gd name="connsiteY52" fmla="*/ 102893 h 159084"/>
                <a:gd name="connsiteX53" fmla="*/ 34864 w 161438"/>
                <a:gd name="connsiteY53" fmla="*/ 113631 h 159084"/>
                <a:gd name="connsiteX54" fmla="*/ 39257 w 161438"/>
                <a:gd name="connsiteY54" fmla="*/ 120280 h 159084"/>
                <a:gd name="connsiteX55" fmla="*/ 46008 w 161438"/>
                <a:gd name="connsiteY55" fmla="*/ 124606 h 159084"/>
                <a:gd name="connsiteX56" fmla="*/ 56909 w 161438"/>
                <a:gd name="connsiteY56" fmla="*/ 126601 h 159084"/>
                <a:gd name="connsiteX57" fmla="*/ 80630 w 161438"/>
                <a:gd name="connsiteY57" fmla="*/ 126938 h 159084"/>
                <a:gd name="connsiteX58" fmla="*/ 104351 w 161438"/>
                <a:gd name="connsiteY58" fmla="*/ 126601 h 159084"/>
                <a:gd name="connsiteX59" fmla="*/ 115250 w 161438"/>
                <a:gd name="connsiteY59" fmla="*/ 124608 h 159084"/>
                <a:gd name="connsiteX60" fmla="*/ 121996 w 161438"/>
                <a:gd name="connsiteY60" fmla="*/ 120281 h 159084"/>
                <a:gd name="connsiteX61" fmla="*/ 126389 w 161438"/>
                <a:gd name="connsiteY61" fmla="*/ 113636 h 159084"/>
                <a:gd name="connsiteX62" fmla="*/ 128410 w 161438"/>
                <a:gd name="connsiteY62" fmla="*/ 102898 h 159084"/>
                <a:gd name="connsiteX63" fmla="*/ 128753 w 161438"/>
                <a:gd name="connsiteY63" fmla="*/ 79529 h 159084"/>
                <a:gd name="connsiteX64" fmla="*/ 128410 w 161438"/>
                <a:gd name="connsiteY64" fmla="*/ 56160 h 159084"/>
                <a:gd name="connsiteX65" fmla="*/ 126389 w 161438"/>
                <a:gd name="connsiteY65" fmla="*/ 45422 h 159084"/>
                <a:gd name="connsiteX66" fmla="*/ 121996 w 161438"/>
                <a:gd name="connsiteY66" fmla="*/ 38770 h 159084"/>
                <a:gd name="connsiteX67" fmla="*/ 115250 w 161438"/>
                <a:gd name="connsiteY67" fmla="*/ 34443 h 159084"/>
                <a:gd name="connsiteX68" fmla="*/ 104351 w 161438"/>
                <a:gd name="connsiteY68" fmla="*/ 32450 h 159084"/>
                <a:gd name="connsiteX69" fmla="*/ 80630 w 161438"/>
                <a:gd name="connsiteY69" fmla="*/ 32118 h 159084"/>
                <a:gd name="connsiteX70" fmla="*/ 78673 w 161438"/>
                <a:gd name="connsiteY70" fmla="*/ 32117 h 159084"/>
                <a:gd name="connsiteX71" fmla="*/ 104921 w 161438"/>
                <a:gd name="connsiteY71" fmla="*/ 48663 h 159084"/>
                <a:gd name="connsiteX72" fmla="*/ 111965 w 161438"/>
                <a:gd name="connsiteY72" fmla="*/ 41723 h 159084"/>
                <a:gd name="connsiteX73" fmla="*/ 111965 w 161438"/>
                <a:gd name="connsiteY73" fmla="*/ 41721 h 159084"/>
                <a:gd name="connsiteX74" fmla="*/ 119010 w 161438"/>
                <a:gd name="connsiteY74" fmla="*/ 48663 h 159084"/>
                <a:gd name="connsiteX75" fmla="*/ 111965 w 161438"/>
                <a:gd name="connsiteY75" fmla="*/ 55605 h 159084"/>
                <a:gd name="connsiteX76" fmla="*/ 104921 w 161438"/>
                <a:gd name="connsiteY76" fmla="*/ 48663 h 159084"/>
                <a:gd name="connsiteX77" fmla="*/ 50483 w 161438"/>
                <a:gd name="connsiteY77" fmla="*/ 79542 h 159084"/>
                <a:gd name="connsiteX78" fmla="*/ 80628 w 161438"/>
                <a:gd name="connsiteY78" fmla="*/ 49835 h 159084"/>
                <a:gd name="connsiteX79" fmla="*/ 110772 w 161438"/>
                <a:gd name="connsiteY79" fmla="*/ 79542 h 159084"/>
                <a:gd name="connsiteX80" fmla="*/ 80630 w 161438"/>
                <a:gd name="connsiteY80" fmla="*/ 109244 h 159084"/>
                <a:gd name="connsiteX81" fmla="*/ 50483 w 161438"/>
                <a:gd name="connsiteY81" fmla="*/ 79542 h 159084"/>
                <a:gd name="connsiteX82" fmla="*/ 100197 w 161438"/>
                <a:gd name="connsiteY82" fmla="*/ 79542 h 159084"/>
                <a:gd name="connsiteX83" fmla="*/ 80630 w 161438"/>
                <a:gd name="connsiteY83" fmla="*/ 60259 h 159084"/>
                <a:gd name="connsiteX84" fmla="*/ 61062 w 161438"/>
                <a:gd name="connsiteY84" fmla="*/ 79542 h 159084"/>
                <a:gd name="connsiteX85" fmla="*/ 80630 w 161438"/>
                <a:gd name="connsiteY85" fmla="*/ 98825 h 159084"/>
                <a:gd name="connsiteX86" fmla="*/ 100197 w 161438"/>
                <a:gd name="connsiteY86" fmla="*/ 79542 h 159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61438" h="159084">
                  <a:moveTo>
                    <a:pt x="3787" y="17864"/>
                  </a:moveTo>
                  <a:cubicBezTo>
                    <a:pt x="0" y="25048"/>
                    <a:pt x="0" y="34485"/>
                    <a:pt x="0" y="53360"/>
                  </a:cubicBezTo>
                  <a:lnTo>
                    <a:pt x="0" y="105725"/>
                  </a:lnTo>
                  <a:cubicBezTo>
                    <a:pt x="0" y="124599"/>
                    <a:pt x="0" y="134036"/>
                    <a:pt x="3787" y="141220"/>
                  </a:cubicBezTo>
                  <a:cubicBezTo>
                    <a:pt x="6978" y="147273"/>
                    <a:pt x="11986" y="152208"/>
                    <a:pt x="18130" y="155353"/>
                  </a:cubicBezTo>
                  <a:cubicBezTo>
                    <a:pt x="25419" y="159084"/>
                    <a:pt x="34995" y="159084"/>
                    <a:pt x="54149" y="159084"/>
                  </a:cubicBezTo>
                  <a:lnTo>
                    <a:pt x="107289" y="159084"/>
                  </a:lnTo>
                  <a:cubicBezTo>
                    <a:pt x="126444" y="159084"/>
                    <a:pt x="136020" y="159084"/>
                    <a:pt x="143310" y="155353"/>
                  </a:cubicBezTo>
                  <a:cubicBezTo>
                    <a:pt x="149452" y="152208"/>
                    <a:pt x="154462" y="147273"/>
                    <a:pt x="157653" y="141220"/>
                  </a:cubicBezTo>
                  <a:cubicBezTo>
                    <a:pt x="161439" y="134036"/>
                    <a:pt x="161439" y="124599"/>
                    <a:pt x="161439" y="105725"/>
                  </a:cubicBezTo>
                  <a:lnTo>
                    <a:pt x="161439" y="53360"/>
                  </a:lnTo>
                  <a:cubicBezTo>
                    <a:pt x="161439" y="34485"/>
                    <a:pt x="161439" y="25048"/>
                    <a:pt x="157653" y="17864"/>
                  </a:cubicBezTo>
                  <a:cubicBezTo>
                    <a:pt x="154462" y="11812"/>
                    <a:pt x="149452" y="6876"/>
                    <a:pt x="143310" y="3731"/>
                  </a:cubicBezTo>
                  <a:cubicBezTo>
                    <a:pt x="136020" y="0"/>
                    <a:pt x="126444" y="0"/>
                    <a:pt x="107289" y="0"/>
                  </a:cubicBezTo>
                  <a:lnTo>
                    <a:pt x="54149" y="0"/>
                  </a:lnTo>
                  <a:cubicBezTo>
                    <a:pt x="34995" y="0"/>
                    <a:pt x="25419" y="0"/>
                    <a:pt x="18130" y="3731"/>
                  </a:cubicBezTo>
                  <a:cubicBezTo>
                    <a:pt x="11986" y="6876"/>
                    <a:pt x="6978" y="11812"/>
                    <a:pt x="3787" y="17864"/>
                  </a:cubicBezTo>
                  <a:close/>
                  <a:moveTo>
                    <a:pt x="56425" y="22043"/>
                  </a:moveTo>
                  <a:cubicBezTo>
                    <a:pt x="62686" y="21762"/>
                    <a:pt x="64687" y="21693"/>
                    <a:pt x="80630" y="21693"/>
                  </a:cubicBezTo>
                  <a:lnTo>
                    <a:pt x="80611" y="21693"/>
                  </a:lnTo>
                  <a:cubicBezTo>
                    <a:pt x="96559" y="21693"/>
                    <a:pt x="98553" y="21762"/>
                    <a:pt x="104815" y="22043"/>
                  </a:cubicBezTo>
                  <a:cubicBezTo>
                    <a:pt x="111064" y="22325"/>
                    <a:pt x="115332" y="23300"/>
                    <a:pt x="119074" y="24730"/>
                  </a:cubicBezTo>
                  <a:cubicBezTo>
                    <a:pt x="122938" y="26207"/>
                    <a:pt x="126204" y="28183"/>
                    <a:pt x="129470" y="31401"/>
                  </a:cubicBezTo>
                  <a:cubicBezTo>
                    <a:pt x="132735" y="34617"/>
                    <a:pt x="134741" y="37844"/>
                    <a:pt x="136245" y="41649"/>
                  </a:cubicBezTo>
                  <a:cubicBezTo>
                    <a:pt x="137688" y="45327"/>
                    <a:pt x="138679" y="49530"/>
                    <a:pt x="138972" y="55689"/>
                  </a:cubicBezTo>
                  <a:cubicBezTo>
                    <a:pt x="139253" y="61859"/>
                    <a:pt x="139327" y="63831"/>
                    <a:pt x="139327" y="79542"/>
                  </a:cubicBezTo>
                  <a:cubicBezTo>
                    <a:pt x="139327" y="95253"/>
                    <a:pt x="139253" y="97220"/>
                    <a:pt x="138972" y="103391"/>
                  </a:cubicBezTo>
                  <a:cubicBezTo>
                    <a:pt x="138679" y="109546"/>
                    <a:pt x="137688" y="113751"/>
                    <a:pt x="136245" y="117430"/>
                  </a:cubicBezTo>
                  <a:cubicBezTo>
                    <a:pt x="134741" y="121234"/>
                    <a:pt x="132735" y="124462"/>
                    <a:pt x="129470" y="127677"/>
                  </a:cubicBezTo>
                  <a:cubicBezTo>
                    <a:pt x="126208" y="130895"/>
                    <a:pt x="122937" y="132876"/>
                    <a:pt x="119078" y="134354"/>
                  </a:cubicBezTo>
                  <a:cubicBezTo>
                    <a:pt x="115343" y="135784"/>
                    <a:pt x="111073" y="136759"/>
                    <a:pt x="104823" y="137042"/>
                  </a:cubicBezTo>
                  <a:cubicBezTo>
                    <a:pt x="98561" y="137322"/>
                    <a:pt x="96566" y="137391"/>
                    <a:pt x="80622" y="137391"/>
                  </a:cubicBezTo>
                  <a:cubicBezTo>
                    <a:pt x="64681" y="137391"/>
                    <a:pt x="62681" y="137322"/>
                    <a:pt x="56420" y="137042"/>
                  </a:cubicBezTo>
                  <a:cubicBezTo>
                    <a:pt x="50171" y="136759"/>
                    <a:pt x="45905" y="135784"/>
                    <a:pt x="42170" y="134354"/>
                  </a:cubicBezTo>
                  <a:cubicBezTo>
                    <a:pt x="38311" y="132876"/>
                    <a:pt x="35036" y="130895"/>
                    <a:pt x="31774" y="127677"/>
                  </a:cubicBezTo>
                  <a:cubicBezTo>
                    <a:pt x="28510" y="124462"/>
                    <a:pt x="26504" y="121234"/>
                    <a:pt x="25004" y="117429"/>
                  </a:cubicBezTo>
                  <a:cubicBezTo>
                    <a:pt x="23553" y="113751"/>
                    <a:pt x="22563" y="109547"/>
                    <a:pt x="22277" y="103389"/>
                  </a:cubicBezTo>
                  <a:cubicBezTo>
                    <a:pt x="21993" y="97218"/>
                    <a:pt x="21921" y="95253"/>
                    <a:pt x="21921" y="79542"/>
                  </a:cubicBezTo>
                  <a:cubicBezTo>
                    <a:pt x="21921" y="63831"/>
                    <a:pt x="21995" y="61858"/>
                    <a:pt x="22275" y="55688"/>
                  </a:cubicBezTo>
                  <a:cubicBezTo>
                    <a:pt x="22557" y="49532"/>
                    <a:pt x="23547" y="45327"/>
                    <a:pt x="25002" y="41647"/>
                  </a:cubicBezTo>
                  <a:cubicBezTo>
                    <a:pt x="26506" y="37844"/>
                    <a:pt x="28512" y="34617"/>
                    <a:pt x="31778" y="31401"/>
                  </a:cubicBezTo>
                  <a:cubicBezTo>
                    <a:pt x="35041" y="28184"/>
                    <a:pt x="38316" y="26208"/>
                    <a:pt x="42176" y="24730"/>
                  </a:cubicBezTo>
                  <a:cubicBezTo>
                    <a:pt x="45909" y="23300"/>
                    <a:pt x="50175" y="22325"/>
                    <a:pt x="56425" y="22043"/>
                  </a:cubicBezTo>
                  <a:close/>
                  <a:moveTo>
                    <a:pt x="78673" y="32117"/>
                  </a:moveTo>
                  <a:cubicBezTo>
                    <a:pt x="77486" y="32117"/>
                    <a:pt x="76386" y="32116"/>
                    <a:pt x="75363" y="32118"/>
                  </a:cubicBezTo>
                  <a:lnTo>
                    <a:pt x="75363" y="32104"/>
                  </a:lnTo>
                  <a:cubicBezTo>
                    <a:pt x="64423" y="32115"/>
                    <a:pt x="62324" y="32188"/>
                    <a:pt x="56909" y="32429"/>
                  </a:cubicBezTo>
                  <a:cubicBezTo>
                    <a:pt x="51186" y="32688"/>
                    <a:pt x="48077" y="33629"/>
                    <a:pt x="46008" y="34424"/>
                  </a:cubicBezTo>
                  <a:cubicBezTo>
                    <a:pt x="43268" y="35475"/>
                    <a:pt x="41312" y="36728"/>
                    <a:pt x="39257" y="38753"/>
                  </a:cubicBezTo>
                  <a:cubicBezTo>
                    <a:pt x="37203" y="40777"/>
                    <a:pt x="35929" y="42706"/>
                    <a:pt x="34864" y="45405"/>
                  </a:cubicBezTo>
                  <a:cubicBezTo>
                    <a:pt x="34061" y="47445"/>
                    <a:pt x="33104" y="50505"/>
                    <a:pt x="32843" y="56145"/>
                  </a:cubicBezTo>
                  <a:cubicBezTo>
                    <a:pt x="32561" y="62244"/>
                    <a:pt x="32505" y="64066"/>
                    <a:pt x="32505" y="79514"/>
                  </a:cubicBezTo>
                  <a:cubicBezTo>
                    <a:pt x="32505" y="94962"/>
                    <a:pt x="32561" y="96794"/>
                    <a:pt x="32843" y="102893"/>
                  </a:cubicBezTo>
                  <a:cubicBezTo>
                    <a:pt x="33103" y="108533"/>
                    <a:pt x="34061" y="111594"/>
                    <a:pt x="34864" y="113631"/>
                  </a:cubicBezTo>
                  <a:cubicBezTo>
                    <a:pt x="35931" y="116332"/>
                    <a:pt x="37203" y="118255"/>
                    <a:pt x="39257" y="120280"/>
                  </a:cubicBezTo>
                  <a:cubicBezTo>
                    <a:pt x="41312" y="122305"/>
                    <a:pt x="43268" y="123558"/>
                    <a:pt x="46008" y="124606"/>
                  </a:cubicBezTo>
                  <a:cubicBezTo>
                    <a:pt x="48079" y="125399"/>
                    <a:pt x="51186" y="126341"/>
                    <a:pt x="56909" y="126601"/>
                  </a:cubicBezTo>
                  <a:cubicBezTo>
                    <a:pt x="63097" y="126878"/>
                    <a:pt x="64954" y="126938"/>
                    <a:pt x="80630" y="126938"/>
                  </a:cubicBezTo>
                  <a:cubicBezTo>
                    <a:pt x="96304" y="126938"/>
                    <a:pt x="98162" y="126878"/>
                    <a:pt x="104351" y="126601"/>
                  </a:cubicBezTo>
                  <a:cubicBezTo>
                    <a:pt x="110075" y="126343"/>
                    <a:pt x="113183" y="125403"/>
                    <a:pt x="115250" y="124608"/>
                  </a:cubicBezTo>
                  <a:cubicBezTo>
                    <a:pt x="117991" y="123559"/>
                    <a:pt x="119941" y="122306"/>
                    <a:pt x="121996" y="120281"/>
                  </a:cubicBezTo>
                  <a:cubicBezTo>
                    <a:pt x="124050" y="118258"/>
                    <a:pt x="125325" y="116335"/>
                    <a:pt x="126389" y="113636"/>
                  </a:cubicBezTo>
                  <a:cubicBezTo>
                    <a:pt x="127193" y="111599"/>
                    <a:pt x="128149" y="108538"/>
                    <a:pt x="128410" y="102898"/>
                  </a:cubicBezTo>
                  <a:cubicBezTo>
                    <a:pt x="128691" y="96799"/>
                    <a:pt x="128753" y="94968"/>
                    <a:pt x="128753" y="79529"/>
                  </a:cubicBezTo>
                  <a:cubicBezTo>
                    <a:pt x="128753" y="64090"/>
                    <a:pt x="128691" y="62259"/>
                    <a:pt x="128410" y="56160"/>
                  </a:cubicBezTo>
                  <a:cubicBezTo>
                    <a:pt x="128150" y="50520"/>
                    <a:pt x="127193" y="47459"/>
                    <a:pt x="126389" y="45422"/>
                  </a:cubicBezTo>
                  <a:cubicBezTo>
                    <a:pt x="125322" y="42723"/>
                    <a:pt x="124050" y="40794"/>
                    <a:pt x="121996" y="38770"/>
                  </a:cubicBezTo>
                  <a:cubicBezTo>
                    <a:pt x="119942" y="36745"/>
                    <a:pt x="117990" y="35492"/>
                    <a:pt x="115250" y="34443"/>
                  </a:cubicBezTo>
                  <a:cubicBezTo>
                    <a:pt x="113181" y="33651"/>
                    <a:pt x="110075" y="32709"/>
                    <a:pt x="104351" y="32450"/>
                  </a:cubicBezTo>
                  <a:cubicBezTo>
                    <a:pt x="98161" y="32173"/>
                    <a:pt x="96304" y="32118"/>
                    <a:pt x="80630" y="32118"/>
                  </a:cubicBezTo>
                  <a:cubicBezTo>
                    <a:pt x="79952" y="32118"/>
                    <a:pt x="79301" y="32118"/>
                    <a:pt x="78673" y="32117"/>
                  </a:cubicBezTo>
                  <a:close/>
                  <a:moveTo>
                    <a:pt x="104921" y="48663"/>
                  </a:moveTo>
                  <a:cubicBezTo>
                    <a:pt x="104921" y="44829"/>
                    <a:pt x="108076" y="41723"/>
                    <a:pt x="111965" y="41723"/>
                  </a:cubicBezTo>
                  <a:lnTo>
                    <a:pt x="111965" y="41721"/>
                  </a:lnTo>
                  <a:cubicBezTo>
                    <a:pt x="115854" y="41721"/>
                    <a:pt x="119010" y="44831"/>
                    <a:pt x="119010" y="48663"/>
                  </a:cubicBezTo>
                  <a:cubicBezTo>
                    <a:pt x="119010" y="52495"/>
                    <a:pt x="115854" y="55605"/>
                    <a:pt x="111965" y="55605"/>
                  </a:cubicBezTo>
                  <a:cubicBezTo>
                    <a:pt x="108076" y="55605"/>
                    <a:pt x="104921" y="52495"/>
                    <a:pt x="104921" y="48663"/>
                  </a:cubicBezTo>
                  <a:close/>
                  <a:moveTo>
                    <a:pt x="50483" y="79542"/>
                  </a:moveTo>
                  <a:cubicBezTo>
                    <a:pt x="50483" y="63137"/>
                    <a:pt x="63981" y="49835"/>
                    <a:pt x="80628" y="49835"/>
                  </a:cubicBezTo>
                  <a:cubicBezTo>
                    <a:pt x="97277" y="49835"/>
                    <a:pt x="110772" y="63136"/>
                    <a:pt x="110772" y="79542"/>
                  </a:cubicBezTo>
                  <a:cubicBezTo>
                    <a:pt x="110772" y="95948"/>
                    <a:pt x="97278" y="109244"/>
                    <a:pt x="80630" y="109244"/>
                  </a:cubicBezTo>
                  <a:cubicBezTo>
                    <a:pt x="63981" y="109244"/>
                    <a:pt x="50483" y="95948"/>
                    <a:pt x="50483" y="79542"/>
                  </a:cubicBezTo>
                  <a:close/>
                  <a:moveTo>
                    <a:pt x="100197" y="79542"/>
                  </a:moveTo>
                  <a:cubicBezTo>
                    <a:pt x="100197" y="68892"/>
                    <a:pt x="91436" y="60259"/>
                    <a:pt x="80630" y="60259"/>
                  </a:cubicBezTo>
                  <a:cubicBezTo>
                    <a:pt x="69822" y="60259"/>
                    <a:pt x="61062" y="68892"/>
                    <a:pt x="61062" y="79542"/>
                  </a:cubicBezTo>
                  <a:cubicBezTo>
                    <a:pt x="61062" y="90191"/>
                    <a:pt x="69822" y="98825"/>
                    <a:pt x="80630" y="98825"/>
                  </a:cubicBezTo>
                  <a:cubicBezTo>
                    <a:pt x="91436" y="98825"/>
                    <a:pt x="100197" y="90191"/>
                    <a:pt x="100197" y="79542"/>
                  </a:cubicBezTo>
                  <a:close/>
                </a:path>
              </a:pathLst>
            </a:custGeom>
            <a:solidFill>
              <a:srgbClr val="231F20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0F0FD1FA-0874-4E08-BEFE-3B1697E94B47}"/>
              </a:ext>
            </a:extLst>
          </p:cNvPr>
          <p:cNvGrpSpPr/>
          <p:nvPr userDrawn="1"/>
        </p:nvGrpSpPr>
        <p:grpSpPr>
          <a:xfrm>
            <a:off x="6563830" y="6002792"/>
            <a:ext cx="360863" cy="355600"/>
            <a:chOff x="6927677" y="6141689"/>
            <a:chExt cx="360863" cy="355600"/>
          </a:xfrm>
        </p:grpSpPr>
        <p:sp>
          <p:nvSpPr>
            <p:cNvPr id="49" name="Полилиния 72">
              <a:hlinkClick r:id="rId10"/>
              <a:extLst>
                <a:ext uri="{FF2B5EF4-FFF2-40B4-BE49-F238E27FC236}">
                  <a16:creationId xmlns:a16="http://schemas.microsoft.com/office/drawing/2014/main" id="{AB6AF28C-3156-45DA-89F5-2A44835612A1}"/>
                </a:ext>
              </a:extLst>
            </p:cNvPr>
            <p:cNvSpPr/>
            <p:nvPr/>
          </p:nvSpPr>
          <p:spPr>
            <a:xfrm>
              <a:off x="6927677" y="6141689"/>
              <a:ext cx="360863" cy="355600"/>
            </a:xfrm>
            <a:custGeom>
              <a:avLst/>
              <a:gdLst>
                <a:gd name="connsiteX0" fmla="*/ 360863 w 360863"/>
                <a:gd name="connsiteY0" fmla="*/ 177800 h 355600"/>
                <a:gd name="connsiteX1" fmla="*/ 180432 w 360863"/>
                <a:gd name="connsiteY1" fmla="*/ 355600 h 355600"/>
                <a:gd name="connsiteX2" fmla="*/ 0 w 360863"/>
                <a:gd name="connsiteY2" fmla="*/ 177800 h 355600"/>
                <a:gd name="connsiteX3" fmla="*/ 180432 w 360863"/>
                <a:gd name="connsiteY3" fmla="*/ 0 h 355600"/>
                <a:gd name="connsiteX4" fmla="*/ 360863 w 360863"/>
                <a:gd name="connsiteY4" fmla="*/ 1778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863" h="355600">
                  <a:moveTo>
                    <a:pt x="360863" y="177800"/>
                  </a:moveTo>
                  <a:cubicBezTo>
                    <a:pt x="360863" y="275996"/>
                    <a:pt x="280077" y="355600"/>
                    <a:pt x="180432" y="355600"/>
                  </a:cubicBezTo>
                  <a:cubicBezTo>
                    <a:pt x="80786" y="355600"/>
                    <a:pt x="0" y="275996"/>
                    <a:pt x="0" y="177800"/>
                  </a:cubicBezTo>
                  <a:cubicBezTo>
                    <a:pt x="0" y="79604"/>
                    <a:pt x="80786" y="0"/>
                    <a:pt x="180432" y="0"/>
                  </a:cubicBezTo>
                  <a:cubicBezTo>
                    <a:pt x="280077" y="0"/>
                    <a:pt x="360863" y="79604"/>
                    <a:pt x="360863" y="177800"/>
                  </a:cubicBezTo>
                  <a:close/>
                </a:path>
              </a:pathLst>
            </a:custGeom>
            <a:solidFill>
              <a:srgbClr val="FFFFFF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  <p:sp>
          <p:nvSpPr>
            <p:cNvPr id="50" name="Полилиния 73">
              <a:extLst>
                <a:ext uri="{FF2B5EF4-FFF2-40B4-BE49-F238E27FC236}">
                  <a16:creationId xmlns:a16="http://schemas.microsoft.com/office/drawing/2014/main" id="{0087BE52-82BD-4F4A-B5FC-48443A80FD78}"/>
                </a:ext>
              </a:extLst>
            </p:cNvPr>
            <p:cNvSpPr/>
            <p:nvPr/>
          </p:nvSpPr>
          <p:spPr>
            <a:xfrm>
              <a:off x="7022641" y="6244625"/>
              <a:ext cx="161438" cy="159084"/>
            </a:xfrm>
            <a:custGeom>
              <a:avLst/>
              <a:gdLst>
                <a:gd name="connsiteX0" fmla="*/ 3789 w 161438"/>
                <a:gd name="connsiteY0" fmla="*/ 17864 h 159084"/>
                <a:gd name="connsiteX1" fmla="*/ 0 w 161438"/>
                <a:gd name="connsiteY1" fmla="*/ 53360 h 159084"/>
                <a:gd name="connsiteX2" fmla="*/ 0 w 161438"/>
                <a:gd name="connsiteY2" fmla="*/ 105725 h 159084"/>
                <a:gd name="connsiteX3" fmla="*/ 3789 w 161438"/>
                <a:gd name="connsiteY3" fmla="*/ 141220 h 159084"/>
                <a:gd name="connsiteX4" fmla="*/ 18129 w 161438"/>
                <a:gd name="connsiteY4" fmla="*/ 155353 h 159084"/>
                <a:gd name="connsiteX5" fmla="*/ 54148 w 161438"/>
                <a:gd name="connsiteY5" fmla="*/ 159084 h 159084"/>
                <a:gd name="connsiteX6" fmla="*/ 107290 w 161438"/>
                <a:gd name="connsiteY6" fmla="*/ 159084 h 159084"/>
                <a:gd name="connsiteX7" fmla="*/ 143310 w 161438"/>
                <a:gd name="connsiteY7" fmla="*/ 155353 h 159084"/>
                <a:gd name="connsiteX8" fmla="*/ 157650 w 161438"/>
                <a:gd name="connsiteY8" fmla="*/ 141220 h 159084"/>
                <a:gd name="connsiteX9" fmla="*/ 161439 w 161438"/>
                <a:gd name="connsiteY9" fmla="*/ 105725 h 159084"/>
                <a:gd name="connsiteX10" fmla="*/ 161439 w 161438"/>
                <a:gd name="connsiteY10" fmla="*/ 53360 h 159084"/>
                <a:gd name="connsiteX11" fmla="*/ 157650 w 161438"/>
                <a:gd name="connsiteY11" fmla="*/ 17864 h 159084"/>
                <a:gd name="connsiteX12" fmla="*/ 143310 w 161438"/>
                <a:gd name="connsiteY12" fmla="*/ 3731 h 159084"/>
                <a:gd name="connsiteX13" fmla="*/ 107290 w 161438"/>
                <a:gd name="connsiteY13" fmla="*/ 0 h 159084"/>
                <a:gd name="connsiteX14" fmla="*/ 54148 w 161438"/>
                <a:gd name="connsiteY14" fmla="*/ 0 h 159084"/>
                <a:gd name="connsiteX15" fmla="*/ 18129 w 161438"/>
                <a:gd name="connsiteY15" fmla="*/ 3731 h 159084"/>
                <a:gd name="connsiteX16" fmla="*/ 3789 w 161438"/>
                <a:gd name="connsiteY16" fmla="*/ 17864 h 159084"/>
                <a:gd name="connsiteX17" fmla="*/ 115695 w 161438"/>
                <a:gd name="connsiteY17" fmla="*/ 79542 h 159084"/>
                <a:gd name="connsiteX18" fmla="*/ 112114 w 161438"/>
                <a:gd name="connsiteY18" fmla="*/ 101637 h 159084"/>
                <a:gd name="connsiteX19" fmla="*/ 94176 w 161438"/>
                <a:gd name="connsiteY19" fmla="*/ 101637 h 159084"/>
                <a:gd name="connsiteX20" fmla="*/ 94176 w 161438"/>
                <a:gd name="connsiteY20" fmla="*/ 159084 h 159084"/>
                <a:gd name="connsiteX21" fmla="*/ 67263 w 161438"/>
                <a:gd name="connsiteY21" fmla="*/ 159084 h 159084"/>
                <a:gd name="connsiteX22" fmla="*/ 67263 w 161438"/>
                <a:gd name="connsiteY22" fmla="*/ 101637 h 159084"/>
                <a:gd name="connsiteX23" fmla="*/ 47083 w 161438"/>
                <a:gd name="connsiteY23" fmla="*/ 101637 h 159084"/>
                <a:gd name="connsiteX24" fmla="*/ 47083 w 161438"/>
                <a:gd name="connsiteY24" fmla="*/ 79542 h 159084"/>
                <a:gd name="connsiteX25" fmla="*/ 67263 w 161438"/>
                <a:gd name="connsiteY25" fmla="*/ 79542 h 159084"/>
                <a:gd name="connsiteX26" fmla="*/ 67263 w 161438"/>
                <a:gd name="connsiteY26" fmla="*/ 61866 h 159084"/>
                <a:gd name="connsiteX27" fmla="*/ 98658 w 161438"/>
                <a:gd name="connsiteY27" fmla="*/ 30933 h 159084"/>
                <a:gd name="connsiteX28" fmla="*/ 116597 w 161438"/>
                <a:gd name="connsiteY28" fmla="*/ 32700 h 159084"/>
                <a:gd name="connsiteX29" fmla="*/ 116597 w 161438"/>
                <a:gd name="connsiteY29" fmla="*/ 53028 h 159084"/>
                <a:gd name="connsiteX30" fmla="*/ 106284 w 161438"/>
                <a:gd name="connsiteY30" fmla="*/ 53028 h 159084"/>
                <a:gd name="connsiteX31" fmla="*/ 94176 w 161438"/>
                <a:gd name="connsiteY31" fmla="*/ 64075 h 159084"/>
                <a:gd name="connsiteX32" fmla="*/ 94176 w 161438"/>
                <a:gd name="connsiteY32" fmla="*/ 79542 h 159084"/>
                <a:gd name="connsiteX33" fmla="*/ 115695 w 161438"/>
                <a:gd name="connsiteY33" fmla="*/ 79542 h 159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1438" h="159084">
                  <a:moveTo>
                    <a:pt x="3789" y="17864"/>
                  </a:moveTo>
                  <a:cubicBezTo>
                    <a:pt x="0" y="25048"/>
                    <a:pt x="0" y="34485"/>
                    <a:pt x="0" y="53360"/>
                  </a:cubicBezTo>
                  <a:lnTo>
                    <a:pt x="0" y="105725"/>
                  </a:lnTo>
                  <a:cubicBezTo>
                    <a:pt x="0" y="124599"/>
                    <a:pt x="0" y="134036"/>
                    <a:pt x="3789" y="141220"/>
                  </a:cubicBezTo>
                  <a:cubicBezTo>
                    <a:pt x="6980" y="147273"/>
                    <a:pt x="11984" y="152208"/>
                    <a:pt x="18129" y="155353"/>
                  </a:cubicBezTo>
                  <a:cubicBezTo>
                    <a:pt x="25422" y="159084"/>
                    <a:pt x="34994" y="159084"/>
                    <a:pt x="54148" y="159084"/>
                  </a:cubicBezTo>
                  <a:lnTo>
                    <a:pt x="107290" y="159084"/>
                  </a:lnTo>
                  <a:cubicBezTo>
                    <a:pt x="126445" y="159084"/>
                    <a:pt x="136017" y="159084"/>
                    <a:pt x="143310" y="155353"/>
                  </a:cubicBezTo>
                  <a:cubicBezTo>
                    <a:pt x="149454" y="152208"/>
                    <a:pt x="154459" y="147273"/>
                    <a:pt x="157650" y="141220"/>
                  </a:cubicBezTo>
                  <a:cubicBezTo>
                    <a:pt x="161439" y="134036"/>
                    <a:pt x="161439" y="124599"/>
                    <a:pt x="161439" y="105725"/>
                  </a:cubicBezTo>
                  <a:lnTo>
                    <a:pt x="161439" y="53360"/>
                  </a:lnTo>
                  <a:cubicBezTo>
                    <a:pt x="161439" y="34485"/>
                    <a:pt x="161439" y="25048"/>
                    <a:pt x="157650" y="17864"/>
                  </a:cubicBezTo>
                  <a:cubicBezTo>
                    <a:pt x="154459" y="11812"/>
                    <a:pt x="149454" y="6876"/>
                    <a:pt x="143310" y="3731"/>
                  </a:cubicBezTo>
                  <a:cubicBezTo>
                    <a:pt x="136017" y="0"/>
                    <a:pt x="126445" y="0"/>
                    <a:pt x="107290" y="0"/>
                  </a:cubicBezTo>
                  <a:lnTo>
                    <a:pt x="54148" y="0"/>
                  </a:lnTo>
                  <a:cubicBezTo>
                    <a:pt x="34994" y="0"/>
                    <a:pt x="25422" y="0"/>
                    <a:pt x="18129" y="3731"/>
                  </a:cubicBezTo>
                  <a:cubicBezTo>
                    <a:pt x="11984" y="6876"/>
                    <a:pt x="6980" y="11812"/>
                    <a:pt x="3789" y="17864"/>
                  </a:cubicBezTo>
                  <a:close/>
                  <a:moveTo>
                    <a:pt x="115695" y="79542"/>
                  </a:moveTo>
                  <a:lnTo>
                    <a:pt x="112114" y="101637"/>
                  </a:lnTo>
                  <a:lnTo>
                    <a:pt x="94176" y="101637"/>
                  </a:lnTo>
                  <a:lnTo>
                    <a:pt x="94176" y="159084"/>
                  </a:lnTo>
                  <a:lnTo>
                    <a:pt x="67263" y="159084"/>
                  </a:lnTo>
                  <a:lnTo>
                    <a:pt x="67263" y="101637"/>
                  </a:lnTo>
                  <a:lnTo>
                    <a:pt x="47083" y="101637"/>
                  </a:lnTo>
                  <a:lnTo>
                    <a:pt x="47083" y="79542"/>
                  </a:lnTo>
                  <a:lnTo>
                    <a:pt x="67263" y="79542"/>
                  </a:lnTo>
                  <a:lnTo>
                    <a:pt x="67263" y="61866"/>
                  </a:lnTo>
                  <a:cubicBezTo>
                    <a:pt x="67263" y="41980"/>
                    <a:pt x="80273" y="30933"/>
                    <a:pt x="98658" y="30933"/>
                  </a:cubicBezTo>
                  <a:cubicBezTo>
                    <a:pt x="104489" y="30933"/>
                    <a:pt x="110766" y="31817"/>
                    <a:pt x="116597" y="32700"/>
                  </a:cubicBezTo>
                  <a:lnTo>
                    <a:pt x="116597" y="53028"/>
                  </a:lnTo>
                  <a:lnTo>
                    <a:pt x="106284" y="53028"/>
                  </a:lnTo>
                  <a:cubicBezTo>
                    <a:pt x="96417" y="53028"/>
                    <a:pt x="94176" y="57889"/>
                    <a:pt x="94176" y="64075"/>
                  </a:cubicBezTo>
                  <a:lnTo>
                    <a:pt x="94176" y="79542"/>
                  </a:lnTo>
                  <a:lnTo>
                    <a:pt x="115695" y="79542"/>
                  </a:lnTo>
                  <a:close/>
                </a:path>
              </a:pathLst>
            </a:custGeom>
            <a:solidFill>
              <a:srgbClr val="231F20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703DAB93-E80B-4721-930B-039A53617DCD}"/>
              </a:ext>
            </a:extLst>
          </p:cNvPr>
          <p:cNvGrpSpPr/>
          <p:nvPr userDrawn="1"/>
        </p:nvGrpSpPr>
        <p:grpSpPr>
          <a:xfrm>
            <a:off x="7437498" y="6002792"/>
            <a:ext cx="360863" cy="355600"/>
            <a:chOff x="7801345" y="6141689"/>
            <a:chExt cx="360863" cy="355600"/>
          </a:xfrm>
        </p:grpSpPr>
        <p:sp>
          <p:nvSpPr>
            <p:cNvPr id="52" name="Полилиния 79">
              <a:hlinkClick r:id="rId11"/>
              <a:extLst>
                <a:ext uri="{FF2B5EF4-FFF2-40B4-BE49-F238E27FC236}">
                  <a16:creationId xmlns:a16="http://schemas.microsoft.com/office/drawing/2014/main" id="{38F53BC9-E8CA-4170-90C2-90B3FF00B31E}"/>
                </a:ext>
              </a:extLst>
            </p:cNvPr>
            <p:cNvSpPr/>
            <p:nvPr/>
          </p:nvSpPr>
          <p:spPr>
            <a:xfrm>
              <a:off x="7801345" y="6141689"/>
              <a:ext cx="360863" cy="355600"/>
            </a:xfrm>
            <a:custGeom>
              <a:avLst/>
              <a:gdLst>
                <a:gd name="connsiteX0" fmla="*/ 360863 w 360863"/>
                <a:gd name="connsiteY0" fmla="*/ 177800 h 355600"/>
                <a:gd name="connsiteX1" fmla="*/ 180432 w 360863"/>
                <a:gd name="connsiteY1" fmla="*/ 355600 h 355600"/>
                <a:gd name="connsiteX2" fmla="*/ 0 w 360863"/>
                <a:gd name="connsiteY2" fmla="*/ 177800 h 355600"/>
                <a:gd name="connsiteX3" fmla="*/ 180432 w 360863"/>
                <a:gd name="connsiteY3" fmla="*/ 0 h 355600"/>
                <a:gd name="connsiteX4" fmla="*/ 360863 w 360863"/>
                <a:gd name="connsiteY4" fmla="*/ 1778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863" h="355600">
                  <a:moveTo>
                    <a:pt x="360863" y="177800"/>
                  </a:moveTo>
                  <a:cubicBezTo>
                    <a:pt x="360863" y="275996"/>
                    <a:pt x="280077" y="355600"/>
                    <a:pt x="180432" y="355600"/>
                  </a:cubicBezTo>
                  <a:cubicBezTo>
                    <a:pt x="80786" y="355600"/>
                    <a:pt x="0" y="275996"/>
                    <a:pt x="0" y="177800"/>
                  </a:cubicBezTo>
                  <a:cubicBezTo>
                    <a:pt x="0" y="79604"/>
                    <a:pt x="80786" y="0"/>
                    <a:pt x="180432" y="0"/>
                  </a:cubicBezTo>
                  <a:cubicBezTo>
                    <a:pt x="280077" y="0"/>
                    <a:pt x="360863" y="79604"/>
                    <a:pt x="360863" y="177800"/>
                  </a:cubicBezTo>
                  <a:close/>
                </a:path>
              </a:pathLst>
            </a:custGeom>
            <a:solidFill>
              <a:srgbClr val="FFFFFF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  <p:sp>
          <p:nvSpPr>
            <p:cNvPr id="53" name="Полилиния 80">
              <a:extLst>
                <a:ext uri="{FF2B5EF4-FFF2-40B4-BE49-F238E27FC236}">
                  <a16:creationId xmlns:a16="http://schemas.microsoft.com/office/drawing/2014/main" id="{EE711D50-39F8-4309-8CC0-CDAEDC343650}"/>
                </a:ext>
              </a:extLst>
            </p:cNvPr>
            <p:cNvSpPr/>
            <p:nvPr/>
          </p:nvSpPr>
          <p:spPr>
            <a:xfrm>
              <a:off x="7885626" y="6251059"/>
              <a:ext cx="192302" cy="132679"/>
            </a:xfrm>
            <a:custGeom>
              <a:avLst/>
              <a:gdLst>
                <a:gd name="connsiteX0" fmla="*/ 188342 w 192302"/>
                <a:gd name="connsiteY0" fmla="*/ 20760 h 132679"/>
                <a:gd name="connsiteX1" fmla="*/ 171391 w 192302"/>
                <a:gd name="connsiteY1" fmla="*/ 4059 h 132679"/>
                <a:gd name="connsiteX2" fmla="*/ 96151 w 192302"/>
                <a:gd name="connsiteY2" fmla="*/ 0 h 132679"/>
                <a:gd name="connsiteX3" fmla="*/ 20911 w 192302"/>
                <a:gd name="connsiteY3" fmla="*/ 3902 h 132679"/>
                <a:gd name="connsiteX4" fmla="*/ 3960 w 192302"/>
                <a:gd name="connsiteY4" fmla="*/ 20760 h 132679"/>
                <a:gd name="connsiteX5" fmla="*/ 0 w 192302"/>
                <a:gd name="connsiteY5" fmla="*/ 66339 h 132679"/>
                <a:gd name="connsiteX6" fmla="*/ 3960 w 192302"/>
                <a:gd name="connsiteY6" fmla="*/ 111919 h 132679"/>
                <a:gd name="connsiteX7" fmla="*/ 20911 w 192302"/>
                <a:gd name="connsiteY7" fmla="*/ 128621 h 132679"/>
                <a:gd name="connsiteX8" fmla="*/ 96151 w 192302"/>
                <a:gd name="connsiteY8" fmla="*/ 132679 h 132679"/>
                <a:gd name="connsiteX9" fmla="*/ 171391 w 192302"/>
                <a:gd name="connsiteY9" fmla="*/ 128777 h 132679"/>
                <a:gd name="connsiteX10" fmla="*/ 188342 w 192302"/>
                <a:gd name="connsiteY10" fmla="*/ 112075 h 132679"/>
                <a:gd name="connsiteX11" fmla="*/ 192302 w 192302"/>
                <a:gd name="connsiteY11" fmla="*/ 66495 h 132679"/>
                <a:gd name="connsiteX12" fmla="*/ 188342 w 192302"/>
                <a:gd name="connsiteY12" fmla="*/ 20760 h 13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2302" h="132679">
                  <a:moveTo>
                    <a:pt x="188342" y="20760"/>
                  </a:moveTo>
                  <a:cubicBezTo>
                    <a:pt x="186120" y="12643"/>
                    <a:pt x="179624" y="6244"/>
                    <a:pt x="171391" y="4059"/>
                  </a:cubicBezTo>
                  <a:cubicBezTo>
                    <a:pt x="156339" y="0"/>
                    <a:pt x="96151" y="0"/>
                    <a:pt x="96151" y="0"/>
                  </a:cubicBezTo>
                  <a:cubicBezTo>
                    <a:pt x="96151" y="0"/>
                    <a:pt x="35953" y="0"/>
                    <a:pt x="20911" y="3902"/>
                  </a:cubicBezTo>
                  <a:cubicBezTo>
                    <a:pt x="12830" y="6087"/>
                    <a:pt x="6182" y="12643"/>
                    <a:pt x="3960" y="20760"/>
                  </a:cubicBezTo>
                  <a:cubicBezTo>
                    <a:pt x="0" y="35589"/>
                    <a:pt x="0" y="66339"/>
                    <a:pt x="0" y="66339"/>
                  </a:cubicBezTo>
                  <a:cubicBezTo>
                    <a:pt x="0" y="66339"/>
                    <a:pt x="0" y="97245"/>
                    <a:pt x="3960" y="111919"/>
                  </a:cubicBezTo>
                  <a:cubicBezTo>
                    <a:pt x="6182" y="120036"/>
                    <a:pt x="12668" y="126435"/>
                    <a:pt x="20911" y="128621"/>
                  </a:cubicBezTo>
                  <a:cubicBezTo>
                    <a:pt x="36115" y="132679"/>
                    <a:pt x="96151" y="132679"/>
                    <a:pt x="96151" y="132679"/>
                  </a:cubicBezTo>
                  <a:cubicBezTo>
                    <a:pt x="96151" y="132679"/>
                    <a:pt x="156339" y="132679"/>
                    <a:pt x="171391" y="128777"/>
                  </a:cubicBezTo>
                  <a:cubicBezTo>
                    <a:pt x="179624" y="126591"/>
                    <a:pt x="186120" y="120192"/>
                    <a:pt x="188342" y="112075"/>
                  </a:cubicBezTo>
                  <a:cubicBezTo>
                    <a:pt x="192302" y="97245"/>
                    <a:pt x="192302" y="66495"/>
                    <a:pt x="192302" y="66495"/>
                  </a:cubicBezTo>
                  <a:cubicBezTo>
                    <a:pt x="192302" y="66495"/>
                    <a:pt x="192463" y="35589"/>
                    <a:pt x="188342" y="20760"/>
                  </a:cubicBezTo>
                  <a:close/>
                </a:path>
              </a:pathLst>
            </a:custGeom>
            <a:solidFill>
              <a:srgbClr val="231F20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  <p:sp>
          <p:nvSpPr>
            <p:cNvPr id="54" name="Полилиния 81">
              <a:extLst>
                <a:ext uri="{FF2B5EF4-FFF2-40B4-BE49-F238E27FC236}">
                  <a16:creationId xmlns:a16="http://schemas.microsoft.com/office/drawing/2014/main" id="{7C1681A1-3B82-477F-BBB1-09EC249C886E}"/>
                </a:ext>
              </a:extLst>
            </p:cNvPr>
            <p:cNvSpPr/>
            <p:nvPr/>
          </p:nvSpPr>
          <p:spPr>
            <a:xfrm>
              <a:off x="7962594" y="6287906"/>
              <a:ext cx="50055" cy="56817"/>
            </a:xfrm>
            <a:custGeom>
              <a:avLst/>
              <a:gdLst>
                <a:gd name="connsiteX0" fmla="*/ 0 w 50055"/>
                <a:gd name="connsiteY0" fmla="*/ 56817 h 56817"/>
                <a:gd name="connsiteX1" fmla="*/ 50056 w 50055"/>
                <a:gd name="connsiteY1" fmla="*/ 28409 h 56817"/>
                <a:gd name="connsiteX2" fmla="*/ 0 w 50055"/>
                <a:gd name="connsiteY2" fmla="*/ 0 h 56817"/>
                <a:gd name="connsiteX3" fmla="*/ 0 w 50055"/>
                <a:gd name="connsiteY3" fmla="*/ 56817 h 56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055" h="56817">
                  <a:moveTo>
                    <a:pt x="0" y="56817"/>
                  </a:moveTo>
                  <a:lnTo>
                    <a:pt x="50056" y="28409"/>
                  </a:lnTo>
                  <a:lnTo>
                    <a:pt x="0" y="0"/>
                  </a:lnTo>
                  <a:lnTo>
                    <a:pt x="0" y="56817"/>
                  </a:lnTo>
                  <a:close/>
                </a:path>
              </a:pathLst>
            </a:custGeom>
            <a:solidFill>
              <a:srgbClr val="FFFFFF"/>
            </a:solidFill>
            <a:ln w="9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KZ"/>
            </a:p>
          </p:txBody>
        </p:sp>
      </p:grp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00DD4D54-09DE-4EC9-850B-49363710217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97551" y="5996517"/>
            <a:ext cx="355600" cy="3556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CAEF3C69-DEA6-460F-BC2D-BEF0B26A2A6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346085" y="1817226"/>
            <a:ext cx="7621750" cy="2372809"/>
          </a:xfrm>
          <a:prstGeom prst="rect">
            <a:avLst/>
          </a:prstGeom>
        </p:spPr>
      </p:pic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C6DC79A1-CFC9-466A-94FA-9D5CAB3057A7}"/>
              </a:ext>
            </a:extLst>
          </p:cNvPr>
          <p:cNvCxnSpPr>
            <a:cxnSpLocks/>
          </p:cNvCxnSpPr>
          <p:nvPr userDrawn="1"/>
        </p:nvCxnSpPr>
        <p:spPr>
          <a:xfrm>
            <a:off x="506679" y="5530747"/>
            <a:ext cx="11183751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209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EAE6EC8A-2E4F-4024-8AC6-02C323146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34480"/>
            <a:ext cx="589617" cy="2235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bg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06B41A6-0334-4379-AEFE-4CF642656A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9586" y="1716470"/>
            <a:ext cx="7892827" cy="34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20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EX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5BD27A5-1F80-6F48-8E71-3781ACB3DE06}"/>
              </a:ext>
            </a:extLst>
          </p:cNvPr>
          <p:cNvGrpSpPr/>
          <p:nvPr userDrawn="1"/>
        </p:nvGrpSpPr>
        <p:grpSpPr>
          <a:xfrm>
            <a:off x="6759885" y="1407035"/>
            <a:ext cx="3052168" cy="3052168"/>
            <a:chOff x="7068498" y="1809000"/>
            <a:chExt cx="3240000" cy="3240000"/>
          </a:xfrm>
        </p:grpSpPr>
        <p:grpSp>
          <p:nvGrpSpPr>
            <p:cNvPr id="17" name="Рисунок 15">
              <a:extLst>
                <a:ext uri="{FF2B5EF4-FFF2-40B4-BE49-F238E27FC236}">
                  <a16:creationId xmlns:a16="http://schemas.microsoft.com/office/drawing/2014/main" id="{2A80E87D-16D2-AB4E-BF5C-0C6DC2C2900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51005" y="1996769"/>
              <a:ext cx="2854799" cy="2854800"/>
              <a:chOff x="3449120" y="5007758"/>
              <a:chExt cx="2773648" cy="2773649"/>
            </a:xfrm>
            <a:solidFill>
              <a:srgbClr val="FFFFFF"/>
            </a:solidFill>
          </p:grpSpPr>
          <p:sp>
            <p:nvSpPr>
              <p:cNvPr id="32" name="Полилиния 31">
                <a:extLst>
                  <a:ext uri="{FF2B5EF4-FFF2-40B4-BE49-F238E27FC236}">
                    <a16:creationId xmlns:a16="http://schemas.microsoft.com/office/drawing/2014/main" id="{22B361B4-F59C-684D-9D7B-FC3A6EBC0F66}"/>
                  </a:ext>
                </a:extLst>
              </p:cNvPr>
              <p:cNvSpPr/>
              <p:nvPr/>
            </p:nvSpPr>
            <p:spPr>
              <a:xfrm>
                <a:off x="4289583" y="5083077"/>
                <a:ext cx="20324" cy="20324"/>
              </a:xfrm>
              <a:custGeom>
                <a:avLst/>
                <a:gdLst>
                  <a:gd name="connsiteX0" fmla="*/ 30 w 20324"/>
                  <a:gd name="connsiteY0" fmla="*/ 20332 h 20324"/>
                  <a:gd name="connsiteX1" fmla="*/ 20355 w 20324"/>
                  <a:gd name="connsiteY1" fmla="*/ 8 h 20324"/>
                  <a:gd name="connsiteX2" fmla="*/ 20355 w 20324"/>
                  <a:gd name="connsiteY2" fmla="*/ 2033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0" y="20332"/>
                    </a:moveTo>
                    <a:cubicBezTo>
                      <a:pt x="11255" y="20332"/>
                      <a:pt x="20355" y="11232"/>
                      <a:pt x="20355" y="8"/>
                    </a:cubicBezTo>
                    <a:lnTo>
                      <a:pt x="20355" y="2033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" name="Полилиния 32">
                <a:extLst>
                  <a:ext uri="{FF2B5EF4-FFF2-40B4-BE49-F238E27FC236}">
                    <a16:creationId xmlns:a16="http://schemas.microsoft.com/office/drawing/2014/main" id="{7E25534C-D3A9-A649-8249-FD863D62ABC4}"/>
                  </a:ext>
                </a:extLst>
              </p:cNvPr>
              <p:cNvSpPr/>
              <p:nvPr/>
            </p:nvSpPr>
            <p:spPr>
              <a:xfrm>
                <a:off x="4309907" y="5007758"/>
                <a:ext cx="95643" cy="95643"/>
              </a:xfrm>
              <a:custGeom>
                <a:avLst/>
                <a:gdLst>
                  <a:gd name="connsiteX0" fmla="*/ 95677 w 95643"/>
                  <a:gd name="connsiteY0" fmla="*/ 75327 h 95643"/>
                  <a:gd name="connsiteX1" fmla="*/ 95677 w 95643"/>
                  <a:gd name="connsiteY1" fmla="*/ 20332 h 95643"/>
                  <a:gd name="connsiteX2" fmla="*/ 75353 w 95643"/>
                  <a:gd name="connsiteY2" fmla="*/ 8 h 95643"/>
                  <a:gd name="connsiteX3" fmla="*/ 20358 w 95643"/>
                  <a:gd name="connsiteY3" fmla="*/ 8 h 95643"/>
                  <a:gd name="connsiteX4" fmla="*/ 34 w 95643"/>
                  <a:gd name="connsiteY4" fmla="*/ 20332 h 95643"/>
                  <a:gd name="connsiteX5" fmla="*/ 34 w 95643"/>
                  <a:gd name="connsiteY5" fmla="*/ 95651 h 95643"/>
                  <a:gd name="connsiteX6" fmla="*/ 95677 w 95643"/>
                  <a:gd name="connsiteY6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77" y="75327"/>
                    </a:moveTo>
                    <a:lnTo>
                      <a:pt x="95677" y="20332"/>
                    </a:lnTo>
                    <a:cubicBezTo>
                      <a:pt x="95677" y="9108"/>
                      <a:pt x="86577" y="8"/>
                      <a:pt x="75353" y="8"/>
                    </a:cubicBezTo>
                    <a:lnTo>
                      <a:pt x="20358" y="8"/>
                    </a:lnTo>
                    <a:cubicBezTo>
                      <a:pt x="9133" y="8"/>
                      <a:pt x="34" y="9108"/>
                      <a:pt x="34" y="20332"/>
                    </a:cubicBezTo>
                    <a:lnTo>
                      <a:pt x="34" y="95651"/>
                    </a:lnTo>
                    <a:lnTo>
                      <a:pt x="95677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" name="Полилиния 33">
                <a:extLst>
                  <a:ext uri="{FF2B5EF4-FFF2-40B4-BE49-F238E27FC236}">
                    <a16:creationId xmlns:a16="http://schemas.microsoft.com/office/drawing/2014/main" id="{212206CD-D0C9-6148-B896-B51655A836C7}"/>
                  </a:ext>
                </a:extLst>
              </p:cNvPr>
              <p:cNvSpPr/>
              <p:nvPr/>
            </p:nvSpPr>
            <p:spPr>
              <a:xfrm>
                <a:off x="4501194" y="5007758"/>
                <a:ext cx="95643" cy="95643"/>
              </a:xfrm>
              <a:custGeom>
                <a:avLst/>
                <a:gdLst>
                  <a:gd name="connsiteX0" fmla="*/ 95682 w 95643"/>
                  <a:gd name="connsiteY0" fmla="*/ 75327 h 95643"/>
                  <a:gd name="connsiteX1" fmla="*/ 95682 w 95643"/>
                  <a:gd name="connsiteY1" fmla="*/ 20332 h 95643"/>
                  <a:gd name="connsiteX2" fmla="*/ 75358 w 95643"/>
                  <a:gd name="connsiteY2" fmla="*/ 8 h 95643"/>
                  <a:gd name="connsiteX3" fmla="*/ 20364 w 95643"/>
                  <a:gd name="connsiteY3" fmla="*/ 8 h 95643"/>
                  <a:gd name="connsiteX4" fmla="*/ 39 w 95643"/>
                  <a:gd name="connsiteY4" fmla="*/ 20332 h 95643"/>
                  <a:gd name="connsiteX5" fmla="*/ 39 w 95643"/>
                  <a:gd name="connsiteY5" fmla="*/ 95651 h 95643"/>
                  <a:gd name="connsiteX6" fmla="*/ 95682 w 95643"/>
                  <a:gd name="connsiteY6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82" y="75327"/>
                    </a:moveTo>
                    <a:lnTo>
                      <a:pt x="95682" y="20332"/>
                    </a:lnTo>
                    <a:cubicBezTo>
                      <a:pt x="95682" y="9108"/>
                      <a:pt x="86583" y="8"/>
                      <a:pt x="75358" y="8"/>
                    </a:cubicBezTo>
                    <a:lnTo>
                      <a:pt x="20364" y="8"/>
                    </a:lnTo>
                    <a:cubicBezTo>
                      <a:pt x="9139" y="8"/>
                      <a:pt x="39" y="9108"/>
                      <a:pt x="39" y="20332"/>
                    </a:cubicBezTo>
                    <a:lnTo>
                      <a:pt x="39" y="95651"/>
                    </a:lnTo>
                    <a:lnTo>
                      <a:pt x="95682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" name="Полилиния 34">
                <a:extLst>
                  <a:ext uri="{FF2B5EF4-FFF2-40B4-BE49-F238E27FC236}">
                    <a16:creationId xmlns:a16="http://schemas.microsoft.com/office/drawing/2014/main" id="{7E94671B-C7EF-2741-A79C-F10BC398057C}"/>
                  </a:ext>
                </a:extLst>
              </p:cNvPr>
              <p:cNvSpPr/>
              <p:nvPr/>
            </p:nvSpPr>
            <p:spPr>
              <a:xfrm>
                <a:off x="4883766" y="5007758"/>
                <a:ext cx="95643" cy="95643"/>
              </a:xfrm>
              <a:custGeom>
                <a:avLst/>
                <a:gdLst>
                  <a:gd name="connsiteX0" fmla="*/ 20375 w 95643"/>
                  <a:gd name="connsiteY0" fmla="*/ 8 h 95643"/>
                  <a:gd name="connsiteX1" fmla="*/ 51 w 95643"/>
                  <a:gd name="connsiteY1" fmla="*/ 20332 h 95643"/>
                  <a:gd name="connsiteX2" fmla="*/ 51 w 95643"/>
                  <a:gd name="connsiteY2" fmla="*/ 95651 h 95643"/>
                  <a:gd name="connsiteX3" fmla="*/ 95694 w 95643"/>
                  <a:gd name="connsiteY3" fmla="*/ 95651 h 95643"/>
                  <a:gd name="connsiteX4" fmla="*/ 95694 w 95643"/>
                  <a:gd name="connsiteY4" fmla="*/ 8 h 95643"/>
                  <a:gd name="connsiteX5" fmla="*/ 20375 w 95643"/>
                  <a:gd name="connsiteY5" fmla="*/ 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75" y="8"/>
                    </a:moveTo>
                    <a:cubicBezTo>
                      <a:pt x="9150" y="8"/>
                      <a:pt x="51" y="9108"/>
                      <a:pt x="51" y="20332"/>
                    </a:cubicBezTo>
                    <a:lnTo>
                      <a:pt x="51" y="95651"/>
                    </a:lnTo>
                    <a:lnTo>
                      <a:pt x="95694" y="95651"/>
                    </a:lnTo>
                    <a:lnTo>
                      <a:pt x="95694" y="8"/>
                    </a:lnTo>
                    <a:lnTo>
                      <a:pt x="20375" y="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" name="Полилиния 35">
                <a:extLst>
                  <a:ext uri="{FF2B5EF4-FFF2-40B4-BE49-F238E27FC236}">
                    <a16:creationId xmlns:a16="http://schemas.microsoft.com/office/drawing/2014/main" id="{2D8E9D7E-B89F-6746-8CDE-17D5B06281FE}"/>
                  </a:ext>
                </a:extLst>
              </p:cNvPr>
              <p:cNvSpPr/>
              <p:nvPr/>
            </p:nvSpPr>
            <p:spPr>
              <a:xfrm>
                <a:off x="4979409" y="5007758"/>
                <a:ext cx="95643" cy="95643"/>
              </a:xfrm>
              <a:custGeom>
                <a:avLst/>
                <a:gdLst>
                  <a:gd name="connsiteX0" fmla="*/ 20378 w 95643"/>
                  <a:gd name="connsiteY0" fmla="*/ 95651 h 95643"/>
                  <a:gd name="connsiteX1" fmla="*/ 75373 w 95643"/>
                  <a:gd name="connsiteY1" fmla="*/ 95651 h 95643"/>
                  <a:gd name="connsiteX2" fmla="*/ 95697 w 95643"/>
                  <a:gd name="connsiteY2" fmla="*/ 75327 h 95643"/>
                  <a:gd name="connsiteX3" fmla="*/ 95697 w 95643"/>
                  <a:gd name="connsiteY3" fmla="*/ 20332 h 95643"/>
                  <a:gd name="connsiteX4" fmla="*/ 75373 w 95643"/>
                  <a:gd name="connsiteY4" fmla="*/ 8 h 95643"/>
                  <a:gd name="connsiteX5" fmla="*/ 54 w 95643"/>
                  <a:gd name="connsiteY5" fmla="*/ 8 h 95643"/>
                  <a:gd name="connsiteX6" fmla="*/ 54 w 95643"/>
                  <a:gd name="connsiteY6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78" y="95651"/>
                    </a:moveTo>
                    <a:lnTo>
                      <a:pt x="75373" y="95651"/>
                    </a:lnTo>
                    <a:cubicBezTo>
                      <a:pt x="86597" y="95651"/>
                      <a:pt x="95697" y="86552"/>
                      <a:pt x="95697" y="75327"/>
                    </a:cubicBezTo>
                    <a:lnTo>
                      <a:pt x="95697" y="20332"/>
                    </a:lnTo>
                    <a:cubicBezTo>
                      <a:pt x="95697" y="9108"/>
                      <a:pt x="86597" y="8"/>
                      <a:pt x="75373" y="8"/>
                    </a:cubicBezTo>
                    <a:lnTo>
                      <a:pt x="54" y="8"/>
                    </a:lnTo>
                    <a:lnTo>
                      <a:pt x="54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" name="Полилиния 36">
                <a:extLst>
                  <a:ext uri="{FF2B5EF4-FFF2-40B4-BE49-F238E27FC236}">
                    <a16:creationId xmlns:a16="http://schemas.microsoft.com/office/drawing/2014/main" id="{EA78234F-553C-1148-A4BF-526E1679D4AC}"/>
                  </a:ext>
                </a:extLst>
              </p:cNvPr>
              <p:cNvSpPr/>
              <p:nvPr/>
            </p:nvSpPr>
            <p:spPr>
              <a:xfrm>
                <a:off x="5170695" y="5007758"/>
                <a:ext cx="95643" cy="95643"/>
              </a:xfrm>
              <a:custGeom>
                <a:avLst/>
                <a:gdLst>
                  <a:gd name="connsiteX0" fmla="*/ 75378 w 95643"/>
                  <a:gd name="connsiteY0" fmla="*/ 8 h 95643"/>
                  <a:gd name="connsiteX1" fmla="*/ 20384 w 95643"/>
                  <a:gd name="connsiteY1" fmla="*/ 8 h 95643"/>
                  <a:gd name="connsiteX2" fmla="*/ 59 w 95643"/>
                  <a:gd name="connsiteY2" fmla="*/ 20332 h 95643"/>
                  <a:gd name="connsiteX3" fmla="*/ 59 w 95643"/>
                  <a:gd name="connsiteY3" fmla="*/ 75327 h 95643"/>
                  <a:gd name="connsiteX4" fmla="*/ 20384 w 95643"/>
                  <a:gd name="connsiteY4" fmla="*/ 95651 h 95643"/>
                  <a:gd name="connsiteX5" fmla="*/ 95702 w 95643"/>
                  <a:gd name="connsiteY5" fmla="*/ 95651 h 95643"/>
                  <a:gd name="connsiteX6" fmla="*/ 95702 w 95643"/>
                  <a:gd name="connsiteY6" fmla="*/ 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78" y="8"/>
                    </a:moveTo>
                    <a:lnTo>
                      <a:pt x="20384" y="8"/>
                    </a:lnTo>
                    <a:cubicBezTo>
                      <a:pt x="9159" y="8"/>
                      <a:pt x="59" y="9108"/>
                      <a:pt x="59" y="20332"/>
                    </a:cubicBezTo>
                    <a:lnTo>
                      <a:pt x="59" y="75327"/>
                    </a:lnTo>
                    <a:cubicBezTo>
                      <a:pt x="59" y="86552"/>
                      <a:pt x="9159" y="95651"/>
                      <a:pt x="20384" y="95651"/>
                    </a:cubicBezTo>
                    <a:lnTo>
                      <a:pt x="95702" y="95651"/>
                    </a:lnTo>
                    <a:lnTo>
                      <a:pt x="95702" y="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" name="Полилиния 37">
                <a:extLst>
                  <a:ext uri="{FF2B5EF4-FFF2-40B4-BE49-F238E27FC236}">
                    <a16:creationId xmlns:a16="http://schemas.microsoft.com/office/drawing/2014/main" id="{C2F4D374-AB16-3340-B5EE-FD6AF1E55E31}"/>
                  </a:ext>
                </a:extLst>
              </p:cNvPr>
              <p:cNvSpPr/>
              <p:nvPr/>
            </p:nvSpPr>
            <p:spPr>
              <a:xfrm>
                <a:off x="5266338" y="5007758"/>
                <a:ext cx="95643" cy="95643"/>
              </a:xfrm>
              <a:custGeom>
                <a:avLst/>
                <a:gdLst>
                  <a:gd name="connsiteX0" fmla="*/ 62 w 95643"/>
                  <a:gd name="connsiteY0" fmla="*/ 8 h 95643"/>
                  <a:gd name="connsiteX1" fmla="*/ 95705 w 95643"/>
                  <a:gd name="connsiteY1" fmla="*/ 8 h 95643"/>
                  <a:gd name="connsiteX2" fmla="*/ 95705 w 95643"/>
                  <a:gd name="connsiteY2" fmla="*/ 95651 h 95643"/>
                  <a:gd name="connsiteX3" fmla="*/ 62 w 95643"/>
                  <a:gd name="connsiteY3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8"/>
                    </a:moveTo>
                    <a:lnTo>
                      <a:pt x="95705" y="8"/>
                    </a:lnTo>
                    <a:lnTo>
                      <a:pt x="95705" y="95651"/>
                    </a:lnTo>
                    <a:lnTo>
                      <a:pt x="62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" name="Полилиния 38">
                <a:extLst>
                  <a:ext uri="{FF2B5EF4-FFF2-40B4-BE49-F238E27FC236}">
                    <a16:creationId xmlns:a16="http://schemas.microsoft.com/office/drawing/2014/main" id="{0E52A694-9F76-004E-ABDF-2F8A279AA49A}"/>
                  </a:ext>
                </a:extLst>
              </p:cNvPr>
              <p:cNvSpPr/>
              <p:nvPr/>
            </p:nvSpPr>
            <p:spPr>
              <a:xfrm>
                <a:off x="5361981" y="5007758"/>
                <a:ext cx="95643" cy="95643"/>
              </a:xfrm>
              <a:custGeom>
                <a:avLst/>
                <a:gdLst>
                  <a:gd name="connsiteX0" fmla="*/ 20389 w 95643"/>
                  <a:gd name="connsiteY0" fmla="*/ 95651 h 95643"/>
                  <a:gd name="connsiteX1" fmla="*/ 75384 w 95643"/>
                  <a:gd name="connsiteY1" fmla="*/ 95651 h 95643"/>
                  <a:gd name="connsiteX2" fmla="*/ 95708 w 95643"/>
                  <a:gd name="connsiteY2" fmla="*/ 75327 h 95643"/>
                  <a:gd name="connsiteX3" fmla="*/ 95708 w 95643"/>
                  <a:gd name="connsiteY3" fmla="*/ 20332 h 95643"/>
                  <a:gd name="connsiteX4" fmla="*/ 75384 w 95643"/>
                  <a:gd name="connsiteY4" fmla="*/ 8 h 95643"/>
                  <a:gd name="connsiteX5" fmla="*/ 65 w 95643"/>
                  <a:gd name="connsiteY5" fmla="*/ 8 h 95643"/>
                  <a:gd name="connsiteX6" fmla="*/ 65 w 95643"/>
                  <a:gd name="connsiteY6" fmla="*/ 956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89" y="95651"/>
                    </a:moveTo>
                    <a:lnTo>
                      <a:pt x="75384" y="95651"/>
                    </a:lnTo>
                    <a:cubicBezTo>
                      <a:pt x="86609" y="95651"/>
                      <a:pt x="95708" y="86552"/>
                      <a:pt x="95708" y="75327"/>
                    </a:cubicBezTo>
                    <a:lnTo>
                      <a:pt x="95708" y="20332"/>
                    </a:lnTo>
                    <a:cubicBezTo>
                      <a:pt x="95708" y="9108"/>
                      <a:pt x="86609" y="8"/>
                      <a:pt x="75384" y="8"/>
                    </a:cubicBezTo>
                    <a:lnTo>
                      <a:pt x="65" y="8"/>
                    </a:lnTo>
                    <a:lnTo>
                      <a:pt x="65" y="956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олилиния 39">
                <a:extLst>
                  <a:ext uri="{FF2B5EF4-FFF2-40B4-BE49-F238E27FC236}">
                    <a16:creationId xmlns:a16="http://schemas.microsoft.com/office/drawing/2014/main" id="{A2495DDB-06A2-9447-8E55-1127E0D721AA}"/>
                  </a:ext>
                </a:extLst>
              </p:cNvPr>
              <p:cNvSpPr/>
              <p:nvPr/>
            </p:nvSpPr>
            <p:spPr>
              <a:xfrm>
                <a:off x="4214264" y="5103401"/>
                <a:ext cx="95643" cy="95643"/>
              </a:xfrm>
              <a:custGeom>
                <a:avLst/>
                <a:gdLst>
                  <a:gd name="connsiteX0" fmla="*/ 75350 w 95643"/>
                  <a:gd name="connsiteY0" fmla="*/ 11 h 95643"/>
                  <a:gd name="connsiteX1" fmla="*/ 20355 w 95643"/>
                  <a:gd name="connsiteY1" fmla="*/ 11 h 95643"/>
                  <a:gd name="connsiteX2" fmla="*/ 31 w 95643"/>
                  <a:gd name="connsiteY2" fmla="*/ 20335 h 95643"/>
                  <a:gd name="connsiteX3" fmla="*/ 31 w 95643"/>
                  <a:gd name="connsiteY3" fmla="*/ 75330 h 95643"/>
                  <a:gd name="connsiteX4" fmla="*/ 20355 w 95643"/>
                  <a:gd name="connsiteY4" fmla="*/ 95654 h 95643"/>
                  <a:gd name="connsiteX5" fmla="*/ 95674 w 95643"/>
                  <a:gd name="connsiteY5" fmla="*/ 95654 h 95643"/>
                  <a:gd name="connsiteX6" fmla="*/ 95674 w 95643"/>
                  <a:gd name="connsiteY6" fmla="*/ 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50" y="11"/>
                    </a:moveTo>
                    <a:lnTo>
                      <a:pt x="20355" y="11"/>
                    </a:lnTo>
                    <a:cubicBezTo>
                      <a:pt x="9130" y="11"/>
                      <a:pt x="31" y="9110"/>
                      <a:pt x="31" y="20335"/>
                    </a:cubicBezTo>
                    <a:lnTo>
                      <a:pt x="31" y="75330"/>
                    </a:lnTo>
                    <a:cubicBezTo>
                      <a:pt x="31" y="86554"/>
                      <a:pt x="9130" y="95654"/>
                      <a:pt x="20355" y="95654"/>
                    </a:cubicBezTo>
                    <a:lnTo>
                      <a:pt x="95674" y="95654"/>
                    </a:lnTo>
                    <a:lnTo>
                      <a:pt x="95674" y="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" name="Полилиния 40">
                <a:extLst>
                  <a:ext uri="{FF2B5EF4-FFF2-40B4-BE49-F238E27FC236}">
                    <a16:creationId xmlns:a16="http://schemas.microsoft.com/office/drawing/2014/main" id="{51E21A3C-4766-9249-A9FC-24AC4AF80CD9}"/>
                  </a:ext>
                </a:extLst>
              </p:cNvPr>
              <p:cNvSpPr/>
              <p:nvPr/>
            </p:nvSpPr>
            <p:spPr>
              <a:xfrm>
                <a:off x="4309907" y="5103401"/>
                <a:ext cx="95643" cy="95643"/>
              </a:xfrm>
              <a:custGeom>
                <a:avLst/>
                <a:gdLst>
                  <a:gd name="connsiteX0" fmla="*/ 34 w 95643"/>
                  <a:gd name="connsiteY0" fmla="*/ 11 h 95643"/>
                  <a:gd name="connsiteX1" fmla="*/ 95677 w 95643"/>
                  <a:gd name="connsiteY1" fmla="*/ 11 h 95643"/>
                  <a:gd name="connsiteX2" fmla="*/ 95677 w 95643"/>
                  <a:gd name="connsiteY2" fmla="*/ 95654 h 95643"/>
                  <a:gd name="connsiteX3" fmla="*/ 34 w 95643"/>
                  <a:gd name="connsiteY3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4" y="11"/>
                    </a:moveTo>
                    <a:lnTo>
                      <a:pt x="95677" y="11"/>
                    </a:lnTo>
                    <a:lnTo>
                      <a:pt x="95677" y="95654"/>
                    </a:lnTo>
                    <a:lnTo>
                      <a:pt x="34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" name="Полилиния 41">
                <a:extLst>
                  <a:ext uri="{FF2B5EF4-FFF2-40B4-BE49-F238E27FC236}">
                    <a16:creationId xmlns:a16="http://schemas.microsoft.com/office/drawing/2014/main" id="{A7D992B6-CDFD-2B4B-967B-BCCA94177BD6}"/>
                  </a:ext>
                </a:extLst>
              </p:cNvPr>
              <p:cNvSpPr/>
              <p:nvPr/>
            </p:nvSpPr>
            <p:spPr>
              <a:xfrm>
                <a:off x="4480869" y="5178720"/>
                <a:ext cx="20324" cy="20324"/>
              </a:xfrm>
              <a:custGeom>
                <a:avLst/>
                <a:gdLst>
                  <a:gd name="connsiteX0" fmla="*/ 36 w 20324"/>
                  <a:gd name="connsiteY0" fmla="*/ 20335 h 20324"/>
                  <a:gd name="connsiteX1" fmla="*/ 20360 w 20324"/>
                  <a:gd name="connsiteY1" fmla="*/ 10 h 20324"/>
                  <a:gd name="connsiteX2" fmla="*/ 20360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6" y="20335"/>
                    </a:moveTo>
                    <a:cubicBezTo>
                      <a:pt x="11261" y="20335"/>
                      <a:pt x="20360" y="11235"/>
                      <a:pt x="20360" y="10"/>
                    </a:cubicBezTo>
                    <a:lnTo>
                      <a:pt x="20360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" name="Полилиния 42">
                <a:extLst>
                  <a:ext uri="{FF2B5EF4-FFF2-40B4-BE49-F238E27FC236}">
                    <a16:creationId xmlns:a16="http://schemas.microsoft.com/office/drawing/2014/main" id="{B65170B5-A5B7-8A40-B8D0-3E22B1516532}"/>
                  </a:ext>
                </a:extLst>
              </p:cNvPr>
              <p:cNvSpPr/>
              <p:nvPr/>
            </p:nvSpPr>
            <p:spPr>
              <a:xfrm>
                <a:off x="4405550" y="5178720"/>
                <a:ext cx="20324" cy="20324"/>
              </a:xfrm>
              <a:custGeom>
                <a:avLst/>
                <a:gdLst>
                  <a:gd name="connsiteX0" fmla="*/ 20361 w 20324"/>
                  <a:gd name="connsiteY0" fmla="*/ 20335 h 20324"/>
                  <a:gd name="connsiteX1" fmla="*/ 37 w 20324"/>
                  <a:gd name="connsiteY1" fmla="*/ 10 h 20324"/>
                  <a:gd name="connsiteX2" fmla="*/ 37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61" y="20335"/>
                    </a:moveTo>
                    <a:cubicBezTo>
                      <a:pt x="9136" y="20335"/>
                      <a:pt x="37" y="11235"/>
                      <a:pt x="37" y="10"/>
                    </a:cubicBezTo>
                    <a:lnTo>
                      <a:pt x="37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" name="Полилиния 43">
                <a:extLst>
                  <a:ext uri="{FF2B5EF4-FFF2-40B4-BE49-F238E27FC236}">
                    <a16:creationId xmlns:a16="http://schemas.microsoft.com/office/drawing/2014/main" id="{6E83BE19-BE0F-484E-9ECD-74ABEE7CE64E}"/>
                  </a:ext>
                </a:extLst>
              </p:cNvPr>
              <p:cNvSpPr/>
              <p:nvPr/>
            </p:nvSpPr>
            <p:spPr>
              <a:xfrm>
                <a:off x="4501194" y="5103401"/>
                <a:ext cx="95643" cy="95643"/>
              </a:xfrm>
              <a:custGeom>
                <a:avLst/>
                <a:gdLst>
                  <a:gd name="connsiteX0" fmla="*/ 39 w 95643"/>
                  <a:gd name="connsiteY0" fmla="*/ 11 h 95643"/>
                  <a:gd name="connsiteX1" fmla="*/ 95682 w 95643"/>
                  <a:gd name="connsiteY1" fmla="*/ 11 h 95643"/>
                  <a:gd name="connsiteX2" fmla="*/ 95682 w 95643"/>
                  <a:gd name="connsiteY2" fmla="*/ 95654 h 95643"/>
                  <a:gd name="connsiteX3" fmla="*/ 39 w 95643"/>
                  <a:gd name="connsiteY3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11"/>
                    </a:moveTo>
                    <a:lnTo>
                      <a:pt x="95682" y="11"/>
                    </a:lnTo>
                    <a:lnTo>
                      <a:pt x="95682" y="95654"/>
                    </a:lnTo>
                    <a:lnTo>
                      <a:pt x="39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" name="Полилиния 44">
                <a:extLst>
                  <a:ext uri="{FF2B5EF4-FFF2-40B4-BE49-F238E27FC236}">
                    <a16:creationId xmlns:a16="http://schemas.microsoft.com/office/drawing/2014/main" id="{E4548953-C43D-D940-BC54-49B4931FB0C6}"/>
                  </a:ext>
                </a:extLst>
              </p:cNvPr>
              <p:cNvSpPr/>
              <p:nvPr/>
            </p:nvSpPr>
            <p:spPr>
              <a:xfrm>
                <a:off x="4672155" y="5178720"/>
                <a:ext cx="20324" cy="20324"/>
              </a:xfrm>
              <a:custGeom>
                <a:avLst/>
                <a:gdLst>
                  <a:gd name="connsiteX0" fmla="*/ 42 w 20324"/>
                  <a:gd name="connsiteY0" fmla="*/ 20335 h 20324"/>
                  <a:gd name="connsiteX1" fmla="*/ 20366 w 20324"/>
                  <a:gd name="connsiteY1" fmla="*/ 10 h 20324"/>
                  <a:gd name="connsiteX2" fmla="*/ 20366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42" y="20335"/>
                    </a:moveTo>
                    <a:cubicBezTo>
                      <a:pt x="11266" y="20335"/>
                      <a:pt x="20366" y="11235"/>
                      <a:pt x="20366" y="10"/>
                    </a:cubicBezTo>
                    <a:lnTo>
                      <a:pt x="20366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" name="Полилиния 45">
                <a:extLst>
                  <a:ext uri="{FF2B5EF4-FFF2-40B4-BE49-F238E27FC236}">
                    <a16:creationId xmlns:a16="http://schemas.microsoft.com/office/drawing/2014/main" id="{EE590A23-0B00-BC4F-984F-0FC545020162}"/>
                  </a:ext>
                </a:extLst>
              </p:cNvPr>
              <p:cNvSpPr/>
              <p:nvPr/>
            </p:nvSpPr>
            <p:spPr>
              <a:xfrm>
                <a:off x="4596837" y="5178720"/>
                <a:ext cx="20324" cy="20324"/>
              </a:xfrm>
              <a:custGeom>
                <a:avLst/>
                <a:gdLst>
                  <a:gd name="connsiteX0" fmla="*/ 20367 w 20324"/>
                  <a:gd name="connsiteY0" fmla="*/ 20335 h 20324"/>
                  <a:gd name="connsiteX1" fmla="*/ 43 w 20324"/>
                  <a:gd name="connsiteY1" fmla="*/ 10 h 20324"/>
                  <a:gd name="connsiteX2" fmla="*/ 43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67" y="20335"/>
                    </a:moveTo>
                    <a:cubicBezTo>
                      <a:pt x="9142" y="20335"/>
                      <a:pt x="43" y="11235"/>
                      <a:pt x="43" y="10"/>
                    </a:cubicBezTo>
                    <a:lnTo>
                      <a:pt x="43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" name="Полилиния 46">
                <a:extLst>
                  <a:ext uri="{FF2B5EF4-FFF2-40B4-BE49-F238E27FC236}">
                    <a16:creationId xmlns:a16="http://schemas.microsoft.com/office/drawing/2014/main" id="{5FAAE521-6A2D-E444-9A9B-AD84F06C75FC}"/>
                  </a:ext>
                </a:extLst>
              </p:cNvPr>
              <p:cNvSpPr/>
              <p:nvPr/>
            </p:nvSpPr>
            <p:spPr>
              <a:xfrm>
                <a:off x="4692480" y="5103401"/>
                <a:ext cx="95643" cy="95643"/>
              </a:xfrm>
              <a:custGeom>
                <a:avLst/>
                <a:gdLst>
                  <a:gd name="connsiteX0" fmla="*/ 95688 w 95643"/>
                  <a:gd name="connsiteY0" fmla="*/ 75330 h 95643"/>
                  <a:gd name="connsiteX1" fmla="*/ 95688 w 95643"/>
                  <a:gd name="connsiteY1" fmla="*/ 20335 h 95643"/>
                  <a:gd name="connsiteX2" fmla="*/ 75364 w 95643"/>
                  <a:gd name="connsiteY2" fmla="*/ 11 h 95643"/>
                  <a:gd name="connsiteX3" fmla="*/ 20369 w 95643"/>
                  <a:gd name="connsiteY3" fmla="*/ 11 h 95643"/>
                  <a:gd name="connsiteX4" fmla="*/ 45 w 95643"/>
                  <a:gd name="connsiteY4" fmla="*/ 20335 h 95643"/>
                  <a:gd name="connsiteX5" fmla="*/ 45 w 95643"/>
                  <a:gd name="connsiteY5" fmla="*/ 95654 h 95643"/>
                  <a:gd name="connsiteX6" fmla="*/ 95688 w 95643"/>
                  <a:gd name="connsiteY6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88" y="75330"/>
                    </a:moveTo>
                    <a:lnTo>
                      <a:pt x="95688" y="20335"/>
                    </a:lnTo>
                    <a:cubicBezTo>
                      <a:pt x="95688" y="9110"/>
                      <a:pt x="86589" y="11"/>
                      <a:pt x="75364" y="11"/>
                    </a:cubicBezTo>
                    <a:lnTo>
                      <a:pt x="20369" y="11"/>
                    </a:lnTo>
                    <a:cubicBezTo>
                      <a:pt x="9145" y="11"/>
                      <a:pt x="45" y="9110"/>
                      <a:pt x="45" y="20335"/>
                    </a:cubicBezTo>
                    <a:lnTo>
                      <a:pt x="45" y="95654"/>
                    </a:lnTo>
                    <a:lnTo>
                      <a:pt x="95688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" name="Полилиния 47">
                <a:extLst>
                  <a:ext uri="{FF2B5EF4-FFF2-40B4-BE49-F238E27FC236}">
                    <a16:creationId xmlns:a16="http://schemas.microsoft.com/office/drawing/2014/main" id="{FBA64961-8AC3-D547-AC3C-BBC57ED0413D}"/>
                  </a:ext>
                </a:extLst>
              </p:cNvPr>
              <p:cNvSpPr/>
              <p:nvPr/>
            </p:nvSpPr>
            <p:spPr>
              <a:xfrm>
                <a:off x="4883766" y="5103401"/>
                <a:ext cx="95643" cy="95643"/>
              </a:xfrm>
              <a:custGeom>
                <a:avLst/>
                <a:gdLst>
                  <a:gd name="connsiteX0" fmla="*/ 51 w 95643"/>
                  <a:gd name="connsiteY0" fmla="*/ 11 h 95643"/>
                  <a:gd name="connsiteX1" fmla="*/ 95694 w 95643"/>
                  <a:gd name="connsiteY1" fmla="*/ 11 h 95643"/>
                  <a:gd name="connsiteX2" fmla="*/ 95694 w 95643"/>
                  <a:gd name="connsiteY2" fmla="*/ 95654 h 95643"/>
                  <a:gd name="connsiteX3" fmla="*/ 51 w 95643"/>
                  <a:gd name="connsiteY3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1" y="11"/>
                    </a:moveTo>
                    <a:lnTo>
                      <a:pt x="95694" y="11"/>
                    </a:lnTo>
                    <a:lnTo>
                      <a:pt x="95694" y="95654"/>
                    </a:lnTo>
                    <a:lnTo>
                      <a:pt x="51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9" name="Полилиния 48">
                <a:extLst>
                  <a:ext uri="{FF2B5EF4-FFF2-40B4-BE49-F238E27FC236}">
                    <a16:creationId xmlns:a16="http://schemas.microsoft.com/office/drawing/2014/main" id="{2E603165-1F74-3444-B4D3-AE05263094F3}"/>
                  </a:ext>
                </a:extLst>
              </p:cNvPr>
              <p:cNvSpPr/>
              <p:nvPr/>
            </p:nvSpPr>
            <p:spPr>
              <a:xfrm>
                <a:off x="4979409" y="5103401"/>
                <a:ext cx="20324" cy="20324"/>
              </a:xfrm>
              <a:custGeom>
                <a:avLst/>
                <a:gdLst>
                  <a:gd name="connsiteX0" fmla="*/ 20378 w 20324"/>
                  <a:gd name="connsiteY0" fmla="*/ 11 h 20324"/>
                  <a:gd name="connsiteX1" fmla="*/ 54 w 20324"/>
                  <a:gd name="connsiteY1" fmla="*/ 11 h 20324"/>
                  <a:gd name="connsiteX2" fmla="*/ 54 w 20324"/>
                  <a:gd name="connsiteY2" fmla="*/ 20336 h 20324"/>
                  <a:gd name="connsiteX3" fmla="*/ 20378 w 20324"/>
                  <a:gd name="connsiteY3" fmla="*/ 1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8" y="11"/>
                    </a:moveTo>
                    <a:lnTo>
                      <a:pt x="54" y="11"/>
                    </a:lnTo>
                    <a:lnTo>
                      <a:pt x="54" y="20336"/>
                    </a:lnTo>
                    <a:cubicBezTo>
                      <a:pt x="54" y="9111"/>
                      <a:pt x="9154" y="11"/>
                      <a:pt x="20378" y="1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0" name="Полилиния 49">
                <a:extLst>
                  <a:ext uri="{FF2B5EF4-FFF2-40B4-BE49-F238E27FC236}">
                    <a16:creationId xmlns:a16="http://schemas.microsoft.com/office/drawing/2014/main" id="{717A65D2-303E-4C4D-BE2C-1622102B9192}"/>
                  </a:ext>
                </a:extLst>
              </p:cNvPr>
              <p:cNvSpPr/>
              <p:nvPr/>
            </p:nvSpPr>
            <p:spPr>
              <a:xfrm>
                <a:off x="5075052" y="5103401"/>
                <a:ext cx="95643" cy="95643"/>
              </a:xfrm>
              <a:custGeom>
                <a:avLst/>
                <a:gdLst>
                  <a:gd name="connsiteX0" fmla="*/ 95700 w 95643"/>
                  <a:gd name="connsiteY0" fmla="*/ 75330 h 95643"/>
                  <a:gd name="connsiteX1" fmla="*/ 95700 w 95643"/>
                  <a:gd name="connsiteY1" fmla="*/ 20335 h 95643"/>
                  <a:gd name="connsiteX2" fmla="*/ 75375 w 95643"/>
                  <a:gd name="connsiteY2" fmla="*/ 11 h 95643"/>
                  <a:gd name="connsiteX3" fmla="*/ 20381 w 95643"/>
                  <a:gd name="connsiteY3" fmla="*/ 11 h 95643"/>
                  <a:gd name="connsiteX4" fmla="*/ 57 w 95643"/>
                  <a:gd name="connsiteY4" fmla="*/ 20335 h 95643"/>
                  <a:gd name="connsiteX5" fmla="*/ 57 w 95643"/>
                  <a:gd name="connsiteY5" fmla="*/ 95654 h 95643"/>
                  <a:gd name="connsiteX6" fmla="*/ 95700 w 95643"/>
                  <a:gd name="connsiteY6" fmla="*/ 956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00" y="75330"/>
                    </a:moveTo>
                    <a:lnTo>
                      <a:pt x="95700" y="20335"/>
                    </a:lnTo>
                    <a:cubicBezTo>
                      <a:pt x="95700" y="9110"/>
                      <a:pt x="86600" y="11"/>
                      <a:pt x="75375" y="11"/>
                    </a:cubicBezTo>
                    <a:lnTo>
                      <a:pt x="20381" y="11"/>
                    </a:lnTo>
                    <a:cubicBezTo>
                      <a:pt x="9156" y="11"/>
                      <a:pt x="57" y="9110"/>
                      <a:pt x="57" y="20335"/>
                    </a:cubicBezTo>
                    <a:lnTo>
                      <a:pt x="57" y="95654"/>
                    </a:lnTo>
                    <a:lnTo>
                      <a:pt x="95700" y="956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1" name="Полилиния 50">
                <a:extLst>
                  <a:ext uri="{FF2B5EF4-FFF2-40B4-BE49-F238E27FC236}">
                    <a16:creationId xmlns:a16="http://schemas.microsoft.com/office/drawing/2014/main" id="{F9244E30-F2FC-9146-92D9-C7A59D91BB50}"/>
                  </a:ext>
                </a:extLst>
              </p:cNvPr>
              <p:cNvSpPr/>
              <p:nvPr/>
            </p:nvSpPr>
            <p:spPr>
              <a:xfrm>
                <a:off x="5170695" y="5178720"/>
                <a:ext cx="20324" cy="20324"/>
              </a:xfrm>
              <a:custGeom>
                <a:avLst/>
                <a:gdLst>
                  <a:gd name="connsiteX0" fmla="*/ 20384 w 20324"/>
                  <a:gd name="connsiteY0" fmla="*/ 20335 h 20324"/>
                  <a:gd name="connsiteX1" fmla="*/ 60 w 20324"/>
                  <a:gd name="connsiteY1" fmla="*/ 10 h 20324"/>
                  <a:gd name="connsiteX2" fmla="*/ 60 w 20324"/>
                  <a:gd name="connsiteY2" fmla="*/ 2033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84" y="20335"/>
                    </a:moveTo>
                    <a:cubicBezTo>
                      <a:pt x="9159" y="20335"/>
                      <a:pt x="60" y="11235"/>
                      <a:pt x="60" y="10"/>
                    </a:cubicBezTo>
                    <a:lnTo>
                      <a:pt x="60" y="2033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2" name="Полилиния 51">
                <a:extLst>
                  <a:ext uri="{FF2B5EF4-FFF2-40B4-BE49-F238E27FC236}">
                    <a16:creationId xmlns:a16="http://schemas.microsoft.com/office/drawing/2014/main" id="{23D7FE64-9E59-824B-86B6-BDC568F7D884}"/>
                  </a:ext>
                </a:extLst>
              </p:cNvPr>
              <p:cNvSpPr/>
              <p:nvPr/>
            </p:nvSpPr>
            <p:spPr>
              <a:xfrm>
                <a:off x="4289583" y="5199044"/>
                <a:ext cx="20324" cy="20324"/>
              </a:xfrm>
              <a:custGeom>
                <a:avLst/>
                <a:gdLst>
                  <a:gd name="connsiteX0" fmla="*/ 20355 w 20324"/>
                  <a:gd name="connsiteY0" fmla="*/ 20338 h 20324"/>
                  <a:gd name="connsiteX1" fmla="*/ 20355 w 20324"/>
                  <a:gd name="connsiteY1" fmla="*/ 14 h 20324"/>
                  <a:gd name="connsiteX2" fmla="*/ 30 w 20324"/>
                  <a:gd name="connsiteY2" fmla="*/ 14 h 20324"/>
                  <a:gd name="connsiteX3" fmla="*/ 20355 w 20324"/>
                  <a:gd name="connsiteY3" fmla="*/ 2033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5" y="20338"/>
                    </a:moveTo>
                    <a:lnTo>
                      <a:pt x="20355" y="14"/>
                    </a:lnTo>
                    <a:lnTo>
                      <a:pt x="30" y="14"/>
                    </a:lnTo>
                    <a:cubicBezTo>
                      <a:pt x="11255" y="14"/>
                      <a:pt x="20355" y="9114"/>
                      <a:pt x="20355" y="2033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3" name="Полилиния 52">
                <a:extLst>
                  <a:ext uri="{FF2B5EF4-FFF2-40B4-BE49-F238E27FC236}">
                    <a16:creationId xmlns:a16="http://schemas.microsoft.com/office/drawing/2014/main" id="{72A19265-5156-9241-9E79-3E42DEA74793}"/>
                  </a:ext>
                </a:extLst>
              </p:cNvPr>
              <p:cNvSpPr/>
              <p:nvPr/>
            </p:nvSpPr>
            <p:spPr>
              <a:xfrm>
                <a:off x="4309907" y="5199044"/>
                <a:ext cx="95643" cy="95643"/>
              </a:xfrm>
              <a:custGeom>
                <a:avLst/>
                <a:gdLst>
                  <a:gd name="connsiteX0" fmla="*/ 34 w 95643"/>
                  <a:gd name="connsiteY0" fmla="*/ 75333 h 95643"/>
                  <a:gd name="connsiteX1" fmla="*/ 20358 w 95643"/>
                  <a:gd name="connsiteY1" fmla="*/ 95657 h 95643"/>
                  <a:gd name="connsiteX2" fmla="*/ 95677 w 95643"/>
                  <a:gd name="connsiteY2" fmla="*/ 95657 h 95643"/>
                  <a:gd name="connsiteX3" fmla="*/ 95677 w 95643"/>
                  <a:gd name="connsiteY3" fmla="*/ 14 h 95643"/>
                  <a:gd name="connsiteX4" fmla="*/ 34 w 95643"/>
                  <a:gd name="connsiteY4" fmla="*/ 14 h 95643"/>
                  <a:gd name="connsiteX5" fmla="*/ 34 w 95643"/>
                  <a:gd name="connsiteY5" fmla="*/ 7533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34" y="75333"/>
                    </a:moveTo>
                    <a:cubicBezTo>
                      <a:pt x="34" y="86557"/>
                      <a:pt x="9133" y="95657"/>
                      <a:pt x="20358" y="95657"/>
                    </a:cubicBezTo>
                    <a:lnTo>
                      <a:pt x="95677" y="95657"/>
                    </a:lnTo>
                    <a:lnTo>
                      <a:pt x="95677" y="14"/>
                    </a:lnTo>
                    <a:lnTo>
                      <a:pt x="34" y="14"/>
                    </a:lnTo>
                    <a:lnTo>
                      <a:pt x="34" y="7533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4" name="Полилиния 53">
                <a:extLst>
                  <a:ext uri="{FF2B5EF4-FFF2-40B4-BE49-F238E27FC236}">
                    <a16:creationId xmlns:a16="http://schemas.microsoft.com/office/drawing/2014/main" id="{09E28FF2-14C7-CE48-99C2-149233216A3B}"/>
                  </a:ext>
                </a:extLst>
              </p:cNvPr>
              <p:cNvSpPr/>
              <p:nvPr/>
            </p:nvSpPr>
            <p:spPr>
              <a:xfrm>
                <a:off x="4405550" y="5199044"/>
                <a:ext cx="95643" cy="95643"/>
              </a:xfrm>
              <a:custGeom>
                <a:avLst/>
                <a:gdLst>
                  <a:gd name="connsiteX0" fmla="*/ 37 w 95643"/>
                  <a:gd name="connsiteY0" fmla="*/ 14 h 95643"/>
                  <a:gd name="connsiteX1" fmla="*/ 95680 w 95643"/>
                  <a:gd name="connsiteY1" fmla="*/ 14 h 95643"/>
                  <a:gd name="connsiteX2" fmla="*/ 95680 w 95643"/>
                  <a:gd name="connsiteY2" fmla="*/ 95657 h 95643"/>
                  <a:gd name="connsiteX3" fmla="*/ 37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14"/>
                    </a:moveTo>
                    <a:lnTo>
                      <a:pt x="95680" y="14"/>
                    </a:lnTo>
                    <a:lnTo>
                      <a:pt x="95680" y="95657"/>
                    </a:lnTo>
                    <a:lnTo>
                      <a:pt x="37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5" name="Полилиния 54">
                <a:extLst>
                  <a:ext uri="{FF2B5EF4-FFF2-40B4-BE49-F238E27FC236}">
                    <a16:creationId xmlns:a16="http://schemas.microsoft.com/office/drawing/2014/main" id="{05C7E9DA-94AA-5A41-9495-14F8A039312B}"/>
                  </a:ext>
                </a:extLst>
              </p:cNvPr>
              <p:cNvSpPr/>
              <p:nvPr/>
            </p:nvSpPr>
            <p:spPr>
              <a:xfrm>
                <a:off x="4501194" y="5199044"/>
                <a:ext cx="95643" cy="95643"/>
              </a:xfrm>
              <a:custGeom>
                <a:avLst/>
                <a:gdLst>
                  <a:gd name="connsiteX0" fmla="*/ 39 w 95643"/>
                  <a:gd name="connsiteY0" fmla="*/ 14 h 95643"/>
                  <a:gd name="connsiteX1" fmla="*/ 95682 w 95643"/>
                  <a:gd name="connsiteY1" fmla="*/ 14 h 95643"/>
                  <a:gd name="connsiteX2" fmla="*/ 95682 w 95643"/>
                  <a:gd name="connsiteY2" fmla="*/ 95657 h 95643"/>
                  <a:gd name="connsiteX3" fmla="*/ 39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14"/>
                    </a:moveTo>
                    <a:lnTo>
                      <a:pt x="95682" y="14"/>
                    </a:lnTo>
                    <a:lnTo>
                      <a:pt x="95682" y="95657"/>
                    </a:lnTo>
                    <a:lnTo>
                      <a:pt x="39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6" name="Полилиния 55">
                <a:extLst>
                  <a:ext uri="{FF2B5EF4-FFF2-40B4-BE49-F238E27FC236}">
                    <a16:creationId xmlns:a16="http://schemas.microsoft.com/office/drawing/2014/main" id="{E47A55FD-C3CA-124F-A63A-DD6D68E70AFD}"/>
                  </a:ext>
                </a:extLst>
              </p:cNvPr>
              <p:cNvSpPr/>
              <p:nvPr/>
            </p:nvSpPr>
            <p:spPr>
              <a:xfrm>
                <a:off x="4596837" y="5199044"/>
                <a:ext cx="95643" cy="95643"/>
              </a:xfrm>
              <a:custGeom>
                <a:avLst/>
                <a:gdLst>
                  <a:gd name="connsiteX0" fmla="*/ 42 w 95643"/>
                  <a:gd name="connsiteY0" fmla="*/ 14 h 95643"/>
                  <a:gd name="connsiteX1" fmla="*/ 95685 w 95643"/>
                  <a:gd name="connsiteY1" fmla="*/ 14 h 95643"/>
                  <a:gd name="connsiteX2" fmla="*/ 95685 w 95643"/>
                  <a:gd name="connsiteY2" fmla="*/ 95657 h 95643"/>
                  <a:gd name="connsiteX3" fmla="*/ 42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14"/>
                    </a:moveTo>
                    <a:lnTo>
                      <a:pt x="95685" y="14"/>
                    </a:lnTo>
                    <a:lnTo>
                      <a:pt x="95685" y="95657"/>
                    </a:lnTo>
                    <a:lnTo>
                      <a:pt x="42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7" name="Полилиния 56">
                <a:extLst>
                  <a:ext uri="{FF2B5EF4-FFF2-40B4-BE49-F238E27FC236}">
                    <a16:creationId xmlns:a16="http://schemas.microsoft.com/office/drawing/2014/main" id="{E9BED302-08E2-2D4D-94A3-AB1F8E52734A}"/>
                  </a:ext>
                </a:extLst>
              </p:cNvPr>
              <p:cNvSpPr/>
              <p:nvPr/>
            </p:nvSpPr>
            <p:spPr>
              <a:xfrm>
                <a:off x="4692480" y="5199044"/>
                <a:ext cx="95643" cy="95643"/>
              </a:xfrm>
              <a:custGeom>
                <a:avLst/>
                <a:gdLst>
                  <a:gd name="connsiteX0" fmla="*/ 45 w 95643"/>
                  <a:gd name="connsiteY0" fmla="*/ 14 h 95643"/>
                  <a:gd name="connsiteX1" fmla="*/ 95688 w 95643"/>
                  <a:gd name="connsiteY1" fmla="*/ 14 h 95643"/>
                  <a:gd name="connsiteX2" fmla="*/ 95688 w 95643"/>
                  <a:gd name="connsiteY2" fmla="*/ 95657 h 95643"/>
                  <a:gd name="connsiteX3" fmla="*/ 45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5" y="14"/>
                    </a:moveTo>
                    <a:lnTo>
                      <a:pt x="95688" y="14"/>
                    </a:lnTo>
                    <a:lnTo>
                      <a:pt x="95688" y="95657"/>
                    </a:lnTo>
                    <a:lnTo>
                      <a:pt x="45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8" name="Полилиния 57">
                <a:extLst>
                  <a:ext uri="{FF2B5EF4-FFF2-40B4-BE49-F238E27FC236}">
                    <a16:creationId xmlns:a16="http://schemas.microsoft.com/office/drawing/2014/main" id="{45E3649A-8DFC-F44A-BD60-60D7C5E733B0}"/>
                  </a:ext>
                </a:extLst>
              </p:cNvPr>
              <p:cNvSpPr/>
              <p:nvPr/>
            </p:nvSpPr>
            <p:spPr>
              <a:xfrm>
                <a:off x="4788123" y="5274363"/>
                <a:ext cx="20324" cy="20324"/>
              </a:xfrm>
              <a:custGeom>
                <a:avLst/>
                <a:gdLst>
                  <a:gd name="connsiteX0" fmla="*/ 20373 w 20324"/>
                  <a:gd name="connsiteY0" fmla="*/ 20337 h 20324"/>
                  <a:gd name="connsiteX1" fmla="*/ 48 w 20324"/>
                  <a:gd name="connsiteY1" fmla="*/ 13 h 20324"/>
                  <a:gd name="connsiteX2" fmla="*/ 48 w 20324"/>
                  <a:gd name="connsiteY2" fmla="*/ 2033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3" y="20337"/>
                    </a:moveTo>
                    <a:cubicBezTo>
                      <a:pt x="9148" y="20337"/>
                      <a:pt x="48" y="11238"/>
                      <a:pt x="48" y="13"/>
                    </a:cubicBezTo>
                    <a:lnTo>
                      <a:pt x="48" y="2033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59" name="Полилиния 58">
                <a:extLst>
                  <a:ext uri="{FF2B5EF4-FFF2-40B4-BE49-F238E27FC236}">
                    <a16:creationId xmlns:a16="http://schemas.microsoft.com/office/drawing/2014/main" id="{F858F06E-5839-8D46-B5E1-796E24F027E9}"/>
                  </a:ext>
                </a:extLst>
              </p:cNvPr>
              <p:cNvSpPr/>
              <p:nvPr/>
            </p:nvSpPr>
            <p:spPr>
              <a:xfrm>
                <a:off x="4883766" y="5199044"/>
                <a:ext cx="95643" cy="95643"/>
              </a:xfrm>
              <a:custGeom>
                <a:avLst/>
                <a:gdLst>
                  <a:gd name="connsiteX0" fmla="*/ 51 w 95643"/>
                  <a:gd name="connsiteY0" fmla="*/ 75333 h 95643"/>
                  <a:gd name="connsiteX1" fmla="*/ 20375 w 95643"/>
                  <a:gd name="connsiteY1" fmla="*/ 95657 h 95643"/>
                  <a:gd name="connsiteX2" fmla="*/ 75370 w 95643"/>
                  <a:gd name="connsiteY2" fmla="*/ 95657 h 95643"/>
                  <a:gd name="connsiteX3" fmla="*/ 95694 w 95643"/>
                  <a:gd name="connsiteY3" fmla="*/ 75333 h 95643"/>
                  <a:gd name="connsiteX4" fmla="*/ 95694 w 95643"/>
                  <a:gd name="connsiteY4" fmla="*/ 14 h 95643"/>
                  <a:gd name="connsiteX5" fmla="*/ 51 w 95643"/>
                  <a:gd name="connsiteY5" fmla="*/ 14 h 95643"/>
                  <a:gd name="connsiteX6" fmla="*/ 51 w 95643"/>
                  <a:gd name="connsiteY6" fmla="*/ 7533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51" y="75333"/>
                    </a:moveTo>
                    <a:cubicBezTo>
                      <a:pt x="51" y="86557"/>
                      <a:pt x="9150" y="95657"/>
                      <a:pt x="20375" y="95657"/>
                    </a:cubicBezTo>
                    <a:lnTo>
                      <a:pt x="75370" y="95657"/>
                    </a:lnTo>
                    <a:cubicBezTo>
                      <a:pt x="86594" y="95657"/>
                      <a:pt x="95694" y="86557"/>
                      <a:pt x="95694" y="75333"/>
                    </a:cubicBezTo>
                    <a:lnTo>
                      <a:pt x="95694" y="14"/>
                    </a:lnTo>
                    <a:lnTo>
                      <a:pt x="51" y="14"/>
                    </a:lnTo>
                    <a:lnTo>
                      <a:pt x="51" y="7533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0" name="Полилиния 59">
                <a:extLst>
                  <a:ext uri="{FF2B5EF4-FFF2-40B4-BE49-F238E27FC236}">
                    <a16:creationId xmlns:a16="http://schemas.microsoft.com/office/drawing/2014/main" id="{2BAC5083-A930-1943-8D32-CECB05856706}"/>
                  </a:ext>
                </a:extLst>
              </p:cNvPr>
              <p:cNvSpPr/>
              <p:nvPr/>
            </p:nvSpPr>
            <p:spPr>
              <a:xfrm>
                <a:off x="5075052" y="5199044"/>
                <a:ext cx="95643" cy="95643"/>
              </a:xfrm>
              <a:custGeom>
                <a:avLst/>
                <a:gdLst>
                  <a:gd name="connsiteX0" fmla="*/ 57 w 95643"/>
                  <a:gd name="connsiteY0" fmla="*/ 75333 h 95643"/>
                  <a:gd name="connsiteX1" fmla="*/ 20381 w 95643"/>
                  <a:gd name="connsiteY1" fmla="*/ 95657 h 95643"/>
                  <a:gd name="connsiteX2" fmla="*/ 95700 w 95643"/>
                  <a:gd name="connsiteY2" fmla="*/ 95657 h 95643"/>
                  <a:gd name="connsiteX3" fmla="*/ 95700 w 95643"/>
                  <a:gd name="connsiteY3" fmla="*/ 14 h 95643"/>
                  <a:gd name="connsiteX4" fmla="*/ 57 w 95643"/>
                  <a:gd name="connsiteY4" fmla="*/ 14 h 95643"/>
                  <a:gd name="connsiteX5" fmla="*/ 57 w 95643"/>
                  <a:gd name="connsiteY5" fmla="*/ 7533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57" y="75333"/>
                    </a:moveTo>
                    <a:cubicBezTo>
                      <a:pt x="57" y="86557"/>
                      <a:pt x="9156" y="95657"/>
                      <a:pt x="20381" y="95657"/>
                    </a:cubicBezTo>
                    <a:lnTo>
                      <a:pt x="95700" y="95657"/>
                    </a:lnTo>
                    <a:lnTo>
                      <a:pt x="95700" y="14"/>
                    </a:lnTo>
                    <a:lnTo>
                      <a:pt x="57" y="14"/>
                    </a:lnTo>
                    <a:lnTo>
                      <a:pt x="57" y="7533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1" name="Полилиния 60">
                <a:extLst>
                  <a:ext uri="{FF2B5EF4-FFF2-40B4-BE49-F238E27FC236}">
                    <a16:creationId xmlns:a16="http://schemas.microsoft.com/office/drawing/2014/main" id="{FF1DFF77-ED96-0544-B706-748CA5892F24}"/>
                  </a:ext>
                </a:extLst>
              </p:cNvPr>
              <p:cNvSpPr/>
              <p:nvPr/>
            </p:nvSpPr>
            <p:spPr>
              <a:xfrm>
                <a:off x="5170695" y="5199044"/>
                <a:ext cx="95643" cy="95643"/>
              </a:xfrm>
              <a:custGeom>
                <a:avLst/>
                <a:gdLst>
                  <a:gd name="connsiteX0" fmla="*/ 59 w 95643"/>
                  <a:gd name="connsiteY0" fmla="*/ 14 h 95643"/>
                  <a:gd name="connsiteX1" fmla="*/ 95702 w 95643"/>
                  <a:gd name="connsiteY1" fmla="*/ 14 h 95643"/>
                  <a:gd name="connsiteX2" fmla="*/ 95702 w 95643"/>
                  <a:gd name="connsiteY2" fmla="*/ 95657 h 95643"/>
                  <a:gd name="connsiteX3" fmla="*/ 59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9" y="14"/>
                    </a:moveTo>
                    <a:lnTo>
                      <a:pt x="95702" y="14"/>
                    </a:lnTo>
                    <a:lnTo>
                      <a:pt x="95702" y="95657"/>
                    </a:lnTo>
                    <a:lnTo>
                      <a:pt x="59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2" name="Полилиния 61">
                <a:extLst>
                  <a:ext uri="{FF2B5EF4-FFF2-40B4-BE49-F238E27FC236}">
                    <a16:creationId xmlns:a16="http://schemas.microsoft.com/office/drawing/2014/main" id="{33C7F933-586C-B747-B4C2-1EEB623EEA12}"/>
                  </a:ext>
                </a:extLst>
              </p:cNvPr>
              <p:cNvSpPr/>
              <p:nvPr/>
            </p:nvSpPr>
            <p:spPr>
              <a:xfrm>
                <a:off x="5266338" y="5199044"/>
                <a:ext cx="95643" cy="95643"/>
              </a:xfrm>
              <a:custGeom>
                <a:avLst/>
                <a:gdLst>
                  <a:gd name="connsiteX0" fmla="*/ 62 w 95643"/>
                  <a:gd name="connsiteY0" fmla="*/ 14 h 95643"/>
                  <a:gd name="connsiteX1" fmla="*/ 95705 w 95643"/>
                  <a:gd name="connsiteY1" fmla="*/ 14 h 95643"/>
                  <a:gd name="connsiteX2" fmla="*/ 95705 w 95643"/>
                  <a:gd name="connsiteY2" fmla="*/ 95657 h 95643"/>
                  <a:gd name="connsiteX3" fmla="*/ 62 w 95643"/>
                  <a:gd name="connsiteY3" fmla="*/ 956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14"/>
                    </a:moveTo>
                    <a:lnTo>
                      <a:pt x="95705" y="14"/>
                    </a:lnTo>
                    <a:lnTo>
                      <a:pt x="95705" y="95657"/>
                    </a:lnTo>
                    <a:lnTo>
                      <a:pt x="62" y="956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3" name="Полилиния 62">
                <a:extLst>
                  <a:ext uri="{FF2B5EF4-FFF2-40B4-BE49-F238E27FC236}">
                    <a16:creationId xmlns:a16="http://schemas.microsoft.com/office/drawing/2014/main" id="{1E45D7E5-AC4B-D14B-953D-76C780ADFD7F}"/>
                  </a:ext>
                </a:extLst>
              </p:cNvPr>
              <p:cNvSpPr/>
              <p:nvPr/>
            </p:nvSpPr>
            <p:spPr>
              <a:xfrm>
                <a:off x="5361981" y="5199044"/>
                <a:ext cx="95643" cy="95643"/>
              </a:xfrm>
              <a:custGeom>
                <a:avLst/>
                <a:gdLst>
                  <a:gd name="connsiteX0" fmla="*/ 75384 w 95643"/>
                  <a:gd name="connsiteY0" fmla="*/ 14 h 95643"/>
                  <a:gd name="connsiteX1" fmla="*/ 95708 w 95643"/>
                  <a:gd name="connsiteY1" fmla="*/ 20338 h 95643"/>
                  <a:gd name="connsiteX2" fmla="*/ 95708 w 95643"/>
                  <a:gd name="connsiteY2" fmla="*/ 95657 h 95643"/>
                  <a:gd name="connsiteX3" fmla="*/ 65 w 95643"/>
                  <a:gd name="connsiteY3" fmla="*/ 95657 h 95643"/>
                  <a:gd name="connsiteX4" fmla="*/ 65 w 95643"/>
                  <a:gd name="connsiteY4" fmla="*/ 14 h 95643"/>
                  <a:gd name="connsiteX5" fmla="*/ 75384 w 95643"/>
                  <a:gd name="connsiteY5" fmla="*/ 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84" y="14"/>
                    </a:moveTo>
                    <a:cubicBezTo>
                      <a:pt x="86609" y="14"/>
                      <a:pt x="95708" y="9113"/>
                      <a:pt x="95708" y="20338"/>
                    </a:cubicBezTo>
                    <a:lnTo>
                      <a:pt x="95708" y="95657"/>
                    </a:lnTo>
                    <a:lnTo>
                      <a:pt x="65" y="95657"/>
                    </a:lnTo>
                    <a:lnTo>
                      <a:pt x="65" y="14"/>
                    </a:lnTo>
                    <a:lnTo>
                      <a:pt x="75384" y="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4" name="Полилиния 63">
                <a:extLst>
                  <a:ext uri="{FF2B5EF4-FFF2-40B4-BE49-F238E27FC236}">
                    <a16:creationId xmlns:a16="http://schemas.microsoft.com/office/drawing/2014/main" id="{AB0D2B79-4155-7945-8F4D-07A1B12DC557}"/>
                  </a:ext>
                </a:extLst>
              </p:cNvPr>
              <p:cNvSpPr/>
              <p:nvPr/>
            </p:nvSpPr>
            <p:spPr>
              <a:xfrm>
                <a:off x="4576512" y="5294687"/>
                <a:ext cx="20324" cy="20324"/>
              </a:xfrm>
              <a:custGeom>
                <a:avLst/>
                <a:gdLst>
                  <a:gd name="connsiteX0" fmla="*/ 20363 w 20324"/>
                  <a:gd name="connsiteY0" fmla="*/ 20341 h 20324"/>
                  <a:gd name="connsiteX1" fmla="*/ 20363 w 20324"/>
                  <a:gd name="connsiteY1" fmla="*/ 17 h 20324"/>
                  <a:gd name="connsiteX2" fmla="*/ 39 w 20324"/>
                  <a:gd name="connsiteY2" fmla="*/ 17 h 20324"/>
                  <a:gd name="connsiteX3" fmla="*/ 20363 w 20324"/>
                  <a:gd name="connsiteY3" fmla="*/ 2034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3" y="20341"/>
                    </a:moveTo>
                    <a:lnTo>
                      <a:pt x="20363" y="17"/>
                    </a:lnTo>
                    <a:lnTo>
                      <a:pt x="39" y="17"/>
                    </a:lnTo>
                    <a:cubicBezTo>
                      <a:pt x="11264" y="17"/>
                      <a:pt x="20363" y="9117"/>
                      <a:pt x="20363" y="2034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5" name="Полилиния 64">
                <a:extLst>
                  <a:ext uri="{FF2B5EF4-FFF2-40B4-BE49-F238E27FC236}">
                    <a16:creationId xmlns:a16="http://schemas.microsoft.com/office/drawing/2014/main" id="{186F1D83-972C-8241-8BBB-E9D0B8104ADF}"/>
                  </a:ext>
                </a:extLst>
              </p:cNvPr>
              <p:cNvSpPr/>
              <p:nvPr/>
            </p:nvSpPr>
            <p:spPr>
              <a:xfrm>
                <a:off x="4596837" y="5294687"/>
                <a:ext cx="95643" cy="95643"/>
              </a:xfrm>
              <a:custGeom>
                <a:avLst/>
                <a:gdLst>
                  <a:gd name="connsiteX0" fmla="*/ 42 w 95643"/>
                  <a:gd name="connsiteY0" fmla="*/ 17 h 95643"/>
                  <a:gd name="connsiteX1" fmla="*/ 95685 w 95643"/>
                  <a:gd name="connsiteY1" fmla="*/ 17 h 95643"/>
                  <a:gd name="connsiteX2" fmla="*/ 95685 w 95643"/>
                  <a:gd name="connsiteY2" fmla="*/ 95660 h 95643"/>
                  <a:gd name="connsiteX3" fmla="*/ 42 w 95643"/>
                  <a:gd name="connsiteY3" fmla="*/ 9566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17"/>
                    </a:moveTo>
                    <a:lnTo>
                      <a:pt x="95685" y="17"/>
                    </a:lnTo>
                    <a:lnTo>
                      <a:pt x="95685" y="95660"/>
                    </a:lnTo>
                    <a:lnTo>
                      <a:pt x="42" y="956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6" name="Полилиния 65">
                <a:extLst>
                  <a:ext uri="{FF2B5EF4-FFF2-40B4-BE49-F238E27FC236}">
                    <a16:creationId xmlns:a16="http://schemas.microsoft.com/office/drawing/2014/main" id="{D0ACC809-ED05-DF4E-ABF3-9E8B91B3F5B5}"/>
                  </a:ext>
                </a:extLst>
              </p:cNvPr>
              <p:cNvSpPr/>
              <p:nvPr/>
            </p:nvSpPr>
            <p:spPr>
              <a:xfrm>
                <a:off x="4692480" y="5294687"/>
                <a:ext cx="95643" cy="95643"/>
              </a:xfrm>
              <a:custGeom>
                <a:avLst/>
                <a:gdLst>
                  <a:gd name="connsiteX0" fmla="*/ 45 w 95643"/>
                  <a:gd name="connsiteY0" fmla="*/ 17 h 95643"/>
                  <a:gd name="connsiteX1" fmla="*/ 95688 w 95643"/>
                  <a:gd name="connsiteY1" fmla="*/ 17 h 95643"/>
                  <a:gd name="connsiteX2" fmla="*/ 95688 w 95643"/>
                  <a:gd name="connsiteY2" fmla="*/ 95660 h 95643"/>
                  <a:gd name="connsiteX3" fmla="*/ 45 w 95643"/>
                  <a:gd name="connsiteY3" fmla="*/ 9566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5" y="17"/>
                    </a:moveTo>
                    <a:lnTo>
                      <a:pt x="95688" y="17"/>
                    </a:lnTo>
                    <a:lnTo>
                      <a:pt x="95688" y="95660"/>
                    </a:lnTo>
                    <a:lnTo>
                      <a:pt x="45" y="956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7" name="Полилиния 66">
                <a:extLst>
                  <a:ext uri="{FF2B5EF4-FFF2-40B4-BE49-F238E27FC236}">
                    <a16:creationId xmlns:a16="http://schemas.microsoft.com/office/drawing/2014/main" id="{8B4B3A48-EE61-F64A-AEED-7D40CFB84701}"/>
                  </a:ext>
                </a:extLst>
              </p:cNvPr>
              <p:cNvSpPr/>
              <p:nvPr/>
            </p:nvSpPr>
            <p:spPr>
              <a:xfrm>
                <a:off x="4788123" y="5294687"/>
                <a:ext cx="95643" cy="95643"/>
              </a:xfrm>
              <a:custGeom>
                <a:avLst/>
                <a:gdLst>
                  <a:gd name="connsiteX0" fmla="*/ 75367 w 95643"/>
                  <a:gd name="connsiteY0" fmla="*/ 17 h 95643"/>
                  <a:gd name="connsiteX1" fmla="*/ 95691 w 95643"/>
                  <a:gd name="connsiteY1" fmla="*/ 20341 h 95643"/>
                  <a:gd name="connsiteX2" fmla="*/ 95691 w 95643"/>
                  <a:gd name="connsiteY2" fmla="*/ 95660 h 95643"/>
                  <a:gd name="connsiteX3" fmla="*/ 48 w 95643"/>
                  <a:gd name="connsiteY3" fmla="*/ 95660 h 95643"/>
                  <a:gd name="connsiteX4" fmla="*/ 48 w 95643"/>
                  <a:gd name="connsiteY4" fmla="*/ 17 h 95643"/>
                  <a:gd name="connsiteX5" fmla="*/ 75367 w 95643"/>
                  <a:gd name="connsiteY5" fmla="*/ 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67" y="17"/>
                    </a:moveTo>
                    <a:cubicBezTo>
                      <a:pt x="86592" y="17"/>
                      <a:pt x="95691" y="9116"/>
                      <a:pt x="95691" y="20341"/>
                    </a:cubicBezTo>
                    <a:lnTo>
                      <a:pt x="95691" y="95660"/>
                    </a:lnTo>
                    <a:lnTo>
                      <a:pt x="48" y="95660"/>
                    </a:lnTo>
                    <a:lnTo>
                      <a:pt x="48" y="17"/>
                    </a:lnTo>
                    <a:lnTo>
                      <a:pt x="75367" y="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8" name="Полилиния 67">
                <a:extLst>
                  <a:ext uri="{FF2B5EF4-FFF2-40B4-BE49-F238E27FC236}">
                    <a16:creationId xmlns:a16="http://schemas.microsoft.com/office/drawing/2014/main" id="{CA022B48-9680-D94D-B888-5900FFBA9D99}"/>
                  </a:ext>
                </a:extLst>
              </p:cNvPr>
              <p:cNvSpPr/>
              <p:nvPr/>
            </p:nvSpPr>
            <p:spPr>
              <a:xfrm>
                <a:off x="4883766" y="5370006"/>
                <a:ext cx="20324" cy="20324"/>
              </a:xfrm>
              <a:custGeom>
                <a:avLst/>
                <a:gdLst>
                  <a:gd name="connsiteX0" fmla="*/ 20375 w 20324"/>
                  <a:gd name="connsiteY0" fmla="*/ 20340 h 20324"/>
                  <a:gd name="connsiteX1" fmla="*/ 51 w 20324"/>
                  <a:gd name="connsiteY1" fmla="*/ 16 h 20324"/>
                  <a:gd name="connsiteX2" fmla="*/ 51 w 20324"/>
                  <a:gd name="connsiteY2" fmla="*/ 2034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5" y="20340"/>
                    </a:moveTo>
                    <a:cubicBezTo>
                      <a:pt x="9151" y="20340"/>
                      <a:pt x="51" y="11241"/>
                      <a:pt x="51" y="16"/>
                    </a:cubicBezTo>
                    <a:lnTo>
                      <a:pt x="51" y="2034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69" name="Полилиния 68">
                <a:extLst>
                  <a:ext uri="{FF2B5EF4-FFF2-40B4-BE49-F238E27FC236}">
                    <a16:creationId xmlns:a16="http://schemas.microsoft.com/office/drawing/2014/main" id="{6993ABA3-78A8-754D-A27A-FE34FA125795}"/>
                  </a:ext>
                </a:extLst>
              </p:cNvPr>
              <p:cNvSpPr/>
              <p:nvPr/>
            </p:nvSpPr>
            <p:spPr>
              <a:xfrm>
                <a:off x="4979409" y="5294687"/>
                <a:ext cx="95643" cy="95643"/>
              </a:xfrm>
              <a:custGeom>
                <a:avLst/>
                <a:gdLst>
                  <a:gd name="connsiteX0" fmla="*/ 75373 w 95643"/>
                  <a:gd name="connsiteY0" fmla="*/ 17 h 95643"/>
                  <a:gd name="connsiteX1" fmla="*/ 95697 w 95643"/>
                  <a:gd name="connsiteY1" fmla="*/ 17 h 95643"/>
                  <a:gd name="connsiteX2" fmla="*/ 95697 w 95643"/>
                  <a:gd name="connsiteY2" fmla="*/ 95660 h 95643"/>
                  <a:gd name="connsiteX3" fmla="*/ 75373 w 95643"/>
                  <a:gd name="connsiteY3" fmla="*/ 95660 h 95643"/>
                  <a:gd name="connsiteX4" fmla="*/ 20378 w 95643"/>
                  <a:gd name="connsiteY4" fmla="*/ 95660 h 95643"/>
                  <a:gd name="connsiteX5" fmla="*/ 20378 w 95643"/>
                  <a:gd name="connsiteY5" fmla="*/ 17 h 95643"/>
                  <a:gd name="connsiteX6" fmla="*/ 54 w 95643"/>
                  <a:gd name="connsiteY6" fmla="*/ 17 h 95643"/>
                  <a:gd name="connsiteX7" fmla="*/ 20378 w 95643"/>
                  <a:gd name="connsiteY7" fmla="*/ 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73" y="17"/>
                    </a:moveTo>
                    <a:cubicBezTo>
                      <a:pt x="86597" y="17"/>
                      <a:pt x="95697" y="17"/>
                      <a:pt x="95697" y="17"/>
                    </a:cubicBezTo>
                    <a:lnTo>
                      <a:pt x="95697" y="95660"/>
                    </a:lnTo>
                    <a:cubicBezTo>
                      <a:pt x="95697" y="95660"/>
                      <a:pt x="86597" y="95660"/>
                      <a:pt x="75373" y="95660"/>
                    </a:cubicBezTo>
                    <a:lnTo>
                      <a:pt x="20378" y="95660"/>
                    </a:lnTo>
                    <a:lnTo>
                      <a:pt x="20378" y="17"/>
                    </a:lnTo>
                    <a:cubicBezTo>
                      <a:pt x="9153" y="17"/>
                      <a:pt x="54" y="17"/>
                      <a:pt x="54" y="17"/>
                    </a:cubicBezTo>
                    <a:cubicBezTo>
                      <a:pt x="54" y="17"/>
                      <a:pt x="9153" y="17"/>
                      <a:pt x="20378" y="1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0" name="Полилиния 69">
                <a:extLst>
                  <a:ext uri="{FF2B5EF4-FFF2-40B4-BE49-F238E27FC236}">
                    <a16:creationId xmlns:a16="http://schemas.microsoft.com/office/drawing/2014/main" id="{FD748786-FBBA-1547-9476-9A0B07CBCDE5}"/>
                  </a:ext>
                </a:extLst>
              </p:cNvPr>
              <p:cNvSpPr/>
              <p:nvPr/>
            </p:nvSpPr>
            <p:spPr>
              <a:xfrm>
                <a:off x="5341656" y="5294687"/>
                <a:ext cx="20324" cy="20324"/>
              </a:xfrm>
              <a:custGeom>
                <a:avLst/>
                <a:gdLst>
                  <a:gd name="connsiteX0" fmla="*/ 20386 w 20324"/>
                  <a:gd name="connsiteY0" fmla="*/ 20341 h 20324"/>
                  <a:gd name="connsiteX1" fmla="*/ 20386 w 20324"/>
                  <a:gd name="connsiteY1" fmla="*/ 17 h 20324"/>
                  <a:gd name="connsiteX2" fmla="*/ 62 w 20324"/>
                  <a:gd name="connsiteY2" fmla="*/ 17 h 20324"/>
                  <a:gd name="connsiteX3" fmla="*/ 20386 w 20324"/>
                  <a:gd name="connsiteY3" fmla="*/ 2034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6" y="20341"/>
                    </a:moveTo>
                    <a:lnTo>
                      <a:pt x="20386" y="17"/>
                    </a:lnTo>
                    <a:lnTo>
                      <a:pt x="62" y="17"/>
                    </a:lnTo>
                    <a:cubicBezTo>
                      <a:pt x="11286" y="17"/>
                      <a:pt x="20386" y="9117"/>
                      <a:pt x="20386" y="2034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1" name="Полилиния 70">
                <a:extLst>
                  <a:ext uri="{FF2B5EF4-FFF2-40B4-BE49-F238E27FC236}">
                    <a16:creationId xmlns:a16="http://schemas.microsoft.com/office/drawing/2014/main" id="{5570BCF8-2838-4543-82DE-48F7C667F8F3}"/>
                  </a:ext>
                </a:extLst>
              </p:cNvPr>
              <p:cNvSpPr/>
              <p:nvPr/>
            </p:nvSpPr>
            <p:spPr>
              <a:xfrm>
                <a:off x="5341656" y="5370006"/>
                <a:ext cx="20324" cy="20324"/>
              </a:xfrm>
              <a:custGeom>
                <a:avLst/>
                <a:gdLst>
                  <a:gd name="connsiteX0" fmla="*/ 62 w 20324"/>
                  <a:gd name="connsiteY0" fmla="*/ 20340 h 20324"/>
                  <a:gd name="connsiteX1" fmla="*/ 20386 w 20324"/>
                  <a:gd name="connsiteY1" fmla="*/ 16 h 20324"/>
                  <a:gd name="connsiteX2" fmla="*/ 20386 w 20324"/>
                  <a:gd name="connsiteY2" fmla="*/ 2034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2" y="20340"/>
                    </a:moveTo>
                    <a:cubicBezTo>
                      <a:pt x="11286" y="20340"/>
                      <a:pt x="20386" y="11241"/>
                      <a:pt x="20386" y="16"/>
                    </a:cubicBezTo>
                    <a:lnTo>
                      <a:pt x="20386" y="2034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2" name="Полилиния 71">
                <a:extLst>
                  <a:ext uri="{FF2B5EF4-FFF2-40B4-BE49-F238E27FC236}">
                    <a16:creationId xmlns:a16="http://schemas.microsoft.com/office/drawing/2014/main" id="{4B595C89-E5F6-E44A-80C1-DE6C212AFDE3}"/>
                  </a:ext>
                </a:extLst>
              </p:cNvPr>
              <p:cNvSpPr/>
              <p:nvPr/>
            </p:nvSpPr>
            <p:spPr>
              <a:xfrm>
                <a:off x="5361981" y="5294687"/>
                <a:ext cx="95643" cy="95643"/>
              </a:xfrm>
              <a:custGeom>
                <a:avLst/>
                <a:gdLst>
                  <a:gd name="connsiteX0" fmla="*/ 65 w 95643"/>
                  <a:gd name="connsiteY0" fmla="*/ 17 h 95643"/>
                  <a:gd name="connsiteX1" fmla="*/ 95708 w 95643"/>
                  <a:gd name="connsiteY1" fmla="*/ 17 h 95643"/>
                  <a:gd name="connsiteX2" fmla="*/ 95708 w 95643"/>
                  <a:gd name="connsiteY2" fmla="*/ 95660 h 95643"/>
                  <a:gd name="connsiteX3" fmla="*/ 65 w 95643"/>
                  <a:gd name="connsiteY3" fmla="*/ 9566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17"/>
                    </a:moveTo>
                    <a:lnTo>
                      <a:pt x="95708" y="17"/>
                    </a:lnTo>
                    <a:lnTo>
                      <a:pt x="95708" y="95660"/>
                    </a:lnTo>
                    <a:lnTo>
                      <a:pt x="65" y="956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3" name="Полилиния 72">
                <a:extLst>
                  <a:ext uri="{FF2B5EF4-FFF2-40B4-BE49-F238E27FC236}">
                    <a16:creationId xmlns:a16="http://schemas.microsoft.com/office/drawing/2014/main" id="{8F52AD4D-529A-5E4E-83D4-A9C02A7760CB}"/>
                  </a:ext>
                </a:extLst>
              </p:cNvPr>
              <p:cNvSpPr/>
              <p:nvPr/>
            </p:nvSpPr>
            <p:spPr>
              <a:xfrm>
                <a:off x="4385226" y="5465649"/>
                <a:ext cx="20324" cy="20324"/>
              </a:xfrm>
              <a:custGeom>
                <a:avLst/>
                <a:gdLst>
                  <a:gd name="connsiteX0" fmla="*/ 33 w 20324"/>
                  <a:gd name="connsiteY0" fmla="*/ 20343 h 20324"/>
                  <a:gd name="connsiteX1" fmla="*/ 20357 w 20324"/>
                  <a:gd name="connsiteY1" fmla="*/ 19 h 20324"/>
                  <a:gd name="connsiteX2" fmla="*/ 20357 w 20324"/>
                  <a:gd name="connsiteY2" fmla="*/ 2034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3" y="20343"/>
                    </a:moveTo>
                    <a:cubicBezTo>
                      <a:pt x="11258" y="20343"/>
                      <a:pt x="20357" y="11244"/>
                      <a:pt x="20357" y="19"/>
                    </a:cubicBezTo>
                    <a:lnTo>
                      <a:pt x="20357" y="2034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4" name="Полилиния 73">
                <a:extLst>
                  <a:ext uri="{FF2B5EF4-FFF2-40B4-BE49-F238E27FC236}">
                    <a16:creationId xmlns:a16="http://schemas.microsoft.com/office/drawing/2014/main" id="{24C6D518-2C1A-DE47-AF29-2895971456FE}"/>
                  </a:ext>
                </a:extLst>
              </p:cNvPr>
              <p:cNvSpPr/>
              <p:nvPr/>
            </p:nvSpPr>
            <p:spPr>
              <a:xfrm>
                <a:off x="4405550" y="5390330"/>
                <a:ext cx="95643" cy="95643"/>
              </a:xfrm>
              <a:custGeom>
                <a:avLst/>
                <a:gdLst>
                  <a:gd name="connsiteX0" fmla="*/ 95680 w 95643"/>
                  <a:gd name="connsiteY0" fmla="*/ 75338 h 95643"/>
                  <a:gd name="connsiteX1" fmla="*/ 95680 w 95643"/>
                  <a:gd name="connsiteY1" fmla="*/ 20344 h 95643"/>
                  <a:gd name="connsiteX2" fmla="*/ 75355 w 95643"/>
                  <a:gd name="connsiteY2" fmla="*/ 19 h 95643"/>
                  <a:gd name="connsiteX3" fmla="*/ 20361 w 95643"/>
                  <a:gd name="connsiteY3" fmla="*/ 19 h 95643"/>
                  <a:gd name="connsiteX4" fmla="*/ 37 w 95643"/>
                  <a:gd name="connsiteY4" fmla="*/ 20344 h 95643"/>
                  <a:gd name="connsiteX5" fmla="*/ 37 w 95643"/>
                  <a:gd name="connsiteY5" fmla="*/ 95662 h 95643"/>
                  <a:gd name="connsiteX6" fmla="*/ 95680 w 95643"/>
                  <a:gd name="connsiteY6" fmla="*/ 956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80" y="75338"/>
                    </a:moveTo>
                    <a:lnTo>
                      <a:pt x="95680" y="20344"/>
                    </a:lnTo>
                    <a:cubicBezTo>
                      <a:pt x="95680" y="9119"/>
                      <a:pt x="86580" y="19"/>
                      <a:pt x="75355" y="19"/>
                    </a:cubicBezTo>
                    <a:lnTo>
                      <a:pt x="20361" y="19"/>
                    </a:lnTo>
                    <a:cubicBezTo>
                      <a:pt x="9136" y="19"/>
                      <a:pt x="37" y="9119"/>
                      <a:pt x="37" y="20344"/>
                    </a:cubicBezTo>
                    <a:lnTo>
                      <a:pt x="37" y="95662"/>
                    </a:lnTo>
                    <a:lnTo>
                      <a:pt x="95680" y="956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" name="Полилиния 74">
                <a:extLst>
                  <a:ext uri="{FF2B5EF4-FFF2-40B4-BE49-F238E27FC236}">
                    <a16:creationId xmlns:a16="http://schemas.microsoft.com/office/drawing/2014/main" id="{75D8A8D1-5768-5747-BAAD-47E2FF206454}"/>
                  </a:ext>
                </a:extLst>
              </p:cNvPr>
              <p:cNvSpPr/>
              <p:nvPr/>
            </p:nvSpPr>
            <p:spPr>
              <a:xfrm>
                <a:off x="4596837" y="5390330"/>
                <a:ext cx="95643" cy="95643"/>
              </a:xfrm>
              <a:custGeom>
                <a:avLst/>
                <a:gdLst>
                  <a:gd name="connsiteX0" fmla="*/ 42 w 95643"/>
                  <a:gd name="connsiteY0" fmla="*/ 19 h 95643"/>
                  <a:gd name="connsiteX1" fmla="*/ 95685 w 95643"/>
                  <a:gd name="connsiteY1" fmla="*/ 19 h 95643"/>
                  <a:gd name="connsiteX2" fmla="*/ 95685 w 95643"/>
                  <a:gd name="connsiteY2" fmla="*/ 95662 h 95643"/>
                  <a:gd name="connsiteX3" fmla="*/ 42 w 95643"/>
                  <a:gd name="connsiteY3" fmla="*/ 956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19"/>
                    </a:moveTo>
                    <a:lnTo>
                      <a:pt x="95685" y="19"/>
                    </a:lnTo>
                    <a:lnTo>
                      <a:pt x="95685" y="95662"/>
                    </a:lnTo>
                    <a:lnTo>
                      <a:pt x="42" y="956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" name="Полилиния 75">
                <a:extLst>
                  <a:ext uri="{FF2B5EF4-FFF2-40B4-BE49-F238E27FC236}">
                    <a16:creationId xmlns:a16="http://schemas.microsoft.com/office/drawing/2014/main" id="{7813C147-DF04-1D4D-91B8-5E0EDEE25E2A}"/>
                  </a:ext>
                </a:extLst>
              </p:cNvPr>
              <p:cNvSpPr/>
              <p:nvPr/>
            </p:nvSpPr>
            <p:spPr>
              <a:xfrm>
                <a:off x="4692480" y="5390330"/>
                <a:ext cx="20324" cy="20324"/>
              </a:xfrm>
              <a:custGeom>
                <a:avLst/>
                <a:gdLst>
                  <a:gd name="connsiteX0" fmla="*/ 20370 w 20324"/>
                  <a:gd name="connsiteY0" fmla="*/ 20 h 20324"/>
                  <a:gd name="connsiteX1" fmla="*/ 46 w 20324"/>
                  <a:gd name="connsiteY1" fmla="*/ 20 h 20324"/>
                  <a:gd name="connsiteX2" fmla="*/ 46 w 20324"/>
                  <a:gd name="connsiteY2" fmla="*/ 20344 h 20324"/>
                  <a:gd name="connsiteX3" fmla="*/ 20370 w 20324"/>
                  <a:gd name="connsiteY3" fmla="*/ 2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0" y="20"/>
                    </a:moveTo>
                    <a:lnTo>
                      <a:pt x="46" y="20"/>
                    </a:lnTo>
                    <a:lnTo>
                      <a:pt x="46" y="20344"/>
                    </a:lnTo>
                    <a:cubicBezTo>
                      <a:pt x="46" y="9119"/>
                      <a:pt x="9145" y="20"/>
                      <a:pt x="20370" y="2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7" name="Полилиния 76">
                <a:extLst>
                  <a:ext uri="{FF2B5EF4-FFF2-40B4-BE49-F238E27FC236}">
                    <a16:creationId xmlns:a16="http://schemas.microsoft.com/office/drawing/2014/main" id="{6B0FA3C5-7AE6-0C46-B89B-9A490693DC54}"/>
                  </a:ext>
                </a:extLst>
              </p:cNvPr>
              <p:cNvSpPr/>
              <p:nvPr/>
            </p:nvSpPr>
            <p:spPr>
              <a:xfrm>
                <a:off x="4767798" y="5390330"/>
                <a:ext cx="20324" cy="20324"/>
              </a:xfrm>
              <a:custGeom>
                <a:avLst/>
                <a:gdLst>
                  <a:gd name="connsiteX0" fmla="*/ 20369 w 20324"/>
                  <a:gd name="connsiteY0" fmla="*/ 20344 h 20324"/>
                  <a:gd name="connsiteX1" fmla="*/ 20369 w 20324"/>
                  <a:gd name="connsiteY1" fmla="*/ 20 h 20324"/>
                  <a:gd name="connsiteX2" fmla="*/ 45 w 20324"/>
                  <a:gd name="connsiteY2" fmla="*/ 20 h 20324"/>
                  <a:gd name="connsiteX3" fmla="*/ 20369 w 20324"/>
                  <a:gd name="connsiteY3" fmla="*/ 2034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9" y="20344"/>
                    </a:moveTo>
                    <a:lnTo>
                      <a:pt x="20369" y="20"/>
                    </a:lnTo>
                    <a:lnTo>
                      <a:pt x="45" y="20"/>
                    </a:lnTo>
                    <a:cubicBezTo>
                      <a:pt x="11269" y="20"/>
                      <a:pt x="20369" y="9119"/>
                      <a:pt x="20369" y="2034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" name="Полилиния 77">
                <a:extLst>
                  <a:ext uri="{FF2B5EF4-FFF2-40B4-BE49-F238E27FC236}">
                    <a16:creationId xmlns:a16="http://schemas.microsoft.com/office/drawing/2014/main" id="{D14FBA89-285D-E248-94A9-F418E4FB2CA8}"/>
                  </a:ext>
                </a:extLst>
              </p:cNvPr>
              <p:cNvSpPr/>
              <p:nvPr/>
            </p:nvSpPr>
            <p:spPr>
              <a:xfrm>
                <a:off x="4788123" y="5390330"/>
                <a:ext cx="95643" cy="95643"/>
              </a:xfrm>
              <a:custGeom>
                <a:avLst/>
                <a:gdLst>
                  <a:gd name="connsiteX0" fmla="*/ 48 w 95643"/>
                  <a:gd name="connsiteY0" fmla="*/ 75338 h 95643"/>
                  <a:gd name="connsiteX1" fmla="*/ 20372 w 95643"/>
                  <a:gd name="connsiteY1" fmla="*/ 95662 h 95643"/>
                  <a:gd name="connsiteX2" fmla="*/ 95691 w 95643"/>
                  <a:gd name="connsiteY2" fmla="*/ 95662 h 95643"/>
                  <a:gd name="connsiteX3" fmla="*/ 95691 w 95643"/>
                  <a:gd name="connsiteY3" fmla="*/ 19 h 95643"/>
                  <a:gd name="connsiteX4" fmla="*/ 48 w 95643"/>
                  <a:gd name="connsiteY4" fmla="*/ 19 h 95643"/>
                  <a:gd name="connsiteX5" fmla="*/ 48 w 95643"/>
                  <a:gd name="connsiteY5" fmla="*/ 7533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48" y="75338"/>
                    </a:moveTo>
                    <a:cubicBezTo>
                      <a:pt x="48" y="86563"/>
                      <a:pt x="9147" y="95662"/>
                      <a:pt x="20372" y="95662"/>
                    </a:cubicBezTo>
                    <a:lnTo>
                      <a:pt x="95691" y="95662"/>
                    </a:lnTo>
                    <a:lnTo>
                      <a:pt x="95691" y="19"/>
                    </a:lnTo>
                    <a:lnTo>
                      <a:pt x="48" y="19"/>
                    </a:lnTo>
                    <a:lnTo>
                      <a:pt x="48" y="7533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" name="Полилиния 78">
                <a:extLst>
                  <a:ext uri="{FF2B5EF4-FFF2-40B4-BE49-F238E27FC236}">
                    <a16:creationId xmlns:a16="http://schemas.microsoft.com/office/drawing/2014/main" id="{0072BB8C-7715-BE48-868B-D01808388317}"/>
                  </a:ext>
                </a:extLst>
              </p:cNvPr>
              <p:cNvSpPr/>
              <p:nvPr/>
            </p:nvSpPr>
            <p:spPr>
              <a:xfrm>
                <a:off x="4883766" y="5390330"/>
                <a:ext cx="95643" cy="95643"/>
              </a:xfrm>
              <a:custGeom>
                <a:avLst/>
                <a:gdLst>
                  <a:gd name="connsiteX0" fmla="*/ 20375 w 95643"/>
                  <a:gd name="connsiteY0" fmla="*/ 95662 h 95643"/>
                  <a:gd name="connsiteX1" fmla="*/ 75370 w 95643"/>
                  <a:gd name="connsiteY1" fmla="*/ 95662 h 95643"/>
                  <a:gd name="connsiteX2" fmla="*/ 95694 w 95643"/>
                  <a:gd name="connsiteY2" fmla="*/ 75338 h 95643"/>
                  <a:gd name="connsiteX3" fmla="*/ 95694 w 95643"/>
                  <a:gd name="connsiteY3" fmla="*/ 20344 h 95643"/>
                  <a:gd name="connsiteX4" fmla="*/ 75370 w 95643"/>
                  <a:gd name="connsiteY4" fmla="*/ 19 h 95643"/>
                  <a:gd name="connsiteX5" fmla="*/ 51 w 95643"/>
                  <a:gd name="connsiteY5" fmla="*/ 19 h 95643"/>
                  <a:gd name="connsiteX6" fmla="*/ 51 w 95643"/>
                  <a:gd name="connsiteY6" fmla="*/ 956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75" y="95662"/>
                    </a:moveTo>
                    <a:lnTo>
                      <a:pt x="75370" y="95662"/>
                    </a:lnTo>
                    <a:cubicBezTo>
                      <a:pt x="86594" y="95662"/>
                      <a:pt x="95694" y="86563"/>
                      <a:pt x="95694" y="75338"/>
                    </a:cubicBezTo>
                    <a:lnTo>
                      <a:pt x="95694" y="20344"/>
                    </a:lnTo>
                    <a:cubicBezTo>
                      <a:pt x="95694" y="9119"/>
                      <a:pt x="86594" y="19"/>
                      <a:pt x="75370" y="19"/>
                    </a:cubicBezTo>
                    <a:lnTo>
                      <a:pt x="51" y="19"/>
                    </a:lnTo>
                    <a:lnTo>
                      <a:pt x="51" y="956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0" name="Полилиния 79">
                <a:extLst>
                  <a:ext uri="{FF2B5EF4-FFF2-40B4-BE49-F238E27FC236}">
                    <a16:creationId xmlns:a16="http://schemas.microsoft.com/office/drawing/2014/main" id="{9DCD3E6C-CF85-E348-BD25-FC3EF7C539C6}"/>
                  </a:ext>
                </a:extLst>
              </p:cNvPr>
              <p:cNvSpPr/>
              <p:nvPr/>
            </p:nvSpPr>
            <p:spPr>
              <a:xfrm>
                <a:off x="5170695" y="5390330"/>
                <a:ext cx="95643" cy="95643"/>
              </a:xfrm>
              <a:custGeom>
                <a:avLst/>
                <a:gdLst>
                  <a:gd name="connsiteX0" fmla="*/ 20384 w 95643"/>
                  <a:gd name="connsiteY0" fmla="*/ 19 h 95643"/>
                  <a:gd name="connsiteX1" fmla="*/ 59 w 95643"/>
                  <a:gd name="connsiteY1" fmla="*/ 20344 h 95643"/>
                  <a:gd name="connsiteX2" fmla="*/ 59 w 95643"/>
                  <a:gd name="connsiteY2" fmla="*/ 95662 h 95643"/>
                  <a:gd name="connsiteX3" fmla="*/ 95702 w 95643"/>
                  <a:gd name="connsiteY3" fmla="*/ 95662 h 95643"/>
                  <a:gd name="connsiteX4" fmla="*/ 95702 w 95643"/>
                  <a:gd name="connsiteY4" fmla="*/ 19 h 95643"/>
                  <a:gd name="connsiteX5" fmla="*/ 20384 w 95643"/>
                  <a:gd name="connsiteY5" fmla="*/ 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4" y="19"/>
                    </a:moveTo>
                    <a:cubicBezTo>
                      <a:pt x="9159" y="19"/>
                      <a:pt x="59" y="9119"/>
                      <a:pt x="59" y="20344"/>
                    </a:cubicBezTo>
                    <a:lnTo>
                      <a:pt x="59" y="95662"/>
                    </a:lnTo>
                    <a:lnTo>
                      <a:pt x="95702" y="95662"/>
                    </a:lnTo>
                    <a:lnTo>
                      <a:pt x="95702" y="19"/>
                    </a:lnTo>
                    <a:lnTo>
                      <a:pt x="20384" y="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1" name="Полилиния 80">
                <a:extLst>
                  <a:ext uri="{FF2B5EF4-FFF2-40B4-BE49-F238E27FC236}">
                    <a16:creationId xmlns:a16="http://schemas.microsoft.com/office/drawing/2014/main" id="{398ABDDB-5397-4B4A-A8D9-1968077EC3B3}"/>
                  </a:ext>
                </a:extLst>
              </p:cNvPr>
              <p:cNvSpPr/>
              <p:nvPr/>
            </p:nvSpPr>
            <p:spPr>
              <a:xfrm>
                <a:off x="5266338" y="5390330"/>
                <a:ext cx="95643" cy="95643"/>
              </a:xfrm>
              <a:custGeom>
                <a:avLst/>
                <a:gdLst>
                  <a:gd name="connsiteX0" fmla="*/ 62 w 95643"/>
                  <a:gd name="connsiteY0" fmla="*/ 19 h 95643"/>
                  <a:gd name="connsiteX1" fmla="*/ 95705 w 95643"/>
                  <a:gd name="connsiteY1" fmla="*/ 19 h 95643"/>
                  <a:gd name="connsiteX2" fmla="*/ 95705 w 95643"/>
                  <a:gd name="connsiteY2" fmla="*/ 95662 h 95643"/>
                  <a:gd name="connsiteX3" fmla="*/ 62 w 95643"/>
                  <a:gd name="connsiteY3" fmla="*/ 956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19"/>
                    </a:moveTo>
                    <a:lnTo>
                      <a:pt x="95705" y="19"/>
                    </a:lnTo>
                    <a:lnTo>
                      <a:pt x="95705" y="95662"/>
                    </a:lnTo>
                    <a:lnTo>
                      <a:pt x="62" y="956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2" name="Полилиния 81">
                <a:extLst>
                  <a:ext uri="{FF2B5EF4-FFF2-40B4-BE49-F238E27FC236}">
                    <a16:creationId xmlns:a16="http://schemas.microsoft.com/office/drawing/2014/main" id="{D67A86D2-7992-8E4D-9DE5-A786E47F1826}"/>
                  </a:ext>
                </a:extLst>
              </p:cNvPr>
              <p:cNvSpPr/>
              <p:nvPr/>
            </p:nvSpPr>
            <p:spPr>
              <a:xfrm>
                <a:off x="5361981" y="5390330"/>
                <a:ext cx="95643" cy="95643"/>
              </a:xfrm>
              <a:custGeom>
                <a:avLst/>
                <a:gdLst>
                  <a:gd name="connsiteX0" fmla="*/ 95708 w 95643"/>
                  <a:gd name="connsiteY0" fmla="*/ 75338 h 95643"/>
                  <a:gd name="connsiteX1" fmla="*/ 75384 w 95643"/>
                  <a:gd name="connsiteY1" fmla="*/ 95662 h 95643"/>
                  <a:gd name="connsiteX2" fmla="*/ 65 w 95643"/>
                  <a:gd name="connsiteY2" fmla="*/ 95662 h 95643"/>
                  <a:gd name="connsiteX3" fmla="*/ 65 w 95643"/>
                  <a:gd name="connsiteY3" fmla="*/ 19 h 95643"/>
                  <a:gd name="connsiteX4" fmla="*/ 95708 w 95643"/>
                  <a:gd name="connsiteY4" fmla="*/ 19 h 95643"/>
                  <a:gd name="connsiteX5" fmla="*/ 95708 w 95643"/>
                  <a:gd name="connsiteY5" fmla="*/ 7533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8" y="75338"/>
                    </a:moveTo>
                    <a:cubicBezTo>
                      <a:pt x="95708" y="86563"/>
                      <a:pt x="86609" y="95662"/>
                      <a:pt x="75384" y="95662"/>
                    </a:cubicBezTo>
                    <a:lnTo>
                      <a:pt x="65" y="95662"/>
                    </a:lnTo>
                    <a:lnTo>
                      <a:pt x="65" y="19"/>
                    </a:lnTo>
                    <a:lnTo>
                      <a:pt x="95708" y="19"/>
                    </a:lnTo>
                    <a:lnTo>
                      <a:pt x="95708" y="7533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3" name="Полилиния 82">
                <a:extLst>
                  <a:ext uri="{FF2B5EF4-FFF2-40B4-BE49-F238E27FC236}">
                    <a16:creationId xmlns:a16="http://schemas.microsoft.com/office/drawing/2014/main" id="{44277A34-1BE4-D64E-B194-4F6C53C025A4}"/>
                  </a:ext>
                </a:extLst>
              </p:cNvPr>
              <p:cNvSpPr/>
              <p:nvPr/>
            </p:nvSpPr>
            <p:spPr>
              <a:xfrm>
                <a:off x="4214264" y="5485973"/>
                <a:ext cx="95643" cy="95643"/>
              </a:xfrm>
              <a:custGeom>
                <a:avLst/>
                <a:gdLst>
                  <a:gd name="connsiteX0" fmla="*/ 20355 w 95643"/>
                  <a:gd name="connsiteY0" fmla="*/ 22 h 95643"/>
                  <a:gd name="connsiteX1" fmla="*/ 31 w 95643"/>
                  <a:gd name="connsiteY1" fmla="*/ 20346 h 95643"/>
                  <a:gd name="connsiteX2" fmla="*/ 31 w 95643"/>
                  <a:gd name="connsiteY2" fmla="*/ 95665 h 95643"/>
                  <a:gd name="connsiteX3" fmla="*/ 95674 w 95643"/>
                  <a:gd name="connsiteY3" fmla="*/ 95665 h 95643"/>
                  <a:gd name="connsiteX4" fmla="*/ 95674 w 95643"/>
                  <a:gd name="connsiteY4" fmla="*/ 22 h 95643"/>
                  <a:gd name="connsiteX5" fmla="*/ 20355 w 95643"/>
                  <a:gd name="connsiteY5" fmla="*/ 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55" y="22"/>
                    </a:moveTo>
                    <a:cubicBezTo>
                      <a:pt x="9130" y="22"/>
                      <a:pt x="31" y="9122"/>
                      <a:pt x="31" y="20346"/>
                    </a:cubicBezTo>
                    <a:lnTo>
                      <a:pt x="31" y="95665"/>
                    </a:lnTo>
                    <a:lnTo>
                      <a:pt x="95674" y="95665"/>
                    </a:lnTo>
                    <a:lnTo>
                      <a:pt x="95674" y="22"/>
                    </a:lnTo>
                    <a:lnTo>
                      <a:pt x="20355" y="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4" name="Полилиния 83">
                <a:extLst>
                  <a:ext uri="{FF2B5EF4-FFF2-40B4-BE49-F238E27FC236}">
                    <a16:creationId xmlns:a16="http://schemas.microsoft.com/office/drawing/2014/main" id="{3F3BA315-5AA3-FA42-8BCE-B683476D8989}"/>
                  </a:ext>
                </a:extLst>
              </p:cNvPr>
              <p:cNvSpPr/>
              <p:nvPr/>
            </p:nvSpPr>
            <p:spPr>
              <a:xfrm>
                <a:off x="4309907" y="5485973"/>
                <a:ext cx="95643" cy="95643"/>
              </a:xfrm>
              <a:custGeom>
                <a:avLst/>
                <a:gdLst>
                  <a:gd name="connsiteX0" fmla="*/ 34 w 95643"/>
                  <a:gd name="connsiteY0" fmla="*/ 22 h 95643"/>
                  <a:gd name="connsiteX1" fmla="*/ 95677 w 95643"/>
                  <a:gd name="connsiteY1" fmla="*/ 22 h 95643"/>
                  <a:gd name="connsiteX2" fmla="*/ 95677 w 95643"/>
                  <a:gd name="connsiteY2" fmla="*/ 95665 h 95643"/>
                  <a:gd name="connsiteX3" fmla="*/ 34 w 95643"/>
                  <a:gd name="connsiteY3" fmla="*/ 956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4" y="22"/>
                    </a:moveTo>
                    <a:lnTo>
                      <a:pt x="95677" y="22"/>
                    </a:lnTo>
                    <a:lnTo>
                      <a:pt x="95677" y="95665"/>
                    </a:lnTo>
                    <a:lnTo>
                      <a:pt x="34" y="956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" name="Полилиния 84">
                <a:extLst>
                  <a:ext uri="{FF2B5EF4-FFF2-40B4-BE49-F238E27FC236}">
                    <a16:creationId xmlns:a16="http://schemas.microsoft.com/office/drawing/2014/main" id="{6C3C32E0-D882-0344-A24C-01189AA06299}"/>
                  </a:ext>
                </a:extLst>
              </p:cNvPr>
              <p:cNvSpPr/>
              <p:nvPr/>
            </p:nvSpPr>
            <p:spPr>
              <a:xfrm>
                <a:off x="4405550" y="5485973"/>
                <a:ext cx="95643" cy="95643"/>
              </a:xfrm>
              <a:custGeom>
                <a:avLst/>
                <a:gdLst>
                  <a:gd name="connsiteX0" fmla="*/ 37 w 95643"/>
                  <a:gd name="connsiteY0" fmla="*/ 22 h 95643"/>
                  <a:gd name="connsiteX1" fmla="*/ 95680 w 95643"/>
                  <a:gd name="connsiteY1" fmla="*/ 22 h 95643"/>
                  <a:gd name="connsiteX2" fmla="*/ 95680 w 95643"/>
                  <a:gd name="connsiteY2" fmla="*/ 95665 h 95643"/>
                  <a:gd name="connsiteX3" fmla="*/ 37 w 95643"/>
                  <a:gd name="connsiteY3" fmla="*/ 956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22"/>
                    </a:moveTo>
                    <a:lnTo>
                      <a:pt x="95680" y="22"/>
                    </a:lnTo>
                    <a:lnTo>
                      <a:pt x="95680" y="95665"/>
                    </a:lnTo>
                    <a:lnTo>
                      <a:pt x="37" y="956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" name="Полилиния 85">
                <a:extLst>
                  <a:ext uri="{FF2B5EF4-FFF2-40B4-BE49-F238E27FC236}">
                    <a16:creationId xmlns:a16="http://schemas.microsoft.com/office/drawing/2014/main" id="{46439286-7103-3A42-A690-8BBAAC0D69C5}"/>
                  </a:ext>
                </a:extLst>
              </p:cNvPr>
              <p:cNvSpPr/>
              <p:nvPr/>
            </p:nvSpPr>
            <p:spPr>
              <a:xfrm>
                <a:off x="4596837" y="5485973"/>
                <a:ext cx="95643" cy="95643"/>
              </a:xfrm>
              <a:custGeom>
                <a:avLst/>
                <a:gdLst>
                  <a:gd name="connsiteX0" fmla="*/ 42 w 95643"/>
                  <a:gd name="connsiteY0" fmla="*/ 22 h 95643"/>
                  <a:gd name="connsiteX1" fmla="*/ 95685 w 95643"/>
                  <a:gd name="connsiteY1" fmla="*/ 22 h 95643"/>
                  <a:gd name="connsiteX2" fmla="*/ 95685 w 95643"/>
                  <a:gd name="connsiteY2" fmla="*/ 95665 h 95643"/>
                  <a:gd name="connsiteX3" fmla="*/ 42 w 95643"/>
                  <a:gd name="connsiteY3" fmla="*/ 956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22"/>
                    </a:moveTo>
                    <a:lnTo>
                      <a:pt x="95685" y="22"/>
                    </a:lnTo>
                    <a:lnTo>
                      <a:pt x="95685" y="95665"/>
                    </a:lnTo>
                    <a:lnTo>
                      <a:pt x="42" y="956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7" name="Полилиния 86">
                <a:extLst>
                  <a:ext uri="{FF2B5EF4-FFF2-40B4-BE49-F238E27FC236}">
                    <a16:creationId xmlns:a16="http://schemas.microsoft.com/office/drawing/2014/main" id="{E3C49078-76FE-F84B-BC0C-C86A242E97DF}"/>
                  </a:ext>
                </a:extLst>
              </p:cNvPr>
              <p:cNvSpPr/>
              <p:nvPr/>
            </p:nvSpPr>
            <p:spPr>
              <a:xfrm>
                <a:off x="5170695" y="5485973"/>
                <a:ext cx="95643" cy="95643"/>
              </a:xfrm>
              <a:custGeom>
                <a:avLst/>
                <a:gdLst>
                  <a:gd name="connsiteX0" fmla="*/ 59 w 95643"/>
                  <a:gd name="connsiteY0" fmla="*/ 22 h 95643"/>
                  <a:gd name="connsiteX1" fmla="*/ 95702 w 95643"/>
                  <a:gd name="connsiteY1" fmla="*/ 22 h 95643"/>
                  <a:gd name="connsiteX2" fmla="*/ 95702 w 95643"/>
                  <a:gd name="connsiteY2" fmla="*/ 95665 h 95643"/>
                  <a:gd name="connsiteX3" fmla="*/ 59 w 95643"/>
                  <a:gd name="connsiteY3" fmla="*/ 956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9" y="22"/>
                    </a:moveTo>
                    <a:lnTo>
                      <a:pt x="95702" y="22"/>
                    </a:lnTo>
                    <a:lnTo>
                      <a:pt x="95702" y="95665"/>
                    </a:lnTo>
                    <a:lnTo>
                      <a:pt x="59" y="956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8" name="Полилиния 87">
                <a:extLst>
                  <a:ext uri="{FF2B5EF4-FFF2-40B4-BE49-F238E27FC236}">
                    <a16:creationId xmlns:a16="http://schemas.microsoft.com/office/drawing/2014/main" id="{A51D50CF-D35D-9E49-B917-9B8502E5CA48}"/>
                  </a:ext>
                </a:extLst>
              </p:cNvPr>
              <p:cNvSpPr/>
              <p:nvPr/>
            </p:nvSpPr>
            <p:spPr>
              <a:xfrm>
                <a:off x="5266338" y="5485973"/>
                <a:ext cx="95643" cy="95643"/>
              </a:xfrm>
              <a:custGeom>
                <a:avLst/>
                <a:gdLst>
                  <a:gd name="connsiteX0" fmla="*/ 95705 w 95643"/>
                  <a:gd name="connsiteY0" fmla="*/ 75341 h 95643"/>
                  <a:gd name="connsiteX1" fmla="*/ 75381 w 95643"/>
                  <a:gd name="connsiteY1" fmla="*/ 95665 h 95643"/>
                  <a:gd name="connsiteX2" fmla="*/ 62 w 95643"/>
                  <a:gd name="connsiteY2" fmla="*/ 95665 h 95643"/>
                  <a:gd name="connsiteX3" fmla="*/ 62 w 95643"/>
                  <a:gd name="connsiteY3" fmla="*/ 22 h 95643"/>
                  <a:gd name="connsiteX4" fmla="*/ 95705 w 95643"/>
                  <a:gd name="connsiteY4" fmla="*/ 22 h 95643"/>
                  <a:gd name="connsiteX5" fmla="*/ 95705 w 95643"/>
                  <a:gd name="connsiteY5" fmla="*/ 7534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5" y="75341"/>
                    </a:moveTo>
                    <a:cubicBezTo>
                      <a:pt x="95705" y="86566"/>
                      <a:pt x="86606" y="95665"/>
                      <a:pt x="75381" y="95665"/>
                    </a:cubicBezTo>
                    <a:lnTo>
                      <a:pt x="62" y="95665"/>
                    </a:lnTo>
                    <a:lnTo>
                      <a:pt x="62" y="22"/>
                    </a:lnTo>
                    <a:lnTo>
                      <a:pt x="95705" y="22"/>
                    </a:lnTo>
                    <a:lnTo>
                      <a:pt x="95705" y="7534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9" name="Полилиния 88">
                <a:extLst>
                  <a:ext uri="{FF2B5EF4-FFF2-40B4-BE49-F238E27FC236}">
                    <a16:creationId xmlns:a16="http://schemas.microsoft.com/office/drawing/2014/main" id="{0E6C3718-079E-A24D-8D7A-E7B26CE2F96B}"/>
                  </a:ext>
                </a:extLst>
              </p:cNvPr>
              <p:cNvSpPr/>
              <p:nvPr/>
            </p:nvSpPr>
            <p:spPr>
              <a:xfrm>
                <a:off x="5361981" y="5485973"/>
                <a:ext cx="20324" cy="20324"/>
              </a:xfrm>
              <a:custGeom>
                <a:avLst/>
                <a:gdLst>
                  <a:gd name="connsiteX0" fmla="*/ 20390 w 20324"/>
                  <a:gd name="connsiteY0" fmla="*/ 23 h 20324"/>
                  <a:gd name="connsiteX1" fmla="*/ 66 w 20324"/>
                  <a:gd name="connsiteY1" fmla="*/ 23 h 20324"/>
                  <a:gd name="connsiteX2" fmla="*/ 66 w 20324"/>
                  <a:gd name="connsiteY2" fmla="*/ 20347 h 20324"/>
                  <a:gd name="connsiteX3" fmla="*/ 20390 w 20324"/>
                  <a:gd name="connsiteY3" fmla="*/ 2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0" y="23"/>
                    </a:moveTo>
                    <a:lnTo>
                      <a:pt x="66" y="23"/>
                    </a:lnTo>
                    <a:lnTo>
                      <a:pt x="66" y="20347"/>
                    </a:lnTo>
                    <a:cubicBezTo>
                      <a:pt x="66" y="9122"/>
                      <a:pt x="9165" y="23"/>
                      <a:pt x="20390" y="2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0" name="Полилиния 89">
                <a:extLst>
                  <a:ext uri="{FF2B5EF4-FFF2-40B4-BE49-F238E27FC236}">
                    <a16:creationId xmlns:a16="http://schemas.microsoft.com/office/drawing/2014/main" id="{0E49AD02-D7F6-754C-A5FF-43A3CE2818F3}"/>
                  </a:ext>
                </a:extLst>
              </p:cNvPr>
              <p:cNvSpPr/>
              <p:nvPr/>
            </p:nvSpPr>
            <p:spPr>
              <a:xfrm>
                <a:off x="4214264" y="5581616"/>
                <a:ext cx="95643" cy="95643"/>
              </a:xfrm>
              <a:custGeom>
                <a:avLst/>
                <a:gdLst>
                  <a:gd name="connsiteX0" fmla="*/ 31 w 95643"/>
                  <a:gd name="connsiteY0" fmla="*/ 25 h 95643"/>
                  <a:gd name="connsiteX1" fmla="*/ 95674 w 95643"/>
                  <a:gd name="connsiteY1" fmla="*/ 25 h 95643"/>
                  <a:gd name="connsiteX2" fmla="*/ 95674 w 95643"/>
                  <a:gd name="connsiteY2" fmla="*/ 95668 h 95643"/>
                  <a:gd name="connsiteX3" fmla="*/ 31 w 95643"/>
                  <a:gd name="connsiteY3" fmla="*/ 956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25"/>
                    </a:moveTo>
                    <a:lnTo>
                      <a:pt x="95674" y="25"/>
                    </a:lnTo>
                    <a:lnTo>
                      <a:pt x="95674" y="95668"/>
                    </a:lnTo>
                    <a:lnTo>
                      <a:pt x="31" y="956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1" name="Полилиния 90">
                <a:extLst>
                  <a:ext uri="{FF2B5EF4-FFF2-40B4-BE49-F238E27FC236}">
                    <a16:creationId xmlns:a16="http://schemas.microsoft.com/office/drawing/2014/main" id="{893318B0-DD85-344C-9FB0-FE69166E4EC3}"/>
                  </a:ext>
                </a:extLst>
              </p:cNvPr>
              <p:cNvSpPr/>
              <p:nvPr/>
            </p:nvSpPr>
            <p:spPr>
              <a:xfrm>
                <a:off x="4309907" y="5581616"/>
                <a:ext cx="20324" cy="20324"/>
              </a:xfrm>
              <a:custGeom>
                <a:avLst/>
                <a:gdLst>
                  <a:gd name="connsiteX0" fmla="*/ 20358 w 20324"/>
                  <a:gd name="connsiteY0" fmla="*/ 26 h 20324"/>
                  <a:gd name="connsiteX1" fmla="*/ 34 w 20324"/>
                  <a:gd name="connsiteY1" fmla="*/ 26 h 20324"/>
                  <a:gd name="connsiteX2" fmla="*/ 34 w 20324"/>
                  <a:gd name="connsiteY2" fmla="*/ 20350 h 20324"/>
                  <a:gd name="connsiteX3" fmla="*/ 20358 w 20324"/>
                  <a:gd name="connsiteY3" fmla="*/ 2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8" y="26"/>
                    </a:moveTo>
                    <a:lnTo>
                      <a:pt x="34" y="26"/>
                    </a:lnTo>
                    <a:lnTo>
                      <a:pt x="34" y="20350"/>
                    </a:lnTo>
                    <a:cubicBezTo>
                      <a:pt x="34" y="9125"/>
                      <a:pt x="9134" y="26"/>
                      <a:pt x="20358" y="2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2" name="Полилиния 91">
                <a:extLst>
                  <a:ext uri="{FF2B5EF4-FFF2-40B4-BE49-F238E27FC236}">
                    <a16:creationId xmlns:a16="http://schemas.microsoft.com/office/drawing/2014/main" id="{D9589631-B183-3244-A273-75BF24A08CDE}"/>
                  </a:ext>
                </a:extLst>
              </p:cNvPr>
              <p:cNvSpPr/>
              <p:nvPr/>
            </p:nvSpPr>
            <p:spPr>
              <a:xfrm>
                <a:off x="4385226" y="5581616"/>
                <a:ext cx="20324" cy="20324"/>
              </a:xfrm>
              <a:custGeom>
                <a:avLst/>
                <a:gdLst>
                  <a:gd name="connsiteX0" fmla="*/ 20357 w 20324"/>
                  <a:gd name="connsiteY0" fmla="*/ 20350 h 20324"/>
                  <a:gd name="connsiteX1" fmla="*/ 20357 w 20324"/>
                  <a:gd name="connsiteY1" fmla="*/ 26 h 20324"/>
                  <a:gd name="connsiteX2" fmla="*/ 33 w 20324"/>
                  <a:gd name="connsiteY2" fmla="*/ 26 h 20324"/>
                  <a:gd name="connsiteX3" fmla="*/ 20357 w 20324"/>
                  <a:gd name="connsiteY3" fmla="*/ 2035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7" y="20350"/>
                    </a:moveTo>
                    <a:lnTo>
                      <a:pt x="20357" y="26"/>
                    </a:lnTo>
                    <a:lnTo>
                      <a:pt x="33" y="26"/>
                    </a:lnTo>
                    <a:cubicBezTo>
                      <a:pt x="11258" y="26"/>
                      <a:pt x="20357" y="9125"/>
                      <a:pt x="20357" y="2035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" name="Полилиния 92">
                <a:extLst>
                  <a:ext uri="{FF2B5EF4-FFF2-40B4-BE49-F238E27FC236}">
                    <a16:creationId xmlns:a16="http://schemas.microsoft.com/office/drawing/2014/main" id="{36757122-FB4A-CF4F-B577-E054D4B14609}"/>
                  </a:ext>
                </a:extLst>
              </p:cNvPr>
              <p:cNvSpPr/>
              <p:nvPr/>
            </p:nvSpPr>
            <p:spPr>
              <a:xfrm>
                <a:off x="4405550" y="5581616"/>
                <a:ext cx="95643" cy="95643"/>
              </a:xfrm>
              <a:custGeom>
                <a:avLst/>
                <a:gdLst>
                  <a:gd name="connsiteX0" fmla="*/ 37 w 95643"/>
                  <a:gd name="connsiteY0" fmla="*/ 25 h 95643"/>
                  <a:gd name="connsiteX1" fmla="*/ 95680 w 95643"/>
                  <a:gd name="connsiteY1" fmla="*/ 25 h 95643"/>
                  <a:gd name="connsiteX2" fmla="*/ 95680 w 95643"/>
                  <a:gd name="connsiteY2" fmla="*/ 95668 h 95643"/>
                  <a:gd name="connsiteX3" fmla="*/ 37 w 95643"/>
                  <a:gd name="connsiteY3" fmla="*/ 956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25"/>
                    </a:moveTo>
                    <a:lnTo>
                      <a:pt x="95680" y="25"/>
                    </a:lnTo>
                    <a:lnTo>
                      <a:pt x="95680" y="95668"/>
                    </a:lnTo>
                    <a:lnTo>
                      <a:pt x="37" y="956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4" name="Полилиния 93">
                <a:extLst>
                  <a:ext uri="{FF2B5EF4-FFF2-40B4-BE49-F238E27FC236}">
                    <a16:creationId xmlns:a16="http://schemas.microsoft.com/office/drawing/2014/main" id="{5E109068-542B-1949-B2DE-E3B402E6C304}"/>
                  </a:ext>
                </a:extLst>
              </p:cNvPr>
              <p:cNvSpPr/>
              <p:nvPr/>
            </p:nvSpPr>
            <p:spPr>
              <a:xfrm>
                <a:off x="4576512" y="5656935"/>
                <a:ext cx="20324" cy="20324"/>
              </a:xfrm>
              <a:custGeom>
                <a:avLst/>
                <a:gdLst>
                  <a:gd name="connsiteX0" fmla="*/ 39 w 20324"/>
                  <a:gd name="connsiteY0" fmla="*/ 20349 h 20324"/>
                  <a:gd name="connsiteX1" fmla="*/ 20363 w 20324"/>
                  <a:gd name="connsiteY1" fmla="*/ 25 h 20324"/>
                  <a:gd name="connsiteX2" fmla="*/ 20363 w 20324"/>
                  <a:gd name="connsiteY2" fmla="*/ 2034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9" y="20349"/>
                    </a:moveTo>
                    <a:cubicBezTo>
                      <a:pt x="11264" y="20349"/>
                      <a:pt x="20363" y="11249"/>
                      <a:pt x="20363" y="25"/>
                    </a:cubicBezTo>
                    <a:lnTo>
                      <a:pt x="20363" y="2034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5" name="Полилиния 94">
                <a:extLst>
                  <a:ext uri="{FF2B5EF4-FFF2-40B4-BE49-F238E27FC236}">
                    <a16:creationId xmlns:a16="http://schemas.microsoft.com/office/drawing/2014/main" id="{FBC095EE-C818-9347-BEE3-E074E1AB47EA}"/>
                  </a:ext>
                </a:extLst>
              </p:cNvPr>
              <p:cNvSpPr/>
              <p:nvPr/>
            </p:nvSpPr>
            <p:spPr>
              <a:xfrm>
                <a:off x="4501194" y="5656935"/>
                <a:ext cx="20324" cy="20324"/>
              </a:xfrm>
              <a:custGeom>
                <a:avLst/>
                <a:gdLst>
                  <a:gd name="connsiteX0" fmla="*/ 20364 w 20324"/>
                  <a:gd name="connsiteY0" fmla="*/ 20349 h 20324"/>
                  <a:gd name="connsiteX1" fmla="*/ 40 w 20324"/>
                  <a:gd name="connsiteY1" fmla="*/ 25 h 20324"/>
                  <a:gd name="connsiteX2" fmla="*/ 40 w 20324"/>
                  <a:gd name="connsiteY2" fmla="*/ 2034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64" y="20349"/>
                    </a:moveTo>
                    <a:cubicBezTo>
                      <a:pt x="9139" y="20349"/>
                      <a:pt x="40" y="11249"/>
                      <a:pt x="40" y="25"/>
                    </a:cubicBezTo>
                    <a:lnTo>
                      <a:pt x="40" y="2034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6" name="Полилиния 95">
                <a:extLst>
                  <a:ext uri="{FF2B5EF4-FFF2-40B4-BE49-F238E27FC236}">
                    <a16:creationId xmlns:a16="http://schemas.microsoft.com/office/drawing/2014/main" id="{22F9F153-4F77-954A-BB83-BD76BFDE3905}"/>
                  </a:ext>
                </a:extLst>
              </p:cNvPr>
              <p:cNvSpPr/>
              <p:nvPr/>
            </p:nvSpPr>
            <p:spPr>
              <a:xfrm>
                <a:off x="4596837" y="5581616"/>
                <a:ext cx="95643" cy="95643"/>
              </a:xfrm>
              <a:custGeom>
                <a:avLst/>
                <a:gdLst>
                  <a:gd name="connsiteX0" fmla="*/ 42 w 95643"/>
                  <a:gd name="connsiteY0" fmla="*/ 25 h 95643"/>
                  <a:gd name="connsiteX1" fmla="*/ 95685 w 95643"/>
                  <a:gd name="connsiteY1" fmla="*/ 25 h 95643"/>
                  <a:gd name="connsiteX2" fmla="*/ 95685 w 95643"/>
                  <a:gd name="connsiteY2" fmla="*/ 95668 h 95643"/>
                  <a:gd name="connsiteX3" fmla="*/ 42 w 95643"/>
                  <a:gd name="connsiteY3" fmla="*/ 956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25"/>
                    </a:moveTo>
                    <a:lnTo>
                      <a:pt x="95685" y="25"/>
                    </a:lnTo>
                    <a:lnTo>
                      <a:pt x="95685" y="95668"/>
                    </a:lnTo>
                    <a:lnTo>
                      <a:pt x="42" y="956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7" name="Полилиния 96">
                <a:extLst>
                  <a:ext uri="{FF2B5EF4-FFF2-40B4-BE49-F238E27FC236}">
                    <a16:creationId xmlns:a16="http://schemas.microsoft.com/office/drawing/2014/main" id="{F2C00BC0-B2E3-C24F-A86C-24C7BB4EDD18}"/>
                  </a:ext>
                </a:extLst>
              </p:cNvPr>
              <p:cNvSpPr/>
              <p:nvPr/>
            </p:nvSpPr>
            <p:spPr>
              <a:xfrm>
                <a:off x="4692480" y="5656935"/>
                <a:ext cx="20324" cy="20324"/>
              </a:xfrm>
              <a:custGeom>
                <a:avLst/>
                <a:gdLst>
                  <a:gd name="connsiteX0" fmla="*/ 20370 w 20324"/>
                  <a:gd name="connsiteY0" fmla="*/ 20349 h 20324"/>
                  <a:gd name="connsiteX1" fmla="*/ 46 w 20324"/>
                  <a:gd name="connsiteY1" fmla="*/ 25 h 20324"/>
                  <a:gd name="connsiteX2" fmla="*/ 46 w 20324"/>
                  <a:gd name="connsiteY2" fmla="*/ 2034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0" y="20349"/>
                    </a:moveTo>
                    <a:cubicBezTo>
                      <a:pt x="9145" y="20349"/>
                      <a:pt x="46" y="11249"/>
                      <a:pt x="46" y="25"/>
                    </a:cubicBezTo>
                    <a:lnTo>
                      <a:pt x="46" y="2034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" name="Полилиния 97">
                <a:extLst>
                  <a:ext uri="{FF2B5EF4-FFF2-40B4-BE49-F238E27FC236}">
                    <a16:creationId xmlns:a16="http://schemas.microsoft.com/office/drawing/2014/main" id="{16378A6A-50A6-CC4C-924C-80F88582B369}"/>
                  </a:ext>
                </a:extLst>
              </p:cNvPr>
              <p:cNvSpPr/>
              <p:nvPr/>
            </p:nvSpPr>
            <p:spPr>
              <a:xfrm>
                <a:off x="4788123" y="5581616"/>
                <a:ext cx="95643" cy="95643"/>
              </a:xfrm>
              <a:custGeom>
                <a:avLst/>
                <a:gdLst>
                  <a:gd name="connsiteX0" fmla="*/ 75367 w 95643"/>
                  <a:gd name="connsiteY0" fmla="*/ 25 h 95643"/>
                  <a:gd name="connsiteX1" fmla="*/ 95691 w 95643"/>
                  <a:gd name="connsiteY1" fmla="*/ 25 h 95643"/>
                  <a:gd name="connsiteX2" fmla="*/ 95691 w 95643"/>
                  <a:gd name="connsiteY2" fmla="*/ 95668 h 95643"/>
                  <a:gd name="connsiteX3" fmla="*/ 75367 w 95643"/>
                  <a:gd name="connsiteY3" fmla="*/ 95668 h 95643"/>
                  <a:gd name="connsiteX4" fmla="*/ 20372 w 95643"/>
                  <a:gd name="connsiteY4" fmla="*/ 95668 h 95643"/>
                  <a:gd name="connsiteX5" fmla="*/ 20372 w 95643"/>
                  <a:gd name="connsiteY5" fmla="*/ 25 h 95643"/>
                  <a:gd name="connsiteX6" fmla="*/ 48 w 95643"/>
                  <a:gd name="connsiteY6" fmla="*/ 25 h 95643"/>
                  <a:gd name="connsiteX7" fmla="*/ 20372 w 95643"/>
                  <a:gd name="connsiteY7" fmla="*/ 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67" y="25"/>
                    </a:moveTo>
                    <a:cubicBezTo>
                      <a:pt x="86592" y="25"/>
                      <a:pt x="95691" y="25"/>
                      <a:pt x="95691" y="25"/>
                    </a:cubicBezTo>
                    <a:lnTo>
                      <a:pt x="95691" y="95668"/>
                    </a:lnTo>
                    <a:cubicBezTo>
                      <a:pt x="95691" y="95668"/>
                      <a:pt x="86592" y="95668"/>
                      <a:pt x="75367" y="95668"/>
                    </a:cubicBezTo>
                    <a:lnTo>
                      <a:pt x="20372" y="95668"/>
                    </a:lnTo>
                    <a:lnTo>
                      <a:pt x="20372" y="25"/>
                    </a:lnTo>
                    <a:cubicBezTo>
                      <a:pt x="9147" y="25"/>
                      <a:pt x="48" y="25"/>
                      <a:pt x="48" y="25"/>
                    </a:cubicBezTo>
                    <a:cubicBezTo>
                      <a:pt x="48" y="25"/>
                      <a:pt x="9147" y="25"/>
                      <a:pt x="20372" y="2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" name="Полилиния 98">
                <a:extLst>
                  <a:ext uri="{FF2B5EF4-FFF2-40B4-BE49-F238E27FC236}">
                    <a16:creationId xmlns:a16="http://schemas.microsoft.com/office/drawing/2014/main" id="{F5A9E8D6-E143-F345-93D5-FC00B124A2B9}"/>
                  </a:ext>
                </a:extLst>
              </p:cNvPr>
              <p:cNvSpPr/>
              <p:nvPr/>
            </p:nvSpPr>
            <p:spPr>
              <a:xfrm>
                <a:off x="4979409" y="5581616"/>
                <a:ext cx="95643" cy="95643"/>
              </a:xfrm>
              <a:custGeom>
                <a:avLst/>
                <a:gdLst>
                  <a:gd name="connsiteX0" fmla="*/ 75373 w 95643"/>
                  <a:gd name="connsiteY0" fmla="*/ 25 h 95643"/>
                  <a:gd name="connsiteX1" fmla="*/ 95697 w 95643"/>
                  <a:gd name="connsiteY1" fmla="*/ 25 h 95643"/>
                  <a:gd name="connsiteX2" fmla="*/ 95697 w 95643"/>
                  <a:gd name="connsiteY2" fmla="*/ 95668 h 95643"/>
                  <a:gd name="connsiteX3" fmla="*/ 75373 w 95643"/>
                  <a:gd name="connsiteY3" fmla="*/ 95668 h 95643"/>
                  <a:gd name="connsiteX4" fmla="*/ 20378 w 95643"/>
                  <a:gd name="connsiteY4" fmla="*/ 95668 h 95643"/>
                  <a:gd name="connsiteX5" fmla="*/ 20378 w 95643"/>
                  <a:gd name="connsiteY5" fmla="*/ 25 h 95643"/>
                  <a:gd name="connsiteX6" fmla="*/ 54 w 95643"/>
                  <a:gd name="connsiteY6" fmla="*/ 25 h 95643"/>
                  <a:gd name="connsiteX7" fmla="*/ 20378 w 95643"/>
                  <a:gd name="connsiteY7" fmla="*/ 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73" y="25"/>
                    </a:moveTo>
                    <a:cubicBezTo>
                      <a:pt x="86597" y="25"/>
                      <a:pt x="95697" y="25"/>
                      <a:pt x="95697" y="25"/>
                    </a:cubicBezTo>
                    <a:lnTo>
                      <a:pt x="95697" y="95668"/>
                    </a:lnTo>
                    <a:cubicBezTo>
                      <a:pt x="95697" y="95668"/>
                      <a:pt x="86597" y="95668"/>
                      <a:pt x="75373" y="95668"/>
                    </a:cubicBezTo>
                    <a:lnTo>
                      <a:pt x="20378" y="95668"/>
                    </a:lnTo>
                    <a:lnTo>
                      <a:pt x="20378" y="25"/>
                    </a:lnTo>
                    <a:cubicBezTo>
                      <a:pt x="9153" y="25"/>
                      <a:pt x="54" y="25"/>
                      <a:pt x="54" y="25"/>
                    </a:cubicBezTo>
                    <a:cubicBezTo>
                      <a:pt x="54" y="25"/>
                      <a:pt x="9153" y="25"/>
                      <a:pt x="20378" y="2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0" name="Полилиния 99">
                <a:extLst>
                  <a:ext uri="{FF2B5EF4-FFF2-40B4-BE49-F238E27FC236}">
                    <a16:creationId xmlns:a16="http://schemas.microsoft.com/office/drawing/2014/main" id="{74B81737-7F13-7C4D-8AA9-11AE9726B4F5}"/>
                  </a:ext>
                </a:extLst>
              </p:cNvPr>
              <p:cNvSpPr/>
              <p:nvPr/>
            </p:nvSpPr>
            <p:spPr>
              <a:xfrm>
                <a:off x="5170695" y="5581616"/>
                <a:ext cx="95643" cy="95643"/>
              </a:xfrm>
              <a:custGeom>
                <a:avLst/>
                <a:gdLst>
                  <a:gd name="connsiteX0" fmla="*/ 59 w 95643"/>
                  <a:gd name="connsiteY0" fmla="*/ 75344 h 95643"/>
                  <a:gd name="connsiteX1" fmla="*/ 20384 w 95643"/>
                  <a:gd name="connsiteY1" fmla="*/ 95668 h 95643"/>
                  <a:gd name="connsiteX2" fmla="*/ 75378 w 95643"/>
                  <a:gd name="connsiteY2" fmla="*/ 95668 h 95643"/>
                  <a:gd name="connsiteX3" fmla="*/ 95702 w 95643"/>
                  <a:gd name="connsiteY3" fmla="*/ 75344 h 95643"/>
                  <a:gd name="connsiteX4" fmla="*/ 95702 w 95643"/>
                  <a:gd name="connsiteY4" fmla="*/ 25 h 95643"/>
                  <a:gd name="connsiteX5" fmla="*/ 59 w 95643"/>
                  <a:gd name="connsiteY5" fmla="*/ 25 h 95643"/>
                  <a:gd name="connsiteX6" fmla="*/ 59 w 95643"/>
                  <a:gd name="connsiteY6" fmla="*/ 7534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59" y="75344"/>
                    </a:moveTo>
                    <a:cubicBezTo>
                      <a:pt x="59" y="86569"/>
                      <a:pt x="9159" y="95668"/>
                      <a:pt x="20384" y="95668"/>
                    </a:cubicBezTo>
                    <a:lnTo>
                      <a:pt x="75378" y="95668"/>
                    </a:lnTo>
                    <a:cubicBezTo>
                      <a:pt x="86603" y="95668"/>
                      <a:pt x="95702" y="86569"/>
                      <a:pt x="95702" y="75344"/>
                    </a:cubicBezTo>
                    <a:lnTo>
                      <a:pt x="95702" y="25"/>
                    </a:lnTo>
                    <a:lnTo>
                      <a:pt x="59" y="25"/>
                    </a:lnTo>
                    <a:lnTo>
                      <a:pt x="59" y="7534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1" name="Полилиния 100">
                <a:extLst>
                  <a:ext uri="{FF2B5EF4-FFF2-40B4-BE49-F238E27FC236}">
                    <a16:creationId xmlns:a16="http://schemas.microsoft.com/office/drawing/2014/main" id="{A133B661-1D89-B740-8DC9-7DC11BD94126}"/>
                  </a:ext>
                </a:extLst>
              </p:cNvPr>
              <p:cNvSpPr/>
              <p:nvPr/>
            </p:nvSpPr>
            <p:spPr>
              <a:xfrm>
                <a:off x="5266338" y="5581616"/>
                <a:ext cx="20324" cy="20324"/>
              </a:xfrm>
              <a:custGeom>
                <a:avLst/>
                <a:gdLst>
                  <a:gd name="connsiteX0" fmla="*/ 20387 w 20324"/>
                  <a:gd name="connsiteY0" fmla="*/ 26 h 20324"/>
                  <a:gd name="connsiteX1" fmla="*/ 63 w 20324"/>
                  <a:gd name="connsiteY1" fmla="*/ 26 h 20324"/>
                  <a:gd name="connsiteX2" fmla="*/ 63 w 20324"/>
                  <a:gd name="connsiteY2" fmla="*/ 20350 h 20324"/>
                  <a:gd name="connsiteX3" fmla="*/ 20387 w 20324"/>
                  <a:gd name="connsiteY3" fmla="*/ 2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7" y="26"/>
                    </a:moveTo>
                    <a:lnTo>
                      <a:pt x="63" y="26"/>
                    </a:lnTo>
                    <a:lnTo>
                      <a:pt x="63" y="20350"/>
                    </a:lnTo>
                    <a:cubicBezTo>
                      <a:pt x="63" y="9125"/>
                      <a:pt x="9162" y="26"/>
                      <a:pt x="20387" y="2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2" name="Полилиния 101">
                <a:extLst>
                  <a:ext uri="{FF2B5EF4-FFF2-40B4-BE49-F238E27FC236}">
                    <a16:creationId xmlns:a16="http://schemas.microsoft.com/office/drawing/2014/main" id="{3212FE5C-B4DD-F54E-9EA1-1C0FEEA0D4CB}"/>
                  </a:ext>
                </a:extLst>
              </p:cNvPr>
              <p:cNvSpPr/>
              <p:nvPr/>
            </p:nvSpPr>
            <p:spPr>
              <a:xfrm>
                <a:off x="5341656" y="5656935"/>
                <a:ext cx="20324" cy="20324"/>
              </a:xfrm>
              <a:custGeom>
                <a:avLst/>
                <a:gdLst>
                  <a:gd name="connsiteX0" fmla="*/ 62 w 20324"/>
                  <a:gd name="connsiteY0" fmla="*/ 20349 h 20324"/>
                  <a:gd name="connsiteX1" fmla="*/ 20386 w 20324"/>
                  <a:gd name="connsiteY1" fmla="*/ 25 h 20324"/>
                  <a:gd name="connsiteX2" fmla="*/ 20386 w 20324"/>
                  <a:gd name="connsiteY2" fmla="*/ 2034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2" y="20349"/>
                    </a:moveTo>
                    <a:cubicBezTo>
                      <a:pt x="11286" y="20349"/>
                      <a:pt x="20386" y="11249"/>
                      <a:pt x="20386" y="25"/>
                    </a:cubicBezTo>
                    <a:lnTo>
                      <a:pt x="20386" y="2034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3" name="Полилиния 102">
                <a:extLst>
                  <a:ext uri="{FF2B5EF4-FFF2-40B4-BE49-F238E27FC236}">
                    <a16:creationId xmlns:a16="http://schemas.microsoft.com/office/drawing/2014/main" id="{B93259F0-309A-2E42-BA10-77FD5D29231A}"/>
                  </a:ext>
                </a:extLst>
              </p:cNvPr>
              <p:cNvSpPr/>
              <p:nvPr/>
            </p:nvSpPr>
            <p:spPr>
              <a:xfrm>
                <a:off x="5361981" y="5581616"/>
                <a:ext cx="95643" cy="95643"/>
              </a:xfrm>
              <a:custGeom>
                <a:avLst/>
                <a:gdLst>
                  <a:gd name="connsiteX0" fmla="*/ 95708 w 95643"/>
                  <a:gd name="connsiteY0" fmla="*/ 75344 h 95643"/>
                  <a:gd name="connsiteX1" fmla="*/ 95708 w 95643"/>
                  <a:gd name="connsiteY1" fmla="*/ 20349 h 95643"/>
                  <a:gd name="connsiteX2" fmla="*/ 75384 w 95643"/>
                  <a:gd name="connsiteY2" fmla="*/ 25 h 95643"/>
                  <a:gd name="connsiteX3" fmla="*/ 20389 w 95643"/>
                  <a:gd name="connsiteY3" fmla="*/ 25 h 95643"/>
                  <a:gd name="connsiteX4" fmla="*/ 65 w 95643"/>
                  <a:gd name="connsiteY4" fmla="*/ 20349 h 95643"/>
                  <a:gd name="connsiteX5" fmla="*/ 65 w 95643"/>
                  <a:gd name="connsiteY5" fmla="*/ 95668 h 95643"/>
                  <a:gd name="connsiteX6" fmla="*/ 95708 w 95643"/>
                  <a:gd name="connsiteY6" fmla="*/ 956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08" y="75344"/>
                    </a:moveTo>
                    <a:lnTo>
                      <a:pt x="95708" y="20349"/>
                    </a:lnTo>
                    <a:cubicBezTo>
                      <a:pt x="95708" y="9125"/>
                      <a:pt x="86609" y="25"/>
                      <a:pt x="75384" y="25"/>
                    </a:cubicBezTo>
                    <a:lnTo>
                      <a:pt x="20389" y="25"/>
                    </a:lnTo>
                    <a:cubicBezTo>
                      <a:pt x="9165" y="25"/>
                      <a:pt x="65" y="9125"/>
                      <a:pt x="65" y="20349"/>
                    </a:cubicBezTo>
                    <a:lnTo>
                      <a:pt x="65" y="95668"/>
                    </a:lnTo>
                    <a:lnTo>
                      <a:pt x="95708" y="956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4" name="Полилиния 103">
                <a:extLst>
                  <a:ext uri="{FF2B5EF4-FFF2-40B4-BE49-F238E27FC236}">
                    <a16:creationId xmlns:a16="http://schemas.microsoft.com/office/drawing/2014/main" id="{2C548F5E-7514-3E4F-A5A0-715BA9D95F14}"/>
                  </a:ext>
                </a:extLst>
              </p:cNvPr>
              <p:cNvSpPr/>
              <p:nvPr/>
            </p:nvSpPr>
            <p:spPr>
              <a:xfrm>
                <a:off x="4214264" y="5677259"/>
                <a:ext cx="95643" cy="95643"/>
              </a:xfrm>
              <a:custGeom>
                <a:avLst/>
                <a:gdLst>
                  <a:gd name="connsiteX0" fmla="*/ 31 w 95643"/>
                  <a:gd name="connsiteY0" fmla="*/ 75347 h 95643"/>
                  <a:gd name="connsiteX1" fmla="*/ 20355 w 95643"/>
                  <a:gd name="connsiteY1" fmla="*/ 95671 h 95643"/>
                  <a:gd name="connsiteX2" fmla="*/ 75350 w 95643"/>
                  <a:gd name="connsiteY2" fmla="*/ 95671 h 95643"/>
                  <a:gd name="connsiteX3" fmla="*/ 95674 w 95643"/>
                  <a:gd name="connsiteY3" fmla="*/ 75347 h 95643"/>
                  <a:gd name="connsiteX4" fmla="*/ 95674 w 95643"/>
                  <a:gd name="connsiteY4" fmla="*/ 28 h 95643"/>
                  <a:gd name="connsiteX5" fmla="*/ 31 w 95643"/>
                  <a:gd name="connsiteY5" fmla="*/ 28 h 95643"/>
                  <a:gd name="connsiteX6" fmla="*/ 31 w 95643"/>
                  <a:gd name="connsiteY6" fmla="*/ 7534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31" y="75347"/>
                    </a:moveTo>
                    <a:cubicBezTo>
                      <a:pt x="31" y="86572"/>
                      <a:pt x="9130" y="95671"/>
                      <a:pt x="20355" y="95671"/>
                    </a:cubicBezTo>
                    <a:lnTo>
                      <a:pt x="75350" y="95671"/>
                    </a:lnTo>
                    <a:cubicBezTo>
                      <a:pt x="86574" y="95671"/>
                      <a:pt x="95674" y="86572"/>
                      <a:pt x="95674" y="75347"/>
                    </a:cubicBezTo>
                    <a:lnTo>
                      <a:pt x="95674" y="28"/>
                    </a:lnTo>
                    <a:lnTo>
                      <a:pt x="31" y="28"/>
                    </a:lnTo>
                    <a:lnTo>
                      <a:pt x="31" y="7534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5" name="Полилиния 104">
                <a:extLst>
                  <a:ext uri="{FF2B5EF4-FFF2-40B4-BE49-F238E27FC236}">
                    <a16:creationId xmlns:a16="http://schemas.microsoft.com/office/drawing/2014/main" id="{79B10839-A86F-3741-AD45-C27801AD11F7}"/>
                  </a:ext>
                </a:extLst>
              </p:cNvPr>
              <p:cNvSpPr/>
              <p:nvPr/>
            </p:nvSpPr>
            <p:spPr>
              <a:xfrm>
                <a:off x="4385226" y="5752578"/>
                <a:ext cx="20324" cy="20324"/>
              </a:xfrm>
              <a:custGeom>
                <a:avLst/>
                <a:gdLst>
                  <a:gd name="connsiteX0" fmla="*/ 33 w 20324"/>
                  <a:gd name="connsiteY0" fmla="*/ 20352 h 20324"/>
                  <a:gd name="connsiteX1" fmla="*/ 20357 w 20324"/>
                  <a:gd name="connsiteY1" fmla="*/ 28 h 20324"/>
                  <a:gd name="connsiteX2" fmla="*/ 20357 w 20324"/>
                  <a:gd name="connsiteY2" fmla="*/ 2035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3" y="20352"/>
                    </a:moveTo>
                    <a:cubicBezTo>
                      <a:pt x="11258" y="20352"/>
                      <a:pt x="20357" y="11252"/>
                      <a:pt x="20357" y="28"/>
                    </a:cubicBezTo>
                    <a:lnTo>
                      <a:pt x="20357" y="2035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" name="Полилиния 105">
                <a:extLst>
                  <a:ext uri="{FF2B5EF4-FFF2-40B4-BE49-F238E27FC236}">
                    <a16:creationId xmlns:a16="http://schemas.microsoft.com/office/drawing/2014/main" id="{E8D91B83-4B86-F64F-956C-AD8C206E8B0E}"/>
                  </a:ext>
                </a:extLst>
              </p:cNvPr>
              <p:cNvSpPr/>
              <p:nvPr/>
            </p:nvSpPr>
            <p:spPr>
              <a:xfrm>
                <a:off x="4405550" y="5677259"/>
                <a:ext cx="95643" cy="95643"/>
              </a:xfrm>
              <a:custGeom>
                <a:avLst/>
                <a:gdLst>
                  <a:gd name="connsiteX0" fmla="*/ 37 w 95643"/>
                  <a:gd name="connsiteY0" fmla="*/ 28 h 95643"/>
                  <a:gd name="connsiteX1" fmla="*/ 95680 w 95643"/>
                  <a:gd name="connsiteY1" fmla="*/ 28 h 95643"/>
                  <a:gd name="connsiteX2" fmla="*/ 95680 w 95643"/>
                  <a:gd name="connsiteY2" fmla="*/ 95671 h 95643"/>
                  <a:gd name="connsiteX3" fmla="*/ 37 w 95643"/>
                  <a:gd name="connsiteY3" fmla="*/ 956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28"/>
                    </a:moveTo>
                    <a:lnTo>
                      <a:pt x="95680" y="28"/>
                    </a:lnTo>
                    <a:lnTo>
                      <a:pt x="95680" y="95671"/>
                    </a:lnTo>
                    <a:lnTo>
                      <a:pt x="37" y="956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7" name="Полилиния 106">
                <a:extLst>
                  <a:ext uri="{FF2B5EF4-FFF2-40B4-BE49-F238E27FC236}">
                    <a16:creationId xmlns:a16="http://schemas.microsoft.com/office/drawing/2014/main" id="{4F7764AF-D214-4A4B-99D6-213C36B69DA1}"/>
                  </a:ext>
                </a:extLst>
              </p:cNvPr>
              <p:cNvSpPr/>
              <p:nvPr/>
            </p:nvSpPr>
            <p:spPr>
              <a:xfrm>
                <a:off x="4501194" y="5677259"/>
                <a:ext cx="95643" cy="95643"/>
              </a:xfrm>
              <a:custGeom>
                <a:avLst/>
                <a:gdLst>
                  <a:gd name="connsiteX0" fmla="*/ 39 w 95643"/>
                  <a:gd name="connsiteY0" fmla="*/ 28 h 95643"/>
                  <a:gd name="connsiteX1" fmla="*/ 95682 w 95643"/>
                  <a:gd name="connsiteY1" fmla="*/ 28 h 95643"/>
                  <a:gd name="connsiteX2" fmla="*/ 95682 w 95643"/>
                  <a:gd name="connsiteY2" fmla="*/ 95671 h 95643"/>
                  <a:gd name="connsiteX3" fmla="*/ 39 w 95643"/>
                  <a:gd name="connsiteY3" fmla="*/ 956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28"/>
                    </a:moveTo>
                    <a:lnTo>
                      <a:pt x="95682" y="28"/>
                    </a:lnTo>
                    <a:lnTo>
                      <a:pt x="95682" y="95671"/>
                    </a:lnTo>
                    <a:lnTo>
                      <a:pt x="39" y="956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" name="Полилиния 107">
                <a:extLst>
                  <a:ext uri="{FF2B5EF4-FFF2-40B4-BE49-F238E27FC236}">
                    <a16:creationId xmlns:a16="http://schemas.microsoft.com/office/drawing/2014/main" id="{F6DCD7B0-8B16-9A48-9ED1-C1390B4D9C08}"/>
                  </a:ext>
                </a:extLst>
              </p:cNvPr>
              <p:cNvSpPr/>
              <p:nvPr/>
            </p:nvSpPr>
            <p:spPr>
              <a:xfrm>
                <a:off x="4596837" y="5677259"/>
                <a:ext cx="95643" cy="95643"/>
              </a:xfrm>
              <a:custGeom>
                <a:avLst/>
                <a:gdLst>
                  <a:gd name="connsiteX0" fmla="*/ 42 w 95643"/>
                  <a:gd name="connsiteY0" fmla="*/ 28 h 95643"/>
                  <a:gd name="connsiteX1" fmla="*/ 95685 w 95643"/>
                  <a:gd name="connsiteY1" fmla="*/ 28 h 95643"/>
                  <a:gd name="connsiteX2" fmla="*/ 95685 w 95643"/>
                  <a:gd name="connsiteY2" fmla="*/ 95671 h 95643"/>
                  <a:gd name="connsiteX3" fmla="*/ 42 w 95643"/>
                  <a:gd name="connsiteY3" fmla="*/ 956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28"/>
                    </a:moveTo>
                    <a:lnTo>
                      <a:pt x="95685" y="28"/>
                    </a:lnTo>
                    <a:lnTo>
                      <a:pt x="95685" y="95671"/>
                    </a:lnTo>
                    <a:lnTo>
                      <a:pt x="42" y="956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" name="Полилиния 108">
                <a:extLst>
                  <a:ext uri="{FF2B5EF4-FFF2-40B4-BE49-F238E27FC236}">
                    <a16:creationId xmlns:a16="http://schemas.microsoft.com/office/drawing/2014/main" id="{E0E0BA68-D31C-EC44-AEB6-1E3B077EE596}"/>
                  </a:ext>
                </a:extLst>
              </p:cNvPr>
              <p:cNvSpPr/>
              <p:nvPr/>
            </p:nvSpPr>
            <p:spPr>
              <a:xfrm>
                <a:off x="4692480" y="5677259"/>
                <a:ext cx="95643" cy="95643"/>
              </a:xfrm>
              <a:custGeom>
                <a:avLst/>
                <a:gdLst>
                  <a:gd name="connsiteX0" fmla="*/ 75364 w 95643"/>
                  <a:gd name="connsiteY0" fmla="*/ 28 h 95643"/>
                  <a:gd name="connsiteX1" fmla="*/ 95688 w 95643"/>
                  <a:gd name="connsiteY1" fmla="*/ 20352 h 95643"/>
                  <a:gd name="connsiteX2" fmla="*/ 95688 w 95643"/>
                  <a:gd name="connsiteY2" fmla="*/ 95671 h 95643"/>
                  <a:gd name="connsiteX3" fmla="*/ 45 w 95643"/>
                  <a:gd name="connsiteY3" fmla="*/ 95671 h 95643"/>
                  <a:gd name="connsiteX4" fmla="*/ 45 w 95643"/>
                  <a:gd name="connsiteY4" fmla="*/ 28 h 95643"/>
                  <a:gd name="connsiteX5" fmla="*/ 75364 w 95643"/>
                  <a:gd name="connsiteY5" fmla="*/ 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64" y="28"/>
                    </a:moveTo>
                    <a:cubicBezTo>
                      <a:pt x="86589" y="28"/>
                      <a:pt x="95688" y="9127"/>
                      <a:pt x="95688" y="20352"/>
                    </a:cubicBezTo>
                    <a:lnTo>
                      <a:pt x="95688" y="95671"/>
                    </a:lnTo>
                    <a:lnTo>
                      <a:pt x="45" y="95671"/>
                    </a:lnTo>
                    <a:lnTo>
                      <a:pt x="45" y="28"/>
                    </a:lnTo>
                    <a:lnTo>
                      <a:pt x="75364" y="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" name="Полилиния 109">
                <a:extLst>
                  <a:ext uri="{FF2B5EF4-FFF2-40B4-BE49-F238E27FC236}">
                    <a16:creationId xmlns:a16="http://schemas.microsoft.com/office/drawing/2014/main" id="{AF13C430-DA4B-A441-A3F7-56D2B4F93F65}"/>
                  </a:ext>
                </a:extLst>
              </p:cNvPr>
              <p:cNvSpPr/>
              <p:nvPr/>
            </p:nvSpPr>
            <p:spPr>
              <a:xfrm>
                <a:off x="4883766" y="5677259"/>
                <a:ext cx="95643" cy="95643"/>
              </a:xfrm>
              <a:custGeom>
                <a:avLst/>
                <a:gdLst>
                  <a:gd name="connsiteX0" fmla="*/ 95694 w 95643"/>
                  <a:gd name="connsiteY0" fmla="*/ 75347 h 95643"/>
                  <a:gd name="connsiteX1" fmla="*/ 95694 w 95643"/>
                  <a:gd name="connsiteY1" fmla="*/ 20352 h 95643"/>
                  <a:gd name="connsiteX2" fmla="*/ 75370 w 95643"/>
                  <a:gd name="connsiteY2" fmla="*/ 28 h 95643"/>
                  <a:gd name="connsiteX3" fmla="*/ 20375 w 95643"/>
                  <a:gd name="connsiteY3" fmla="*/ 28 h 95643"/>
                  <a:gd name="connsiteX4" fmla="*/ 51 w 95643"/>
                  <a:gd name="connsiteY4" fmla="*/ 20352 h 95643"/>
                  <a:gd name="connsiteX5" fmla="*/ 51 w 95643"/>
                  <a:gd name="connsiteY5" fmla="*/ 95671 h 95643"/>
                  <a:gd name="connsiteX6" fmla="*/ 95694 w 95643"/>
                  <a:gd name="connsiteY6" fmla="*/ 956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94" y="75347"/>
                    </a:moveTo>
                    <a:lnTo>
                      <a:pt x="95694" y="20352"/>
                    </a:lnTo>
                    <a:cubicBezTo>
                      <a:pt x="95694" y="9127"/>
                      <a:pt x="86594" y="28"/>
                      <a:pt x="75370" y="28"/>
                    </a:cubicBezTo>
                    <a:lnTo>
                      <a:pt x="20375" y="28"/>
                    </a:lnTo>
                    <a:cubicBezTo>
                      <a:pt x="9150" y="28"/>
                      <a:pt x="51" y="9127"/>
                      <a:pt x="51" y="20352"/>
                    </a:cubicBezTo>
                    <a:lnTo>
                      <a:pt x="51" y="95671"/>
                    </a:lnTo>
                    <a:lnTo>
                      <a:pt x="95694" y="956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1" name="Полилиния 110">
                <a:extLst>
                  <a:ext uri="{FF2B5EF4-FFF2-40B4-BE49-F238E27FC236}">
                    <a16:creationId xmlns:a16="http://schemas.microsoft.com/office/drawing/2014/main" id="{582AC4B1-DD41-0848-A178-051631A22B33}"/>
                  </a:ext>
                </a:extLst>
              </p:cNvPr>
              <p:cNvSpPr/>
              <p:nvPr/>
            </p:nvSpPr>
            <p:spPr>
              <a:xfrm>
                <a:off x="5075052" y="5677259"/>
                <a:ext cx="95643" cy="95643"/>
              </a:xfrm>
              <a:custGeom>
                <a:avLst/>
                <a:gdLst>
                  <a:gd name="connsiteX0" fmla="*/ 75375 w 95643"/>
                  <a:gd name="connsiteY0" fmla="*/ 28 h 95643"/>
                  <a:gd name="connsiteX1" fmla="*/ 95700 w 95643"/>
                  <a:gd name="connsiteY1" fmla="*/ 28 h 95643"/>
                  <a:gd name="connsiteX2" fmla="*/ 95700 w 95643"/>
                  <a:gd name="connsiteY2" fmla="*/ 95671 h 95643"/>
                  <a:gd name="connsiteX3" fmla="*/ 75375 w 95643"/>
                  <a:gd name="connsiteY3" fmla="*/ 95671 h 95643"/>
                  <a:gd name="connsiteX4" fmla="*/ 20381 w 95643"/>
                  <a:gd name="connsiteY4" fmla="*/ 95671 h 95643"/>
                  <a:gd name="connsiteX5" fmla="*/ 20381 w 95643"/>
                  <a:gd name="connsiteY5" fmla="*/ 28 h 95643"/>
                  <a:gd name="connsiteX6" fmla="*/ 57 w 95643"/>
                  <a:gd name="connsiteY6" fmla="*/ 28 h 95643"/>
                  <a:gd name="connsiteX7" fmla="*/ 20381 w 95643"/>
                  <a:gd name="connsiteY7" fmla="*/ 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75" y="28"/>
                    </a:moveTo>
                    <a:cubicBezTo>
                      <a:pt x="86600" y="28"/>
                      <a:pt x="95700" y="28"/>
                      <a:pt x="95700" y="28"/>
                    </a:cubicBezTo>
                    <a:lnTo>
                      <a:pt x="95700" y="95671"/>
                    </a:lnTo>
                    <a:cubicBezTo>
                      <a:pt x="95700" y="95671"/>
                      <a:pt x="86600" y="95671"/>
                      <a:pt x="75375" y="95671"/>
                    </a:cubicBezTo>
                    <a:lnTo>
                      <a:pt x="20381" y="95671"/>
                    </a:lnTo>
                    <a:lnTo>
                      <a:pt x="20381" y="28"/>
                    </a:lnTo>
                    <a:cubicBezTo>
                      <a:pt x="9156" y="28"/>
                      <a:pt x="57" y="28"/>
                      <a:pt x="57" y="28"/>
                    </a:cubicBezTo>
                    <a:cubicBezTo>
                      <a:pt x="57" y="28"/>
                      <a:pt x="9156" y="28"/>
                      <a:pt x="20381" y="2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2" name="Полилиния 111">
                <a:extLst>
                  <a:ext uri="{FF2B5EF4-FFF2-40B4-BE49-F238E27FC236}">
                    <a16:creationId xmlns:a16="http://schemas.microsoft.com/office/drawing/2014/main" id="{F09C9600-672A-4E4A-B71C-EC188DEC46AD}"/>
                  </a:ext>
                </a:extLst>
              </p:cNvPr>
              <p:cNvSpPr/>
              <p:nvPr/>
            </p:nvSpPr>
            <p:spPr>
              <a:xfrm>
                <a:off x="5246013" y="5752578"/>
                <a:ext cx="20324" cy="20324"/>
              </a:xfrm>
              <a:custGeom>
                <a:avLst/>
                <a:gdLst>
                  <a:gd name="connsiteX0" fmla="*/ 59 w 20324"/>
                  <a:gd name="connsiteY0" fmla="*/ 20352 h 20324"/>
                  <a:gd name="connsiteX1" fmla="*/ 20383 w 20324"/>
                  <a:gd name="connsiteY1" fmla="*/ 28 h 20324"/>
                  <a:gd name="connsiteX2" fmla="*/ 20383 w 20324"/>
                  <a:gd name="connsiteY2" fmla="*/ 2035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59" y="20352"/>
                    </a:moveTo>
                    <a:cubicBezTo>
                      <a:pt x="11284" y="20352"/>
                      <a:pt x="20383" y="11252"/>
                      <a:pt x="20383" y="28"/>
                    </a:cubicBezTo>
                    <a:lnTo>
                      <a:pt x="20383" y="2035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" name="Полилиния 112">
                <a:extLst>
                  <a:ext uri="{FF2B5EF4-FFF2-40B4-BE49-F238E27FC236}">
                    <a16:creationId xmlns:a16="http://schemas.microsoft.com/office/drawing/2014/main" id="{473090CE-5CC2-4145-827D-AA508092DF05}"/>
                  </a:ext>
                </a:extLst>
              </p:cNvPr>
              <p:cNvSpPr/>
              <p:nvPr/>
            </p:nvSpPr>
            <p:spPr>
              <a:xfrm>
                <a:off x="5266338" y="5677259"/>
                <a:ext cx="95643" cy="95643"/>
              </a:xfrm>
              <a:custGeom>
                <a:avLst/>
                <a:gdLst>
                  <a:gd name="connsiteX0" fmla="*/ 20386 w 95643"/>
                  <a:gd name="connsiteY0" fmla="*/ 28 h 95643"/>
                  <a:gd name="connsiteX1" fmla="*/ 62 w 95643"/>
                  <a:gd name="connsiteY1" fmla="*/ 20352 h 95643"/>
                  <a:gd name="connsiteX2" fmla="*/ 62 w 95643"/>
                  <a:gd name="connsiteY2" fmla="*/ 95671 h 95643"/>
                  <a:gd name="connsiteX3" fmla="*/ 95705 w 95643"/>
                  <a:gd name="connsiteY3" fmla="*/ 95671 h 95643"/>
                  <a:gd name="connsiteX4" fmla="*/ 95705 w 95643"/>
                  <a:gd name="connsiteY4" fmla="*/ 28 h 95643"/>
                  <a:gd name="connsiteX5" fmla="*/ 20386 w 95643"/>
                  <a:gd name="connsiteY5" fmla="*/ 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6" y="28"/>
                    </a:moveTo>
                    <a:cubicBezTo>
                      <a:pt x="9162" y="28"/>
                      <a:pt x="62" y="9127"/>
                      <a:pt x="62" y="20352"/>
                    </a:cubicBezTo>
                    <a:lnTo>
                      <a:pt x="62" y="95671"/>
                    </a:lnTo>
                    <a:lnTo>
                      <a:pt x="95705" y="95671"/>
                    </a:lnTo>
                    <a:lnTo>
                      <a:pt x="95705" y="28"/>
                    </a:lnTo>
                    <a:lnTo>
                      <a:pt x="20386" y="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" name="Полилиния 113">
                <a:extLst>
                  <a:ext uri="{FF2B5EF4-FFF2-40B4-BE49-F238E27FC236}">
                    <a16:creationId xmlns:a16="http://schemas.microsoft.com/office/drawing/2014/main" id="{0DCD3031-D28C-5B40-B951-08CBB26F37F0}"/>
                  </a:ext>
                </a:extLst>
              </p:cNvPr>
              <p:cNvSpPr/>
              <p:nvPr/>
            </p:nvSpPr>
            <p:spPr>
              <a:xfrm>
                <a:off x="5361981" y="5677259"/>
                <a:ext cx="95643" cy="95643"/>
              </a:xfrm>
              <a:custGeom>
                <a:avLst/>
                <a:gdLst>
                  <a:gd name="connsiteX0" fmla="*/ 95708 w 95643"/>
                  <a:gd name="connsiteY0" fmla="*/ 75347 h 95643"/>
                  <a:gd name="connsiteX1" fmla="*/ 75384 w 95643"/>
                  <a:gd name="connsiteY1" fmla="*/ 95671 h 95643"/>
                  <a:gd name="connsiteX2" fmla="*/ 65 w 95643"/>
                  <a:gd name="connsiteY2" fmla="*/ 95671 h 95643"/>
                  <a:gd name="connsiteX3" fmla="*/ 65 w 95643"/>
                  <a:gd name="connsiteY3" fmla="*/ 28 h 95643"/>
                  <a:gd name="connsiteX4" fmla="*/ 95708 w 95643"/>
                  <a:gd name="connsiteY4" fmla="*/ 28 h 95643"/>
                  <a:gd name="connsiteX5" fmla="*/ 95708 w 95643"/>
                  <a:gd name="connsiteY5" fmla="*/ 7534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8" y="75347"/>
                    </a:moveTo>
                    <a:cubicBezTo>
                      <a:pt x="95708" y="86572"/>
                      <a:pt x="86609" y="95671"/>
                      <a:pt x="75384" y="95671"/>
                    </a:cubicBezTo>
                    <a:lnTo>
                      <a:pt x="65" y="95671"/>
                    </a:lnTo>
                    <a:lnTo>
                      <a:pt x="65" y="28"/>
                    </a:lnTo>
                    <a:lnTo>
                      <a:pt x="95708" y="28"/>
                    </a:lnTo>
                    <a:lnTo>
                      <a:pt x="95708" y="7534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" name="Полилиния 114">
                <a:extLst>
                  <a:ext uri="{FF2B5EF4-FFF2-40B4-BE49-F238E27FC236}">
                    <a16:creationId xmlns:a16="http://schemas.microsoft.com/office/drawing/2014/main" id="{DCE2FF9F-612A-404E-9CAC-699BBEC57070}"/>
                  </a:ext>
                </a:extLst>
              </p:cNvPr>
              <p:cNvSpPr/>
              <p:nvPr/>
            </p:nvSpPr>
            <p:spPr>
              <a:xfrm>
                <a:off x="3831692" y="5772902"/>
                <a:ext cx="95643" cy="95643"/>
              </a:xfrm>
              <a:custGeom>
                <a:avLst/>
                <a:gdLst>
                  <a:gd name="connsiteX0" fmla="*/ 20344 w 95643"/>
                  <a:gd name="connsiteY0" fmla="*/ 31 h 95643"/>
                  <a:gd name="connsiteX1" fmla="*/ 19 w 95643"/>
                  <a:gd name="connsiteY1" fmla="*/ 20355 h 95643"/>
                  <a:gd name="connsiteX2" fmla="*/ 19 w 95643"/>
                  <a:gd name="connsiteY2" fmla="*/ 95674 h 95643"/>
                  <a:gd name="connsiteX3" fmla="*/ 95662 w 95643"/>
                  <a:gd name="connsiteY3" fmla="*/ 95674 h 95643"/>
                  <a:gd name="connsiteX4" fmla="*/ 95662 w 95643"/>
                  <a:gd name="connsiteY4" fmla="*/ 31 h 95643"/>
                  <a:gd name="connsiteX5" fmla="*/ 20344 w 95643"/>
                  <a:gd name="connsiteY5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44" y="31"/>
                    </a:moveTo>
                    <a:cubicBezTo>
                      <a:pt x="9119" y="31"/>
                      <a:pt x="19" y="9130"/>
                      <a:pt x="19" y="20355"/>
                    </a:cubicBezTo>
                    <a:lnTo>
                      <a:pt x="19" y="95674"/>
                    </a:lnTo>
                    <a:lnTo>
                      <a:pt x="95662" y="95674"/>
                    </a:lnTo>
                    <a:lnTo>
                      <a:pt x="95662" y="31"/>
                    </a:lnTo>
                    <a:lnTo>
                      <a:pt x="20344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" name="Полилиния 115">
                <a:extLst>
                  <a:ext uri="{FF2B5EF4-FFF2-40B4-BE49-F238E27FC236}">
                    <a16:creationId xmlns:a16="http://schemas.microsoft.com/office/drawing/2014/main" id="{C1362877-1324-1143-8B26-1D01E50F742B}"/>
                  </a:ext>
                </a:extLst>
              </p:cNvPr>
              <p:cNvSpPr/>
              <p:nvPr/>
            </p:nvSpPr>
            <p:spPr>
              <a:xfrm>
                <a:off x="3927335" y="5772902"/>
                <a:ext cx="95643" cy="95643"/>
              </a:xfrm>
              <a:custGeom>
                <a:avLst/>
                <a:gdLst>
                  <a:gd name="connsiteX0" fmla="*/ 22 w 95643"/>
                  <a:gd name="connsiteY0" fmla="*/ 31 h 95643"/>
                  <a:gd name="connsiteX1" fmla="*/ 95665 w 95643"/>
                  <a:gd name="connsiteY1" fmla="*/ 31 h 95643"/>
                  <a:gd name="connsiteX2" fmla="*/ 95665 w 95643"/>
                  <a:gd name="connsiteY2" fmla="*/ 95674 h 95643"/>
                  <a:gd name="connsiteX3" fmla="*/ 22 w 95643"/>
                  <a:gd name="connsiteY3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2" y="31"/>
                    </a:moveTo>
                    <a:lnTo>
                      <a:pt x="95665" y="31"/>
                    </a:lnTo>
                    <a:lnTo>
                      <a:pt x="95665" y="95674"/>
                    </a:lnTo>
                    <a:lnTo>
                      <a:pt x="22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" name="Полилиния 116">
                <a:extLst>
                  <a:ext uri="{FF2B5EF4-FFF2-40B4-BE49-F238E27FC236}">
                    <a16:creationId xmlns:a16="http://schemas.microsoft.com/office/drawing/2014/main" id="{1B668511-931B-A443-8156-640146D7E1B7}"/>
                  </a:ext>
                </a:extLst>
              </p:cNvPr>
              <p:cNvSpPr/>
              <p:nvPr/>
            </p:nvSpPr>
            <p:spPr>
              <a:xfrm>
                <a:off x="4022978" y="5772902"/>
                <a:ext cx="95643" cy="95643"/>
              </a:xfrm>
              <a:custGeom>
                <a:avLst/>
                <a:gdLst>
                  <a:gd name="connsiteX0" fmla="*/ 25 w 95643"/>
                  <a:gd name="connsiteY0" fmla="*/ 31 h 95643"/>
                  <a:gd name="connsiteX1" fmla="*/ 95668 w 95643"/>
                  <a:gd name="connsiteY1" fmla="*/ 31 h 95643"/>
                  <a:gd name="connsiteX2" fmla="*/ 95668 w 95643"/>
                  <a:gd name="connsiteY2" fmla="*/ 95674 h 95643"/>
                  <a:gd name="connsiteX3" fmla="*/ 25 w 95643"/>
                  <a:gd name="connsiteY3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5" y="31"/>
                    </a:moveTo>
                    <a:lnTo>
                      <a:pt x="95668" y="31"/>
                    </a:lnTo>
                    <a:lnTo>
                      <a:pt x="95668" y="95674"/>
                    </a:lnTo>
                    <a:lnTo>
                      <a:pt x="25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" name="Полилиния 117">
                <a:extLst>
                  <a:ext uri="{FF2B5EF4-FFF2-40B4-BE49-F238E27FC236}">
                    <a16:creationId xmlns:a16="http://schemas.microsoft.com/office/drawing/2014/main" id="{C0AB61F6-C70C-0B4B-A724-FBA799E6E2B8}"/>
                  </a:ext>
                </a:extLst>
              </p:cNvPr>
              <p:cNvSpPr/>
              <p:nvPr/>
            </p:nvSpPr>
            <p:spPr>
              <a:xfrm>
                <a:off x="4118621" y="5772902"/>
                <a:ext cx="95643" cy="95643"/>
              </a:xfrm>
              <a:custGeom>
                <a:avLst/>
                <a:gdLst>
                  <a:gd name="connsiteX0" fmla="*/ 20352 w 95643"/>
                  <a:gd name="connsiteY0" fmla="*/ 95674 h 95643"/>
                  <a:gd name="connsiteX1" fmla="*/ 75347 w 95643"/>
                  <a:gd name="connsiteY1" fmla="*/ 95674 h 95643"/>
                  <a:gd name="connsiteX2" fmla="*/ 95671 w 95643"/>
                  <a:gd name="connsiteY2" fmla="*/ 75350 h 95643"/>
                  <a:gd name="connsiteX3" fmla="*/ 95671 w 95643"/>
                  <a:gd name="connsiteY3" fmla="*/ 20355 h 95643"/>
                  <a:gd name="connsiteX4" fmla="*/ 75347 w 95643"/>
                  <a:gd name="connsiteY4" fmla="*/ 31 h 95643"/>
                  <a:gd name="connsiteX5" fmla="*/ 28 w 95643"/>
                  <a:gd name="connsiteY5" fmla="*/ 31 h 95643"/>
                  <a:gd name="connsiteX6" fmla="*/ 28 w 95643"/>
                  <a:gd name="connsiteY6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52" y="95674"/>
                    </a:moveTo>
                    <a:lnTo>
                      <a:pt x="75347" y="95674"/>
                    </a:lnTo>
                    <a:cubicBezTo>
                      <a:pt x="86572" y="95674"/>
                      <a:pt x="95671" y="86574"/>
                      <a:pt x="95671" y="75350"/>
                    </a:cubicBezTo>
                    <a:lnTo>
                      <a:pt x="95671" y="20355"/>
                    </a:lnTo>
                    <a:cubicBezTo>
                      <a:pt x="95671" y="9130"/>
                      <a:pt x="86572" y="31"/>
                      <a:pt x="75347" y="31"/>
                    </a:cubicBezTo>
                    <a:lnTo>
                      <a:pt x="28" y="31"/>
                    </a:lnTo>
                    <a:lnTo>
                      <a:pt x="28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" name="Полилиния 118">
                <a:extLst>
                  <a:ext uri="{FF2B5EF4-FFF2-40B4-BE49-F238E27FC236}">
                    <a16:creationId xmlns:a16="http://schemas.microsoft.com/office/drawing/2014/main" id="{CD3F64B2-67F4-CE49-97E2-613097BF86D1}"/>
                  </a:ext>
                </a:extLst>
              </p:cNvPr>
              <p:cNvSpPr/>
              <p:nvPr/>
            </p:nvSpPr>
            <p:spPr>
              <a:xfrm>
                <a:off x="4309907" y="5772902"/>
                <a:ext cx="95643" cy="95643"/>
              </a:xfrm>
              <a:custGeom>
                <a:avLst/>
                <a:gdLst>
                  <a:gd name="connsiteX0" fmla="*/ 75353 w 95643"/>
                  <a:gd name="connsiteY0" fmla="*/ 31 h 95643"/>
                  <a:gd name="connsiteX1" fmla="*/ 20358 w 95643"/>
                  <a:gd name="connsiteY1" fmla="*/ 31 h 95643"/>
                  <a:gd name="connsiteX2" fmla="*/ 34 w 95643"/>
                  <a:gd name="connsiteY2" fmla="*/ 20355 h 95643"/>
                  <a:gd name="connsiteX3" fmla="*/ 34 w 95643"/>
                  <a:gd name="connsiteY3" fmla="*/ 75350 h 95643"/>
                  <a:gd name="connsiteX4" fmla="*/ 20358 w 95643"/>
                  <a:gd name="connsiteY4" fmla="*/ 95674 h 95643"/>
                  <a:gd name="connsiteX5" fmla="*/ 95677 w 95643"/>
                  <a:gd name="connsiteY5" fmla="*/ 95674 h 95643"/>
                  <a:gd name="connsiteX6" fmla="*/ 95677 w 95643"/>
                  <a:gd name="connsiteY6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53" y="31"/>
                    </a:moveTo>
                    <a:lnTo>
                      <a:pt x="20358" y="31"/>
                    </a:lnTo>
                    <a:cubicBezTo>
                      <a:pt x="9133" y="31"/>
                      <a:pt x="34" y="9130"/>
                      <a:pt x="34" y="20355"/>
                    </a:cubicBezTo>
                    <a:lnTo>
                      <a:pt x="34" y="75350"/>
                    </a:lnTo>
                    <a:cubicBezTo>
                      <a:pt x="34" y="86574"/>
                      <a:pt x="9133" y="95674"/>
                      <a:pt x="20358" y="95674"/>
                    </a:cubicBezTo>
                    <a:lnTo>
                      <a:pt x="95677" y="95674"/>
                    </a:lnTo>
                    <a:lnTo>
                      <a:pt x="95677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0" name="Полилиния 119">
                <a:extLst>
                  <a:ext uri="{FF2B5EF4-FFF2-40B4-BE49-F238E27FC236}">
                    <a16:creationId xmlns:a16="http://schemas.microsoft.com/office/drawing/2014/main" id="{EC9B425A-89A9-DB4D-8732-85527D409E40}"/>
                  </a:ext>
                </a:extLst>
              </p:cNvPr>
              <p:cNvSpPr/>
              <p:nvPr/>
            </p:nvSpPr>
            <p:spPr>
              <a:xfrm>
                <a:off x="4405550" y="5772902"/>
                <a:ext cx="95643" cy="95643"/>
              </a:xfrm>
              <a:custGeom>
                <a:avLst/>
                <a:gdLst>
                  <a:gd name="connsiteX0" fmla="*/ 37 w 95643"/>
                  <a:gd name="connsiteY0" fmla="*/ 31 h 95643"/>
                  <a:gd name="connsiteX1" fmla="*/ 95680 w 95643"/>
                  <a:gd name="connsiteY1" fmla="*/ 31 h 95643"/>
                  <a:gd name="connsiteX2" fmla="*/ 95680 w 95643"/>
                  <a:gd name="connsiteY2" fmla="*/ 95674 h 95643"/>
                  <a:gd name="connsiteX3" fmla="*/ 37 w 95643"/>
                  <a:gd name="connsiteY3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31"/>
                    </a:moveTo>
                    <a:lnTo>
                      <a:pt x="95680" y="31"/>
                    </a:lnTo>
                    <a:lnTo>
                      <a:pt x="95680" y="95674"/>
                    </a:lnTo>
                    <a:lnTo>
                      <a:pt x="37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1" name="Полилиния 120">
                <a:extLst>
                  <a:ext uri="{FF2B5EF4-FFF2-40B4-BE49-F238E27FC236}">
                    <a16:creationId xmlns:a16="http://schemas.microsoft.com/office/drawing/2014/main" id="{FA88DA01-62DF-2544-906C-72AAA775353F}"/>
                  </a:ext>
                </a:extLst>
              </p:cNvPr>
              <p:cNvSpPr/>
              <p:nvPr/>
            </p:nvSpPr>
            <p:spPr>
              <a:xfrm>
                <a:off x="4501194" y="5772902"/>
                <a:ext cx="95643" cy="95643"/>
              </a:xfrm>
              <a:custGeom>
                <a:avLst/>
                <a:gdLst>
                  <a:gd name="connsiteX0" fmla="*/ 95682 w 95643"/>
                  <a:gd name="connsiteY0" fmla="*/ 75350 h 95643"/>
                  <a:gd name="connsiteX1" fmla="*/ 75358 w 95643"/>
                  <a:gd name="connsiteY1" fmla="*/ 95674 h 95643"/>
                  <a:gd name="connsiteX2" fmla="*/ 39 w 95643"/>
                  <a:gd name="connsiteY2" fmla="*/ 95674 h 95643"/>
                  <a:gd name="connsiteX3" fmla="*/ 39 w 95643"/>
                  <a:gd name="connsiteY3" fmla="*/ 31 h 95643"/>
                  <a:gd name="connsiteX4" fmla="*/ 95682 w 95643"/>
                  <a:gd name="connsiteY4" fmla="*/ 31 h 95643"/>
                  <a:gd name="connsiteX5" fmla="*/ 95682 w 95643"/>
                  <a:gd name="connsiteY5" fmla="*/ 7535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82" y="75350"/>
                    </a:moveTo>
                    <a:cubicBezTo>
                      <a:pt x="95682" y="86574"/>
                      <a:pt x="86583" y="95674"/>
                      <a:pt x="75358" y="95674"/>
                    </a:cubicBezTo>
                    <a:lnTo>
                      <a:pt x="39" y="95674"/>
                    </a:lnTo>
                    <a:lnTo>
                      <a:pt x="39" y="31"/>
                    </a:lnTo>
                    <a:lnTo>
                      <a:pt x="95682" y="31"/>
                    </a:lnTo>
                    <a:lnTo>
                      <a:pt x="95682" y="7535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" name="Полилиния 121">
                <a:extLst>
                  <a:ext uri="{FF2B5EF4-FFF2-40B4-BE49-F238E27FC236}">
                    <a16:creationId xmlns:a16="http://schemas.microsoft.com/office/drawing/2014/main" id="{096C1156-A931-AD4C-AEAF-3B7C5DA89663}"/>
                  </a:ext>
                </a:extLst>
              </p:cNvPr>
              <p:cNvSpPr/>
              <p:nvPr/>
            </p:nvSpPr>
            <p:spPr>
              <a:xfrm>
                <a:off x="4596837" y="5772902"/>
                <a:ext cx="20324" cy="20324"/>
              </a:xfrm>
              <a:custGeom>
                <a:avLst/>
                <a:gdLst>
                  <a:gd name="connsiteX0" fmla="*/ 20367 w 20324"/>
                  <a:gd name="connsiteY0" fmla="*/ 31 h 20324"/>
                  <a:gd name="connsiteX1" fmla="*/ 43 w 20324"/>
                  <a:gd name="connsiteY1" fmla="*/ 31 h 20324"/>
                  <a:gd name="connsiteX2" fmla="*/ 43 w 20324"/>
                  <a:gd name="connsiteY2" fmla="*/ 20355 h 20324"/>
                  <a:gd name="connsiteX3" fmla="*/ 20367 w 20324"/>
                  <a:gd name="connsiteY3" fmla="*/ 3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7" y="31"/>
                    </a:moveTo>
                    <a:lnTo>
                      <a:pt x="43" y="31"/>
                    </a:lnTo>
                    <a:lnTo>
                      <a:pt x="43" y="20355"/>
                    </a:lnTo>
                    <a:cubicBezTo>
                      <a:pt x="43" y="9131"/>
                      <a:pt x="9142" y="31"/>
                      <a:pt x="20367" y="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" name="Полилиния 122">
                <a:extLst>
                  <a:ext uri="{FF2B5EF4-FFF2-40B4-BE49-F238E27FC236}">
                    <a16:creationId xmlns:a16="http://schemas.microsoft.com/office/drawing/2014/main" id="{3D0336B7-170A-2945-B06E-6053C547FFCB}"/>
                  </a:ext>
                </a:extLst>
              </p:cNvPr>
              <p:cNvSpPr/>
              <p:nvPr/>
            </p:nvSpPr>
            <p:spPr>
              <a:xfrm>
                <a:off x="4672155" y="5772902"/>
                <a:ext cx="20324" cy="20324"/>
              </a:xfrm>
              <a:custGeom>
                <a:avLst/>
                <a:gdLst>
                  <a:gd name="connsiteX0" fmla="*/ 20366 w 20324"/>
                  <a:gd name="connsiteY0" fmla="*/ 20355 h 20324"/>
                  <a:gd name="connsiteX1" fmla="*/ 20366 w 20324"/>
                  <a:gd name="connsiteY1" fmla="*/ 31 h 20324"/>
                  <a:gd name="connsiteX2" fmla="*/ 42 w 20324"/>
                  <a:gd name="connsiteY2" fmla="*/ 31 h 20324"/>
                  <a:gd name="connsiteX3" fmla="*/ 20366 w 20324"/>
                  <a:gd name="connsiteY3" fmla="*/ 2035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6" y="20355"/>
                    </a:moveTo>
                    <a:lnTo>
                      <a:pt x="20366" y="31"/>
                    </a:lnTo>
                    <a:lnTo>
                      <a:pt x="42" y="31"/>
                    </a:lnTo>
                    <a:cubicBezTo>
                      <a:pt x="11266" y="31"/>
                      <a:pt x="20366" y="9131"/>
                      <a:pt x="20366" y="2035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4" name="Полилиния 123">
                <a:extLst>
                  <a:ext uri="{FF2B5EF4-FFF2-40B4-BE49-F238E27FC236}">
                    <a16:creationId xmlns:a16="http://schemas.microsoft.com/office/drawing/2014/main" id="{CD31D423-8DFE-B54D-B283-9BA58AF59F02}"/>
                  </a:ext>
                </a:extLst>
              </p:cNvPr>
              <p:cNvSpPr/>
              <p:nvPr/>
            </p:nvSpPr>
            <p:spPr>
              <a:xfrm>
                <a:off x="4692480" y="5772902"/>
                <a:ext cx="95643" cy="95643"/>
              </a:xfrm>
              <a:custGeom>
                <a:avLst/>
                <a:gdLst>
                  <a:gd name="connsiteX0" fmla="*/ 45 w 95643"/>
                  <a:gd name="connsiteY0" fmla="*/ 75350 h 95643"/>
                  <a:gd name="connsiteX1" fmla="*/ 20369 w 95643"/>
                  <a:gd name="connsiteY1" fmla="*/ 95674 h 95643"/>
                  <a:gd name="connsiteX2" fmla="*/ 75364 w 95643"/>
                  <a:gd name="connsiteY2" fmla="*/ 95674 h 95643"/>
                  <a:gd name="connsiteX3" fmla="*/ 95688 w 95643"/>
                  <a:gd name="connsiteY3" fmla="*/ 75350 h 95643"/>
                  <a:gd name="connsiteX4" fmla="*/ 95688 w 95643"/>
                  <a:gd name="connsiteY4" fmla="*/ 31 h 95643"/>
                  <a:gd name="connsiteX5" fmla="*/ 45 w 95643"/>
                  <a:gd name="connsiteY5" fmla="*/ 31 h 95643"/>
                  <a:gd name="connsiteX6" fmla="*/ 45 w 95643"/>
                  <a:gd name="connsiteY6" fmla="*/ 7535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45" y="75350"/>
                    </a:moveTo>
                    <a:cubicBezTo>
                      <a:pt x="45" y="86574"/>
                      <a:pt x="9145" y="95674"/>
                      <a:pt x="20369" y="95674"/>
                    </a:cubicBezTo>
                    <a:lnTo>
                      <a:pt x="75364" y="95674"/>
                    </a:lnTo>
                    <a:cubicBezTo>
                      <a:pt x="86589" y="95674"/>
                      <a:pt x="95688" y="86574"/>
                      <a:pt x="95688" y="75350"/>
                    </a:cubicBezTo>
                    <a:lnTo>
                      <a:pt x="95688" y="31"/>
                    </a:lnTo>
                    <a:lnTo>
                      <a:pt x="45" y="31"/>
                    </a:lnTo>
                    <a:lnTo>
                      <a:pt x="45" y="7535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" name="Полилиния 124">
                <a:extLst>
                  <a:ext uri="{FF2B5EF4-FFF2-40B4-BE49-F238E27FC236}">
                    <a16:creationId xmlns:a16="http://schemas.microsoft.com/office/drawing/2014/main" id="{E2593D64-3ACE-9B41-9ACD-2169709ACBCD}"/>
                  </a:ext>
                </a:extLst>
              </p:cNvPr>
              <p:cNvSpPr/>
              <p:nvPr/>
            </p:nvSpPr>
            <p:spPr>
              <a:xfrm>
                <a:off x="4883766" y="5772902"/>
                <a:ext cx="95643" cy="95643"/>
              </a:xfrm>
              <a:custGeom>
                <a:avLst/>
                <a:gdLst>
                  <a:gd name="connsiteX0" fmla="*/ 51 w 95643"/>
                  <a:gd name="connsiteY0" fmla="*/ 75350 h 95643"/>
                  <a:gd name="connsiteX1" fmla="*/ 20375 w 95643"/>
                  <a:gd name="connsiteY1" fmla="*/ 95674 h 95643"/>
                  <a:gd name="connsiteX2" fmla="*/ 75370 w 95643"/>
                  <a:gd name="connsiteY2" fmla="*/ 95674 h 95643"/>
                  <a:gd name="connsiteX3" fmla="*/ 95694 w 95643"/>
                  <a:gd name="connsiteY3" fmla="*/ 75350 h 95643"/>
                  <a:gd name="connsiteX4" fmla="*/ 95694 w 95643"/>
                  <a:gd name="connsiteY4" fmla="*/ 31 h 95643"/>
                  <a:gd name="connsiteX5" fmla="*/ 51 w 95643"/>
                  <a:gd name="connsiteY5" fmla="*/ 31 h 95643"/>
                  <a:gd name="connsiteX6" fmla="*/ 51 w 95643"/>
                  <a:gd name="connsiteY6" fmla="*/ 7535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51" y="75350"/>
                    </a:moveTo>
                    <a:cubicBezTo>
                      <a:pt x="51" y="86574"/>
                      <a:pt x="9150" y="95674"/>
                      <a:pt x="20375" y="95674"/>
                    </a:cubicBezTo>
                    <a:lnTo>
                      <a:pt x="75370" y="95674"/>
                    </a:lnTo>
                    <a:cubicBezTo>
                      <a:pt x="86594" y="95674"/>
                      <a:pt x="95694" y="86574"/>
                      <a:pt x="95694" y="75350"/>
                    </a:cubicBezTo>
                    <a:lnTo>
                      <a:pt x="95694" y="31"/>
                    </a:lnTo>
                    <a:lnTo>
                      <a:pt x="51" y="31"/>
                    </a:lnTo>
                    <a:lnTo>
                      <a:pt x="51" y="7535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" name="Полилиния 125">
                <a:extLst>
                  <a:ext uri="{FF2B5EF4-FFF2-40B4-BE49-F238E27FC236}">
                    <a16:creationId xmlns:a16="http://schemas.microsoft.com/office/drawing/2014/main" id="{021BD523-E1CE-A847-A375-804E05F6A6EA}"/>
                  </a:ext>
                </a:extLst>
              </p:cNvPr>
              <p:cNvSpPr/>
              <p:nvPr/>
            </p:nvSpPr>
            <p:spPr>
              <a:xfrm>
                <a:off x="5170695" y="5772902"/>
                <a:ext cx="95643" cy="95643"/>
              </a:xfrm>
              <a:custGeom>
                <a:avLst/>
                <a:gdLst>
                  <a:gd name="connsiteX0" fmla="*/ 75378 w 95643"/>
                  <a:gd name="connsiteY0" fmla="*/ 31 h 95643"/>
                  <a:gd name="connsiteX1" fmla="*/ 20384 w 95643"/>
                  <a:gd name="connsiteY1" fmla="*/ 31 h 95643"/>
                  <a:gd name="connsiteX2" fmla="*/ 59 w 95643"/>
                  <a:gd name="connsiteY2" fmla="*/ 20355 h 95643"/>
                  <a:gd name="connsiteX3" fmla="*/ 59 w 95643"/>
                  <a:gd name="connsiteY3" fmla="*/ 75350 h 95643"/>
                  <a:gd name="connsiteX4" fmla="*/ 20384 w 95643"/>
                  <a:gd name="connsiteY4" fmla="*/ 95674 h 95643"/>
                  <a:gd name="connsiteX5" fmla="*/ 95702 w 95643"/>
                  <a:gd name="connsiteY5" fmla="*/ 95674 h 95643"/>
                  <a:gd name="connsiteX6" fmla="*/ 95702 w 95643"/>
                  <a:gd name="connsiteY6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78" y="31"/>
                    </a:moveTo>
                    <a:lnTo>
                      <a:pt x="20384" y="31"/>
                    </a:lnTo>
                    <a:cubicBezTo>
                      <a:pt x="9159" y="31"/>
                      <a:pt x="59" y="9130"/>
                      <a:pt x="59" y="20355"/>
                    </a:cubicBezTo>
                    <a:lnTo>
                      <a:pt x="59" y="75350"/>
                    </a:lnTo>
                    <a:cubicBezTo>
                      <a:pt x="59" y="86574"/>
                      <a:pt x="9159" y="95674"/>
                      <a:pt x="20384" y="95674"/>
                    </a:cubicBezTo>
                    <a:lnTo>
                      <a:pt x="95702" y="95674"/>
                    </a:lnTo>
                    <a:lnTo>
                      <a:pt x="95702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" name="Полилиния 126">
                <a:extLst>
                  <a:ext uri="{FF2B5EF4-FFF2-40B4-BE49-F238E27FC236}">
                    <a16:creationId xmlns:a16="http://schemas.microsoft.com/office/drawing/2014/main" id="{6D4FE926-8A0A-2C46-9EF2-67D6D84EAC09}"/>
                  </a:ext>
                </a:extLst>
              </p:cNvPr>
              <p:cNvSpPr/>
              <p:nvPr/>
            </p:nvSpPr>
            <p:spPr>
              <a:xfrm>
                <a:off x="5266338" y="5772902"/>
                <a:ext cx="95643" cy="95643"/>
              </a:xfrm>
              <a:custGeom>
                <a:avLst/>
                <a:gdLst>
                  <a:gd name="connsiteX0" fmla="*/ 62 w 95643"/>
                  <a:gd name="connsiteY0" fmla="*/ 31 h 95643"/>
                  <a:gd name="connsiteX1" fmla="*/ 95705 w 95643"/>
                  <a:gd name="connsiteY1" fmla="*/ 31 h 95643"/>
                  <a:gd name="connsiteX2" fmla="*/ 95705 w 95643"/>
                  <a:gd name="connsiteY2" fmla="*/ 95674 h 95643"/>
                  <a:gd name="connsiteX3" fmla="*/ 62 w 95643"/>
                  <a:gd name="connsiteY3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31"/>
                    </a:moveTo>
                    <a:lnTo>
                      <a:pt x="95705" y="31"/>
                    </a:lnTo>
                    <a:lnTo>
                      <a:pt x="95705" y="95674"/>
                    </a:lnTo>
                    <a:lnTo>
                      <a:pt x="62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" name="Полилиния 127">
                <a:extLst>
                  <a:ext uri="{FF2B5EF4-FFF2-40B4-BE49-F238E27FC236}">
                    <a16:creationId xmlns:a16="http://schemas.microsoft.com/office/drawing/2014/main" id="{02EACB41-C0A1-834E-B4B1-491A24A02616}"/>
                  </a:ext>
                </a:extLst>
              </p:cNvPr>
              <p:cNvSpPr/>
              <p:nvPr/>
            </p:nvSpPr>
            <p:spPr>
              <a:xfrm>
                <a:off x="5361981" y="5772902"/>
                <a:ext cx="20324" cy="20324"/>
              </a:xfrm>
              <a:custGeom>
                <a:avLst/>
                <a:gdLst>
                  <a:gd name="connsiteX0" fmla="*/ 20390 w 20324"/>
                  <a:gd name="connsiteY0" fmla="*/ 31 h 20324"/>
                  <a:gd name="connsiteX1" fmla="*/ 66 w 20324"/>
                  <a:gd name="connsiteY1" fmla="*/ 31 h 20324"/>
                  <a:gd name="connsiteX2" fmla="*/ 66 w 20324"/>
                  <a:gd name="connsiteY2" fmla="*/ 20355 h 20324"/>
                  <a:gd name="connsiteX3" fmla="*/ 20390 w 20324"/>
                  <a:gd name="connsiteY3" fmla="*/ 3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0" y="31"/>
                    </a:moveTo>
                    <a:lnTo>
                      <a:pt x="66" y="31"/>
                    </a:lnTo>
                    <a:lnTo>
                      <a:pt x="66" y="20355"/>
                    </a:lnTo>
                    <a:cubicBezTo>
                      <a:pt x="66" y="9131"/>
                      <a:pt x="9165" y="31"/>
                      <a:pt x="20390" y="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" name="Полилиния 128">
                <a:extLst>
                  <a:ext uri="{FF2B5EF4-FFF2-40B4-BE49-F238E27FC236}">
                    <a16:creationId xmlns:a16="http://schemas.microsoft.com/office/drawing/2014/main" id="{6A23B02A-D3B7-E846-A745-F89212FB2F3B}"/>
                  </a:ext>
                </a:extLst>
              </p:cNvPr>
              <p:cNvSpPr/>
              <p:nvPr/>
            </p:nvSpPr>
            <p:spPr>
              <a:xfrm>
                <a:off x="5361981" y="5848221"/>
                <a:ext cx="20324" cy="20324"/>
              </a:xfrm>
              <a:custGeom>
                <a:avLst/>
                <a:gdLst>
                  <a:gd name="connsiteX0" fmla="*/ 20390 w 20324"/>
                  <a:gd name="connsiteY0" fmla="*/ 20355 h 20324"/>
                  <a:gd name="connsiteX1" fmla="*/ 66 w 20324"/>
                  <a:gd name="connsiteY1" fmla="*/ 30 h 20324"/>
                  <a:gd name="connsiteX2" fmla="*/ 66 w 20324"/>
                  <a:gd name="connsiteY2" fmla="*/ 2035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90" y="20355"/>
                    </a:moveTo>
                    <a:cubicBezTo>
                      <a:pt x="9165" y="20355"/>
                      <a:pt x="66" y="11255"/>
                      <a:pt x="66" y="30"/>
                    </a:cubicBezTo>
                    <a:lnTo>
                      <a:pt x="66" y="2035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" name="Полилиния 129">
                <a:extLst>
                  <a:ext uri="{FF2B5EF4-FFF2-40B4-BE49-F238E27FC236}">
                    <a16:creationId xmlns:a16="http://schemas.microsoft.com/office/drawing/2014/main" id="{1F048F2F-CDBB-FA47-80C5-39688E344FE4}"/>
                  </a:ext>
                </a:extLst>
              </p:cNvPr>
              <p:cNvSpPr/>
              <p:nvPr/>
            </p:nvSpPr>
            <p:spPr>
              <a:xfrm>
                <a:off x="5553267" y="5772902"/>
                <a:ext cx="95643" cy="95643"/>
              </a:xfrm>
              <a:custGeom>
                <a:avLst/>
                <a:gdLst>
                  <a:gd name="connsiteX0" fmla="*/ 20395 w 95643"/>
                  <a:gd name="connsiteY0" fmla="*/ 31 h 95643"/>
                  <a:gd name="connsiteX1" fmla="*/ 71 w 95643"/>
                  <a:gd name="connsiteY1" fmla="*/ 20355 h 95643"/>
                  <a:gd name="connsiteX2" fmla="*/ 71 w 95643"/>
                  <a:gd name="connsiteY2" fmla="*/ 95674 h 95643"/>
                  <a:gd name="connsiteX3" fmla="*/ 95714 w 95643"/>
                  <a:gd name="connsiteY3" fmla="*/ 95674 h 95643"/>
                  <a:gd name="connsiteX4" fmla="*/ 95714 w 95643"/>
                  <a:gd name="connsiteY4" fmla="*/ 31 h 95643"/>
                  <a:gd name="connsiteX5" fmla="*/ 20395 w 95643"/>
                  <a:gd name="connsiteY5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95" y="31"/>
                    </a:moveTo>
                    <a:cubicBezTo>
                      <a:pt x="9170" y="31"/>
                      <a:pt x="71" y="9130"/>
                      <a:pt x="71" y="20355"/>
                    </a:cubicBezTo>
                    <a:lnTo>
                      <a:pt x="71" y="95674"/>
                    </a:lnTo>
                    <a:lnTo>
                      <a:pt x="95714" y="95674"/>
                    </a:lnTo>
                    <a:lnTo>
                      <a:pt x="95714" y="31"/>
                    </a:lnTo>
                    <a:lnTo>
                      <a:pt x="20395" y="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" name="Полилиния 130">
                <a:extLst>
                  <a:ext uri="{FF2B5EF4-FFF2-40B4-BE49-F238E27FC236}">
                    <a16:creationId xmlns:a16="http://schemas.microsoft.com/office/drawing/2014/main" id="{59A47824-7566-CF43-B640-EDD339AF4418}"/>
                  </a:ext>
                </a:extLst>
              </p:cNvPr>
              <p:cNvSpPr/>
              <p:nvPr/>
            </p:nvSpPr>
            <p:spPr>
              <a:xfrm>
                <a:off x="5648910" y="5772902"/>
                <a:ext cx="95643" cy="95643"/>
              </a:xfrm>
              <a:custGeom>
                <a:avLst/>
                <a:gdLst>
                  <a:gd name="connsiteX0" fmla="*/ 20398 w 95643"/>
                  <a:gd name="connsiteY0" fmla="*/ 95674 h 95643"/>
                  <a:gd name="connsiteX1" fmla="*/ 75392 w 95643"/>
                  <a:gd name="connsiteY1" fmla="*/ 95674 h 95643"/>
                  <a:gd name="connsiteX2" fmla="*/ 95717 w 95643"/>
                  <a:gd name="connsiteY2" fmla="*/ 75350 h 95643"/>
                  <a:gd name="connsiteX3" fmla="*/ 95717 w 95643"/>
                  <a:gd name="connsiteY3" fmla="*/ 20355 h 95643"/>
                  <a:gd name="connsiteX4" fmla="*/ 75392 w 95643"/>
                  <a:gd name="connsiteY4" fmla="*/ 31 h 95643"/>
                  <a:gd name="connsiteX5" fmla="*/ 74 w 95643"/>
                  <a:gd name="connsiteY5" fmla="*/ 31 h 95643"/>
                  <a:gd name="connsiteX6" fmla="*/ 74 w 95643"/>
                  <a:gd name="connsiteY6" fmla="*/ 956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98" y="95674"/>
                    </a:moveTo>
                    <a:lnTo>
                      <a:pt x="75392" y="95674"/>
                    </a:lnTo>
                    <a:cubicBezTo>
                      <a:pt x="86617" y="95674"/>
                      <a:pt x="95717" y="86574"/>
                      <a:pt x="95717" y="75350"/>
                    </a:cubicBezTo>
                    <a:lnTo>
                      <a:pt x="95717" y="20355"/>
                    </a:lnTo>
                    <a:cubicBezTo>
                      <a:pt x="95717" y="9130"/>
                      <a:pt x="86617" y="31"/>
                      <a:pt x="75392" y="31"/>
                    </a:cubicBezTo>
                    <a:lnTo>
                      <a:pt x="74" y="31"/>
                    </a:lnTo>
                    <a:lnTo>
                      <a:pt x="74" y="9567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2" name="Полилиния 131">
                <a:extLst>
                  <a:ext uri="{FF2B5EF4-FFF2-40B4-BE49-F238E27FC236}">
                    <a16:creationId xmlns:a16="http://schemas.microsoft.com/office/drawing/2014/main" id="{E5FA5854-9AB8-134C-8DD0-C79C9CF06B91}"/>
                  </a:ext>
                </a:extLst>
              </p:cNvPr>
              <p:cNvSpPr/>
              <p:nvPr/>
            </p:nvSpPr>
            <p:spPr>
              <a:xfrm>
                <a:off x="6031482" y="5772902"/>
                <a:ext cx="95643" cy="95643"/>
              </a:xfrm>
              <a:custGeom>
                <a:avLst/>
                <a:gdLst>
                  <a:gd name="connsiteX0" fmla="*/ 75404 w 95643"/>
                  <a:gd name="connsiteY0" fmla="*/ 31 h 95643"/>
                  <a:gd name="connsiteX1" fmla="*/ 95728 w 95643"/>
                  <a:gd name="connsiteY1" fmla="*/ 31 h 95643"/>
                  <a:gd name="connsiteX2" fmla="*/ 95728 w 95643"/>
                  <a:gd name="connsiteY2" fmla="*/ 95674 h 95643"/>
                  <a:gd name="connsiteX3" fmla="*/ 75404 w 95643"/>
                  <a:gd name="connsiteY3" fmla="*/ 95674 h 95643"/>
                  <a:gd name="connsiteX4" fmla="*/ 20409 w 95643"/>
                  <a:gd name="connsiteY4" fmla="*/ 95674 h 95643"/>
                  <a:gd name="connsiteX5" fmla="*/ 20409 w 95643"/>
                  <a:gd name="connsiteY5" fmla="*/ 31 h 95643"/>
                  <a:gd name="connsiteX6" fmla="*/ 85 w 95643"/>
                  <a:gd name="connsiteY6" fmla="*/ 31 h 95643"/>
                  <a:gd name="connsiteX7" fmla="*/ 20409 w 95643"/>
                  <a:gd name="connsiteY7" fmla="*/ 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404" y="31"/>
                    </a:moveTo>
                    <a:cubicBezTo>
                      <a:pt x="86629" y="31"/>
                      <a:pt x="95728" y="31"/>
                      <a:pt x="95728" y="31"/>
                    </a:cubicBezTo>
                    <a:lnTo>
                      <a:pt x="95728" y="95674"/>
                    </a:lnTo>
                    <a:cubicBezTo>
                      <a:pt x="95728" y="95674"/>
                      <a:pt x="86629" y="95674"/>
                      <a:pt x="75404" y="95674"/>
                    </a:cubicBezTo>
                    <a:lnTo>
                      <a:pt x="20409" y="95674"/>
                    </a:lnTo>
                    <a:lnTo>
                      <a:pt x="20409" y="31"/>
                    </a:lnTo>
                    <a:cubicBezTo>
                      <a:pt x="9184" y="31"/>
                      <a:pt x="85" y="31"/>
                      <a:pt x="85" y="31"/>
                    </a:cubicBezTo>
                    <a:cubicBezTo>
                      <a:pt x="85" y="31"/>
                      <a:pt x="9184" y="31"/>
                      <a:pt x="20409" y="3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" name="Полилиния 132">
                <a:extLst>
                  <a:ext uri="{FF2B5EF4-FFF2-40B4-BE49-F238E27FC236}">
                    <a16:creationId xmlns:a16="http://schemas.microsoft.com/office/drawing/2014/main" id="{A2810405-776C-204E-923E-6039BE85860F}"/>
                  </a:ext>
                </a:extLst>
              </p:cNvPr>
              <p:cNvSpPr/>
              <p:nvPr/>
            </p:nvSpPr>
            <p:spPr>
              <a:xfrm>
                <a:off x="3449120" y="5868545"/>
                <a:ext cx="95643" cy="95643"/>
              </a:xfrm>
              <a:custGeom>
                <a:avLst/>
                <a:gdLst>
                  <a:gd name="connsiteX0" fmla="*/ 20332 w 95643"/>
                  <a:gd name="connsiteY0" fmla="*/ 34 h 95643"/>
                  <a:gd name="connsiteX1" fmla="*/ 8 w 95643"/>
                  <a:gd name="connsiteY1" fmla="*/ 20358 h 95643"/>
                  <a:gd name="connsiteX2" fmla="*/ 8 w 95643"/>
                  <a:gd name="connsiteY2" fmla="*/ 95677 h 95643"/>
                  <a:gd name="connsiteX3" fmla="*/ 95651 w 95643"/>
                  <a:gd name="connsiteY3" fmla="*/ 95677 h 95643"/>
                  <a:gd name="connsiteX4" fmla="*/ 95651 w 95643"/>
                  <a:gd name="connsiteY4" fmla="*/ 34 h 95643"/>
                  <a:gd name="connsiteX5" fmla="*/ 20332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32" y="34"/>
                    </a:moveTo>
                    <a:cubicBezTo>
                      <a:pt x="9108" y="34"/>
                      <a:pt x="8" y="9133"/>
                      <a:pt x="8" y="20358"/>
                    </a:cubicBezTo>
                    <a:lnTo>
                      <a:pt x="8" y="95677"/>
                    </a:lnTo>
                    <a:lnTo>
                      <a:pt x="95651" y="95677"/>
                    </a:lnTo>
                    <a:lnTo>
                      <a:pt x="95651" y="34"/>
                    </a:lnTo>
                    <a:lnTo>
                      <a:pt x="20332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" name="Полилиния 133">
                <a:extLst>
                  <a:ext uri="{FF2B5EF4-FFF2-40B4-BE49-F238E27FC236}">
                    <a16:creationId xmlns:a16="http://schemas.microsoft.com/office/drawing/2014/main" id="{2122EC77-EB17-FA4D-B8FB-8CCCEF0334DD}"/>
                  </a:ext>
                </a:extLst>
              </p:cNvPr>
              <p:cNvSpPr/>
              <p:nvPr/>
            </p:nvSpPr>
            <p:spPr>
              <a:xfrm>
                <a:off x="3544763" y="5868545"/>
                <a:ext cx="95643" cy="95643"/>
              </a:xfrm>
              <a:custGeom>
                <a:avLst/>
                <a:gdLst>
                  <a:gd name="connsiteX0" fmla="*/ 75330 w 95643"/>
                  <a:gd name="connsiteY0" fmla="*/ 34 h 95643"/>
                  <a:gd name="connsiteX1" fmla="*/ 95654 w 95643"/>
                  <a:gd name="connsiteY1" fmla="*/ 20358 h 95643"/>
                  <a:gd name="connsiteX2" fmla="*/ 95654 w 95643"/>
                  <a:gd name="connsiteY2" fmla="*/ 95677 h 95643"/>
                  <a:gd name="connsiteX3" fmla="*/ 11 w 95643"/>
                  <a:gd name="connsiteY3" fmla="*/ 95677 h 95643"/>
                  <a:gd name="connsiteX4" fmla="*/ 11 w 95643"/>
                  <a:gd name="connsiteY4" fmla="*/ 34 h 95643"/>
                  <a:gd name="connsiteX5" fmla="*/ 75330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30" y="34"/>
                    </a:moveTo>
                    <a:cubicBezTo>
                      <a:pt x="86554" y="34"/>
                      <a:pt x="95654" y="9133"/>
                      <a:pt x="95654" y="20358"/>
                    </a:cubicBezTo>
                    <a:lnTo>
                      <a:pt x="95654" y="95677"/>
                    </a:lnTo>
                    <a:lnTo>
                      <a:pt x="11" y="95677"/>
                    </a:lnTo>
                    <a:lnTo>
                      <a:pt x="11" y="34"/>
                    </a:lnTo>
                    <a:lnTo>
                      <a:pt x="75330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" name="Полилиния 134">
                <a:extLst>
                  <a:ext uri="{FF2B5EF4-FFF2-40B4-BE49-F238E27FC236}">
                    <a16:creationId xmlns:a16="http://schemas.microsoft.com/office/drawing/2014/main" id="{27479586-DFB0-B74D-B716-38712B2AB507}"/>
                  </a:ext>
                </a:extLst>
              </p:cNvPr>
              <p:cNvSpPr/>
              <p:nvPr/>
            </p:nvSpPr>
            <p:spPr>
              <a:xfrm>
                <a:off x="3640406" y="5943864"/>
                <a:ext cx="20324" cy="20324"/>
              </a:xfrm>
              <a:custGeom>
                <a:avLst/>
                <a:gdLst>
                  <a:gd name="connsiteX0" fmla="*/ 20338 w 20324"/>
                  <a:gd name="connsiteY0" fmla="*/ 20357 h 20324"/>
                  <a:gd name="connsiteX1" fmla="*/ 14 w 20324"/>
                  <a:gd name="connsiteY1" fmla="*/ 33 h 20324"/>
                  <a:gd name="connsiteX2" fmla="*/ 14 w 20324"/>
                  <a:gd name="connsiteY2" fmla="*/ 203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38" y="20357"/>
                    </a:moveTo>
                    <a:cubicBezTo>
                      <a:pt x="9114" y="20357"/>
                      <a:pt x="14" y="11258"/>
                      <a:pt x="14" y="33"/>
                    </a:cubicBezTo>
                    <a:lnTo>
                      <a:pt x="14" y="203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6" name="Полилиния 135">
                <a:extLst>
                  <a:ext uri="{FF2B5EF4-FFF2-40B4-BE49-F238E27FC236}">
                    <a16:creationId xmlns:a16="http://schemas.microsoft.com/office/drawing/2014/main" id="{B73B63C4-8E56-1146-85D6-267AAB453C31}"/>
                  </a:ext>
                </a:extLst>
              </p:cNvPr>
              <p:cNvSpPr/>
              <p:nvPr/>
            </p:nvSpPr>
            <p:spPr>
              <a:xfrm>
                <a:off x="3831692" y="5868545"/>
                <a:ext cx="95643" cy="95643"/>
              </a:xfrm>
              <a:custGeom>
                <a:avLst/>
                <a:gdLst>
                  <a:gd name="connsiteX0" fmla="*/ 19 w 95643"/>
                  <a:gd name="connsiteY0" fmla="*/ 75353 h 95643"/>
                  <a:gd name="connsiteX1" fmla="*/ 20344 w 95643"/>
                  <a:gd name="connsiteY1" fmla="*/ 95677 h 95643"/>
                  <a:gd name="connsiteX2" fmla="*/ 75338 w 95643"/>
                  <a:gd name="connsiteY2" fmla="*/ 95677 h 95643"/>
                  <a:gd name="connsiteX3" fmla="*/ 95662 w 95643"/>
                  <a:gd name="connsiteY3" fmla="*/ 75353 h 95643"/>
                  <a:gd name="connsiteX4" fmla="*/ 95662 w 95643"/>
                  <a:gd name="connsiteY4" fmla="*/ 34 h 95643"/>
                  <a:gd name="connsiteX5" fmla="*/ 19 w 95643"/>
                  <a:gd name="connsiteY5" fmla="*/ 34 h 95643"/>
                  <a:gd name="connsiteX6" fmla="*/ 19 w 95643"/>
                  <a:gd name="connsiteY6" fmla="*/ 7535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19" y="75353"/>
                    </a:moveTo>
                    <a:cubicBezTo>
                      <a:pt x="19" y="86577"/>
                      <a:pt x="9119" y="95677"/>
                      <a:pt x="20344" y="95677"/>
                    </a:cubicBezTo>
                    <a:lnTo>
                      <a:pt x="75338" y="95677"/>
                    </a:lnTo>
                    <a:cubicBezTo>
                      <a:pt x="86563" y="95677"/>
                      <a:pt x="95662" y="86577"/>
                      <a:pt x="95662" y="75353"/>
                    </a:cubicBezTo>
                    <a:lnTo>
                      <a:pt x="95662" y="34"/>
                    </a:lnTo>
                    <a:lnTo>
                      <a:pt x="19" y="34"/>
                    </a:lnTo>
                    <a:lnTo>
                      <a:pt x="19" y="7535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7" name="Полилиния 136">
                <a:extLst>
                  <a:ext uri="{FF2B5EF4-FFF2-40B4-BE49-F238E27FC236}">
                    <a16:creationId xmlns:a16="http://schemas.microsoft.com/office/drawing/2014/main" id="{EE5A826A-DAF1-CE41-94F8-CFCD9F8A2095}"/>
                  </a:ext>
                </a:extLst>
              </p:cNvPr>
              <p:cNvSpPr/>
              <p:nvPr/>
            </p:nvSpPr>
            <p:spPr>
              <a:xfrm>
                <a:off x="3927335" y="5868545"/>
                <a:ext cx="20324" cy="20324"/>
              </a:xfrm>
              <a:custGeom>
                <a:avLst/>
                <a:gdLst>
                  <a:gd name="connsiteX0" fmla="*/ 20347 w 20324"/>
                  <a:gd name="connsiteY0" fmla="*/ 34 h 20324"/>
                  <a:gd name="connsiteX1" fmla="*/ 23 w 20324"/>
                  <a:gd name="connsiteY1" fmla="*/ 34 h 20324"/>
                  <a:gd name="connsiteX2" fmla="*/ 23 w 20324"/>
                  <a:gd name="connsiteY2" fmla="*/ 20358 h 20324"/>
                  <a:gd name="connsiteX3" fmla="*/ 20347 w 20324"/>
                  <a:gd name="connsiteY3" fmla="*/ 3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47" y="34"/>
                    </a:moveTo>
                    <a:lnTo>
                      <a:pt x="23" y="34"/>
                    </a:lnTo>
                    <a:lnTo>
                      <a:pt x="23" y="20358"/>
                    </a:lnTo>
                    <a:cubicBezTo>
                      <a:pt x="23" y="9134"/>
                      <a:pt x="9122" y="34"/>
                      <a:pt x="20347" y="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8" name="Полилиния 137">
                <a:extLst>
                  <a:ext uri="{FF2B5EF4-FFF2-40B4-BE49-F238E27FC236}">
                    <a16:creationId xmlns:a16="http://schemas.microsoft.com/office/drawing/2014/main" id="{1355DF32-E817-A545-8895-E36679C863A8}"/>
                  </a:ext>
                </a:extLst>
              </p:cNvPr>
              <p:cNvSpPr/>
              <p:nvPr/>
            </p:nvSpPr>
            <p:spPr>
              <a:xfrm>
                <a:off x="4193940" y="5943864"/>
                <a:ext cx="20324" cy="20324"/>
              </a:xfrm>
              <a:custGeom>
                <a:avLst/>
                <a:gdLst>
                  <a:gd name="connsiteX0" fmla="*/ 28 w 20324"/>
                  <a:gd name="connsiteY0" fmla="*/ 20357 h 20324"/>
                  <a:gd name="connsiteX1" fmla="*/ 20352 w 20324"/>
                  <a:gd name="connsiteY1" fmla="*/ 33 h 20324"/>
                  <a:gd name="connsiteX2" fmla="*/ 20352 w 20324"/>
                  <a:gd name="connsiteY2" fmla="*/ 203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8" y="20357"/>
                    </a:moveTo>
                    <a:cubicBezTo>
                      <a:pt x="11252" y="20357"/>
                      <a:pt x="20352" y="11258"/>
                      <a:pt x="20352" y="33"/>
                    </a:cubicBezTo>
                    <a:lnTo>
                      <a:pt x="20352" y="203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9" name="Полилиния 138">
                <a:extLst>
                  <a:ext uri="{FF2B5EF4-FFF2-40B4-BE49-F238E27FC236}">
                    <a16:creationId xmlns:a16="http://schemas.microsoft.com/office/drawing/2014/main" id="{553AB0EA-CA1C-EB46-930D-22CCE26418CC}"/>
                  </a:ext>
                </a:extLst>
              </p:cNvPr>
              <p:cNvSpPr/>
              <p:nvPr/>
            </p:nvSpPr>
            <p:spPr>
              <a:xfrm>
                <a:off x="4214264" y="5868545"/>
                <a:ext cx="95643" cy="95643"/>
              </a:xfrm>
              <a:custGeom>
                <a:avLst/>
                <a:gdLst>
                  <a:gd name="connsiteX0" fmla="*/ 95674 w 95643"/>
                  <a:gd name="connsiteY0" fmla="*/ 75353 h 95643"/>
                  <a:gd name="connsiteX1" fmla="*/ 95674 w 95643"/>
                  <a:gd name="connsiteY1" fmla="*/ 20358 h 95643"/>
                  <a:gd name="connsiteX2" fmla="*/ 75350 w 95643"/>
                  <a:gd name="connsiteY2" fmla="*/ 34 h 95643"/>
                  <a:gd name="connsiteX3" fmla="*/ 20355 w 95643"/>
                  <a:gd name="connsiteY3" fmla="*/ 34 h 95643"/>
                  <a:gd name="connsiteX4" fmla="*/ 31 w 95643"/>
                  <a:gd name="connsiteY4" fmla="*/ 20358 h 95643"/>
                  <a:gd name="connsiteX5" fmla="*/ 31 w 95643"/>
                  <a:gd name="connsiteY5" fmla="*/ 95677 h 95643"/>
                  <a:gd name="connsiteX6" fmla="*/ 95674 w 95643"/>
                  <a:gd name="connsiteY6" fmla="*/ 9567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74" y="75353"/>
                    </a:moveTo>
                    <a:lnTo>
                      <a:pt x="95674" y="20358"/>
                    </a:lnTo>
                    <a:cubicBezTo>
                      <a:pt x="95674" y="9133"/>
                      <a:pt x="86574" y="34"/>
                      <a:pt x="75350" y="34"/>
                    </a:cubicBezTo>
                    <a:lnTo>
                      <a:pt x="20355" y="34"/>
                    </a:lnTo>
                    <a:cubicBezTo>
                      <a:pt x="9130" y="34"/>
                      <a:pt x="31" y="9133"/>
                      <a:pt x="31" y="20358"/>
                    </a:cubicBezTo>
                    <a:lnTo>
                      <a:pt x="31" y="95677"/>
                    </a:lnTo>
                    <a:lnTo>
                      <a:pt x="95674" y="956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0" name="Полилиния 139">
                <a:extLst>
                  <a:ext uri="{FF2B5EF4-FFF2-40B4-BE49-F238E27FC236}">
                    <a16:creationId xmlns:a16="http://schemas.microsoft.com/office/drawing/2014/main" id="{1195755C-AC40-D141-A348-A46C9EF56E0E}"/>
                  </a:ext>
                </a:extLst>
              </p:cNvPr>
              <p:cNvSpPr/>
              <p:nvPr/>
            </p:nvSpPr>
            <p:spPr>
              <a:xfrm>
                <a:off x="5246013" y="5868545"/>
                <a:ext cx="20324" cy="20324"/>
              </a:xfrm>
              <a:custGeom>
                <a:avLst/>
                <a:gdLst>
                  <a:gd name="connsiteX0" fmla="*/ 20383 w 20324"/>
                  <a:gd name="connsiteY0" fmla="*/ 20358 h 20324"/>
                  <a:gd name="connsiteX1" fmla="*/ 20383 w 20324"/>
                  <a:gd name="connsiteY1" fmla="*/ 34 h 20324"/>
                  <a:gd name="connsiteX2" fmla="*/ 59 w 20324"/>
                  <a:gd name="connsiteY2" fmla="*/ 34 h 20324"/>
                  <a:gd name="connsiteX3" fmla="*/ 20383 w 20324"/>
                  <a:gd name="connsiteY3" fmla="*/ 2035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3" y="20358"/>
                    </a:moveTo>
                    <a:lnTo>
                      <a:pt x="20383" y="34"/>
                    </a:lnTo>
                    <a:lnTo>
                      <a:pt x="59" y="34"/>
                    </a:lnTo>
                    <a:cubicBezTo>
                      <a:pt x="11284" y="34"/>
                      <a:pt x="20383" y="9134"/>
                      <a:pt x="20383" y="2035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1" name="Полилиния 140">
                <a:extLst>
                  <a:ext uri="{FF2B5EF4-FFF2-40B4-BE49-F238E27FC236}">
                    <a16:creationId xmlns:a16="http://schemas.microsoft.com/office/drawing/2014/main" id="{74AAFABB-C2ED-3C4B-A9F4-5D33FA1FF6B6}"/>
                  </a:ext>
                </a:extLst>
              </p:cNvPr>
              <p:cNvSpPr/>
              <p:nvPr/>
            </p:nvSpPr>
            <p:spPr>
              <a:xfrm>
                <a:off x="5266338" y="5868545"/>
                <a:ext cx="95643" cy="95643"/>
              </a:xfrm>
              <a:custGeom>
                <a:avLst/>
                <a:gdLst>
                  <a:gd name="connsiteX0" fmla="*/ 62 w 95643"/>
                  <a:gd name="connsiteY0" fmla="*/ 75353 h 95643"/>
                  <a:gd name="connsiteX1" fmla="*/ 20386 w 95643"/>
                  <a:gd name="connsiteY1" fmla="*/ 95677 h 95643"/>
                  <a:gd name="connsiteX2" fmla="*/ 95705 w 95643"/>
                  <a:gd name="connsiteY2" fmla="*/ 95677 h 95643"/>
                  <a:gd name="connsiteX3" fmla="*/ 95705 w 95643"/>
                  <a:gd name="connsiteY3" fmla="*/ 34 h 95643"/>
                  <a:gd name="connsiteX4" fmla="*/ 62 w 95643"/>
                  <a:gd name="connsiteY4" fmla="*/ 34 h 95643"/>
                  <a:gd name="connsiteX5" fmla="*/ 62 w 95643"/>
                  <a:gd name="connsiteY5" fmla="*/ 7535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62" y="75353"/>
                    </a:moveTo>
                    <a:cubicBezTo>
                      <a:pt x="62" y="86577"/>
                      <a:pt x="9162" y="95677"/>
                      <a:pt x="20386" y="95677"/>
                    </a:cubicBezTo>
                    <a:lnTo>
                      <a:pt x="95705" y="95677"/>
                    </a:lnTo>
                    <a:lnTo>
                      <a:pt x="95705" y="34"/>
                    </a:lnTo>
                    <a:lnTo>
                      <a:pt x="62" y="34"/>
                    </a:lnTo>
                    <a:lnTo>
                      <a:pt x="62" y="7535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2" name="Полилиния 141">
                <a:extLst>
                  <a:ext uri="{FF2B5EF4-FFF2-40B4-BE49-F238E27FC236}">
                    <a16:creationId xmlns:a16="http://schemas.microsoft.com/office/drawing/2014/main" id="{948A48FB-C194-6843-BF1D-E9460B0BC078}"/>
                  </a:ext>
                </a:extLst>
              </p:cNvPr>
              <p:cNvSpPr/>
              <p:nvPr/>
            </p:nvSpPr>
            <p:spPr>
              <a:xfrm>
                <a:off x="5361981" y="5868545"/>
                <a:ext cx="95643" cy="95643"/>
              </a:xfrm>
              <a:custGeom>
                <a:avLst/>
                <a:gdLst>
                  <a:gd name="connsiteX0" fmla="*/ 75384 w 95643"/>
                  <a:gd name="connsiteY0" fmla="*/ 34 h 95643"/>
                  <a:gd name="connsiteX1" fmla="*/ 95708 w 95643"/>
                  <a:gd name="connsiteY1" fmla="*/ 20358 h 95643"/>
                  <a:gd name="connsiteX2" fmla="*/ 95708 w 95643"/>
                  <a:gd name="connsiteY2" fmla="*/ 95677 h 95643"/>
                  <a:gd name="connsiteX3" fmla="*/ 65 w 95643"/>
                  <a:gd name="connsiteY3" fmla="*/ 95677 h 95643"/>
                  <a:gd name="connsiteX4" fmla="*/ 65 w 95643"/>
                  <a:gd name="connsiteY4" fmla="*/ 34 h 95643"/>
                  <a:gd name="connsiteX5" fmla="*/ 75384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84" y="34"/>
                    </a:moveTo>
                    <a:cubicBezTo>
                      <a:pt x="86609" y="34"/>
                      <a:pt x="95708" y="9133"/>
                      <a:pt x="95708" y="20358"/>
                    </a:cubicBezTo>
                    <a:lnTo>
                      <a:pt x="95708" y="95677"/>
                    </a:lnTo>
                    <a:lnTo>
                      <a:pt x="65" y="95677"/>
                    </a:lnTo>
                    <a:lnTo>
                      <a:pt x="65" y="34"/>
                    </a:lnTo>
                    <a:lnTo>
                      <a:pt x="75384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3" name="Полилиния 142">
                <a:extLst>
                  <a:ext uri="{FF2B5EF4-FFF2-40B4-BE49-F238E27FC236}">
                    <a16:creationId xmlns:a16="http://schemas.microsoft.com/office/drawing/2014/main" id="{EC516910-5272-D549-9869-0A8E1989033E}"/>
                  </a:ext>
                </a:extLst>
              </p:cNvPr>
              <p:cNvSpPr/>
              <p:nvPr/>
            </p:nvSpPr>
            <p:spPr>
              <a:xfrm>
                <a:off x="5553267" y="5868545"/>
                <a:ext cx="95643" cy="95643"/>
              </a:xfrm>
              <a:custGeom>
                <a:avLst/>
                <a:gdLst>
                  <a:gd name="connsiteX0" fmla="*/ 71 w 95643"/>
                  <a:gd name="connsiteY0" fmla="*/ 34 h 95643"/>
                  <a:gd name="connsiteX1" fmla="*/ 95714 w 95643"/>
                  <a:gd name="connsiteY1" fmla="*/ 34 h 95643"/>
                  <a:gd name="connsiteX2" fmla="*/ 95714 w 95643"/>
                  <a:gd name="connsiteY2" fmla="*/ 95677 h 95643"/>
                  <a:gd name="connsiteX3" fmla="*/ 71 w 95643"/>
                  <a:gd name="connsiteY3" fmla="*/ 9567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1" y="34"/>
                    </a:moveTo>
                    <a:lnTo>
                      <a:pt x="95714" y="34"/>
                    </a:lnTo>
                    <a:lnTo>
                      <a:pt x="95714" y="95677"/>
                    </a:lnTo>
                    <a:lnTo>
                      <a:pt x="71" y="956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4" name="Полилиния 143">
                <a:extLst>
                  <a:ext uri="{FF2B5EF4-FFF2-40B4-BE49-F238E27FC236}">
                    <a16:creationId xmlns:a16="http://schemas.microsoft.com/office/drawing/2014/main" id="{20BF9FDE-D096-6242-9819-A44148E41BB1}"/>
                  </a:ext>
                </a:extLst>
              </p:cNvPr>
              <p:cNvSpPr/>
              <p:nvPr/>
            </p:nvSpPr>
            <p:spPr>
              <a:xfrm>
                <a:off x="5648910" y="5868545"/>
                <a:ext cx="20324" cy="20324"/>
              </a:xfrm>
              <a:custGeom>
                <a:avLst/>
                <a:gdLst>
                  <a:gd name="connsiteX0" fmla="*/ 20398 w 20324"/>
                  <a:gd name="connsiteY0" fmla="*/ 34 h 20324"/>
                  <a:gd name="connsiteX1" fmla="*/ 74 w 20324"/>
                  <a:gd name="connsiteY1" fmla="*/ 34 h 20324"/>
                  <a:gd name="connsiteX2" fmla="*/ 74 w 20324"/>
                  <a:gd name="connsiteY2" fmla="*/ 20358 h 20324"/>
                  <a:gd name="connsiteX3" fmla="*/ 20398 w 20324"/>
                  <a:gd name="connsiteY3" fmla="*/ 3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8" y="34"/>
                    </a:moveTo>
                    <a:lnTo>
                      <a:pt x="74" y="34"/>
                    </a:lnTo>
                    <a:lnTo>
                      <a:pt x="74" y="20358"/>
                    </a:lnTo>
                    <a:cubicBezTo>
                      <a:pt x="74" y="9134"/>
                      <a:pt x="9174" y="34"/>
                      <a:pt x="20398" y="3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5" name="Полилиния 144">
                <a:extLst>
                  <a:ext uri="{FF2B5EF4-FFF2-40B4-BE49-F238E27FC236}">
                    <a16:creationId xmlns:a16="http://schemas.microsoft.com/office/drawing/2014/main" id="{03F49DD7-90C4-2D4C-B8AA-5198815D37F0}"/>
                  </a:ext>
                </a:extLst>
              </p:cNvPr>
              <p:cNvSpPr/>
              <p:nvPr/>
            </p:nvSpPr>
            <p:spPr>
              <a:xfrm>
                <a:off x="5724228" y="5943864"/>
                <a:ext cx="20324" cy="20324"/>
              </a:xfrm>
              <a:custGeom>
                <a:avLst/>
                <a:gdLst>
                  <a:gd name="connsiteX0" fmla="*/ 73 w 20324"/>
                  <a:gd name="connsiteY0" fmla="*/ 20357 h 20324"/>
                  <a:gd name="connsiteX1" fmla="*/ 20397 w 20324"/>
                  <a:gd name="connsiteY1" fmla="*/ 33 h 20324"/>
                  <a:gd name="connsiteX2" fmla="*/ 20397 w 20324"/>
                  <a:gd name="connsiteY2" fmla="*/ 203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3" y="20357"/>
                    </a:moveTo>
                    <a:cubicBezTo>
                      <a:pt x="11298" y="20357"/>
                      <a:pt x="20397" y="11258"/>
                      <a:pt x="20397" y="33"/>
                    </a:cubicBezTo>
                    <a:lnTo>
                      <a:pt x="20397" y="203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6" name="Полилиния 145">
                <a:extLst>
                  <a:ext uri="{FF2B5EF4-FFF2-40B4-BE49-F238E27FC236}">
                    <a16:creationId xmlns:a16="http://schemas.microsoft.com/office/drawing/2014/main" id="{57924641-02E7-4C4B-A4BB-3F4804852F8E}"/>
                  </a:ext>
                </a:extLst>
              </p:cNvPr>
              <p:cNvSpPr/>
              <p:nvPr/>
            </p:nvSpPr>
            <p:spPr>
              <a:xfrm>
                <a:off x="5648910" y="5943864"/>
                <a:ext cx="20324" cy="20324"/>
              </a:xfrm>
              <a:custGeom>
                <a:avLst/>
                <a:gdLst>
                  <a:gd name="connsiteX0" fmla="*/ 20398 w 20324"/>
                  <a:gd name="connsiteY0" fmla="*/ 20357 h 20324"/>
                  <a:gd name="connsiteX1" fmla="*/ 74 w 20324"/>
                  <a:gd name="connsiteY1" fmla="*/ 33 h 20324"/>
                  <a:gd name="connsiteX2" fmla="*/ 74 w 20324"/>
                  <a:gd name="connsiteY2" fmla="*/ 203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98" y="20357"/>
                    </a:moveTo>
                    <a:cubicBezTo>
                      <a:pt x="9174" y="20357"/>
                      <a:pt x="74" y="11258"/>
                      <a:pt x="74" y="33"/>
                    </a:cubicBezTo>
                    <a:lnTo>
                      <a:pt x="74" y="203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7" name="Полилиния 146">
                <a:extLst>
                  <a:ext uri="{FF2B5EF4-FFF2-40B4-BE49-F238E27FC236}">
                    <a16:creationId xmlns:a16="http://schemas.microsoft.com/office/drawing/2014/main" id="{ADC5F8C8-14C5-8F43-B577-57C6E85043C7}"/>
                  </a:ext>
                </a:extLst>
              </p:cNvPr>
              <p:cNvSpPr/>
              <p:nvPr/>
            </p:nvSpPr>
            <p:spPr>
              <a:xfrm>
                <a:off x="5744553" y="5868545"/>
                <a:ext cx="95643" cy="95643"/>
              </a:xfrm>
              <a:custGeom>
                <a:avLst/>
                <a:gdLst>
                  <a:gd name="connsiteX0" fmla="*/ 20401 w 95643"/>
                  <a:gd name="connsiteY0" fmla="*/ 34 h 95643"/>
                  <a:gd name="connsiteX1" fmla="*/ 76 w 95643"/>
                  <a:gd name="connsiteY1" fmla="*/ 20358 h 95643"/>
                  <a:gd name="connsiteX2" fmla="*/ 76 w 95643"/>
                  <a:gd name="connsiteY2" fmla="*/ 95677 h 95643"/>
                  <a:gd name="connsiteX3" fmla="*/ 95719 w 95643"/>
                  <a:gd name="connsiteY3" fmla="*/ 95677 h 95643"/>
                  <a:gd name="connsiteX4" fmla="*/ 95719 w 95643"/>
                  <a:gd name="connsiteY4" fmla="*/ 34 h 95643"/>
                  <a:gd name="connsiteX5" fmla="*/ 20401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1" y="34"/>
                    </a:moveTo>
                    <a:cubicBezTo>
                      <a:pt x="9176" y="34"/>
                      <a:pt x="76" y="9133"/>
                      <a:pt x="76" y="20358"/>
                    </a:cubicBezTo>
                    <a:lnTo>
                      <a:pt x="76" y="95677"/>
                    </a:lnTo>
                    <a:lnTo>
                      <a:pt x="95719" y="95677"/>
                    </a:lnTo>
                    <a:lnTo>
                      <a:pt x="95719" y="34"/>
                    </a:lnTo>
                    <a:lnTo>
                      <a:pt x="20401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8" name="Полилиния 147">
                <a:extLst>
                  <a:ext uri="{FF2B5EF4-FFF2-40B4-BE49-F238E27FC236}">
                    <a16:creationId xmlns:a16="http://schemas.microsoft.com/office/drawing/2014/main" id="{8E728AD3-6F8E-0C46-BEC7-C62010ACA6AC}"/>
                  </a:ext>
                </a:extLst>
              </p:cNvPr>
              <p:cNvSpPr/>
              <p:nvPr/>
            </p:nvSpPr>
            <p:spPr>
              <a:xfrm>
                <a:off x="5840196" y="5868545"/>
                <a:ext cx="95643" cy="95643"/>
              </a:xfrm>
              <a:custGeom>
                <a:avLst/>
                <a:gdLst>
                  <a:gd name="connsiteX0" fmla="*/ 79 w 95643"/>
                  <a:gd name="connsiteY0" fmla="*/ 34 h 95643"/>
                  <a:gd name="connsiteX1" fmla="*/ 95722 w 95643"/>
                  <a:gd name="connsiteY1" fmla="*/ 34 h 95643"/>
                  <a:gd name="connsiteX2" fmla="*/ 95722 w 95643"/>
                  <a:gd name="connsiteY2" fmla="*/ 95677 h 95643"/>
                  <a:gd name="connsiteX3" fmla="*/ 79 w 95643"/>
                  <a:gd name="connsiteY3" fmla="*/ 9567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34"/>
                    </a:moveTo>
                    <a:lnTo>
                      <a:pt x="95722" y="34"/>
                    </a:lnTo>
                    <a:lnTo>
                      <a:pt x="95722" y="95677"/>
                    </a:lnTo>
                    <a:lnTo>
                      <a:pt x="79" y="956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" name="Полилиния 148">
                <a:extLst>
                  <a:ext uri="{FF2B5EF4-FFF2-40B4-BE49-F238E27FC236}">
                    <a16:creationId xmlns:a16="http://schemas.microsoft.com/office/drawing/2014/main" id="{926EE73E-D2AB-644E-B2AA-FBFE073C5BAA}"/>
                  </a:ext>
                </a:extLst>
              </p:cNvPr>
              <p:cNvSpPr/>
              <p:nvPr/>
            </p:nvSpPr>
            <p:spPr>
              <a:xfrm>
                <a:off x="5935839" y="5868545"/>
                <a:ext cx="95643" cy="95643"/>
              </a:xfrm>
              <a:custGeom>
                <a:avLst/>
                <a:gdLst>
                  <a:gd name="connsiteX0" fmla="*/ 75401 w 95643"/>
                  <a:gd name="connsiteY0" fmla="*/ 34 h 95643"/>
                  <a:gd name="connsiteX1" fmla="*/ 95725 w 95643"/>
                  <a:gd name="connsiteY1" fmla="*/ 20358 h 95643"/>
                  <a:gd name="connsiteX2" fmla="*/ 95725 w 95643"/>
                  <a:gd name="connsiteY2" fmla="*/ 95677 h 95643"/>
                  <a:gd name="connsiteX3" fmla="*/ 82 w 95643"/>
                  <a:gd name="connsiteY3" fmla="*/ 95677 h 95643"/>
                  <a:gd name="connsiteX4" fmla="*/ 82 w 95643"/>
                  <a:gd name="connsiteY4" fmla="*/ 34 h 95643"/>
                  <a:gd name="connsiteX5" fmla="*/ 75401 w 95643"/>
                  <a:gd name="connsiteY5" fmla="*/ 3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401" y="34"/>
                    </a:moveTo>
                    <a:cubicBezTo>
                      <a:pt x="86626" y="34"/>
                      <a:pt x="95725" y="9133"/>
                      <a:pt x="95725" y="20358"/>
                    </a:cubicBezTo>
                    <a:lnTo>
                      <a:pt x="95725" y="95677"/>
                    </a:lnTo>
                    <a:lnTo>
                      <a:pt x="82" y="95677"/>
                    </a:lnTo>
                    <a:lnTo>
                      <a:pt x="82" y="34"/>
                    </a:lnTo>
                    <a:lnTo>
                      <a:pt x="75401" y="3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" name="Полилиния 149">
                <a:extLst>
                  <a:ext uri="{FF2B5EF4-FFF2-40B4-BE49-F238E27FC236}">
                    <a16:creationId xmlns:a16="http://schemas.microsoft.com/office/drawing/2014/main" id="{EC92ADE7-FA0D-6A42-8AED-A69E0D8FAA26}"/>
                  </a:ext>
                </a:extLst>
              </p:cNvPr>
              <p:cNvSpPr/>
              <p:nvPr/>
            </p:nvSpPr>
            <p:spPr>
              <a:xfrm>
                <a:off x="6127125" y="5868545"/>
                <a:ext cx="95643" cy="95643"/>
              </a:xfrm>
              <a:custGeom>
                <a:avLst/>
                <a:gdLst>
                  <a:gd name="connsiteX0" fmla="*/ 95731 w 95643"/>
                  <a:gd name="connsiteY0" fmla="*/ 75353 h 95643"/>
                  <a:gd name="connsiteX1" fmla="*/ 95731 w 95643"/>
                  <a:gd name="connsiteY1" fmla="*/ 20358 h 95643"/>
                  <a:gd name="connsiteX2" fmla="*/ 75407 w 95643"/>
                  <a:gd name="connsiteY2" fmla="*/ 34 h 95643"/>
                  <a:gd name="connsiteX3" fmla="*/ 20412 w 95643"/>
                  <a:gd name="connsiteY3" fmla="*/ 34 h 95643"/>
                  <a:gd name="connsiteX4" fmla="*/ 88 w 95643"/>
                  <a:gd name="connsiteY4" fmla="*/ 20358 h 95643"/>
                  <a:gd name="connsiteX5" fmla="*/ 88 w 95643"/>
                  <a:gd name="connsiteY5" fmla="*/ 95677 h 95643"/>
                  <a:gd name="connsiteX6" fmla="*/ 95731 w 95643"/>
                  <a:gd name="connsiteY6" fmla="*/ 9567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31" y="75353"/>
                    </a:moveTo>
                    <a:lnTo>
                      <a:pt x="95731" y="20358"/>
                    </a:lnTo>
                    <a:cubicBezTo>
                      <a:pt x="95731" y="9133"/>
                      <a:pt x="86631" y="34"/>
                      <a:pt x="75407" y="34"/>
                    </a:cubicBezTo>
                    <a:lnTo>
                      <a:pt x="20412" y="34"/>
                    </a:lnTo>
                    <a:cubicBezTo>
                      <a:pt x="9187" y="34"/>
                      <a:pt x="88" y="9133"/>
                      <a:pt x="88" y="20358"/>
                    </a:cubicBezTo>
                    <a:lnTo>
                      <a:pt x="88" y="95677"/>
                    </a:lnTo>
                    <a:lnTo>
                      <a:pt x="95731" y="956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1" name="Полилиния 150">
                <a:extLst>
                  <a:ext uri="{FF2B5EF4-FFF2-40B4-BE49-F238E27FC236}">
                    <a16:creationId xmlns:a16="http://schemas.microsoft.com/office/drawing/2014/main" id="{91C4478F-79FD-144D-8863-C29EFED74E19}"/>
                  </a:ext>
                </a:extLst>
              </p:cNvPr>
              <p:cNvSpPr/>
              <p:nvPr/>
            </p:nvSpPr>
            <p:spPr>
              <a:xfrm>
                <a:off x="3449120" y="5964188"/>
                <a:ext cx="95643" cy="95643"/>
              </a:xfrm>
              <a:custGeom>
                <a:avLst/>
                <a:gdLst>
                  <a:gd name="connsiteX0" fmla="*/ 8 w 95643"/>
                  <a:gd name="connsiteY0" fmla="*/ 37 h 95643"/>
                  <a:gd name="connsiteX1" fmla="*/ 95651 w 95643"/>
                  <a:gd name="connsiteY1" fmla="*/ 37 h 95643"/>
                  <a:gd name="connsiteX2" fmla="*/ 95651 w 95643"/>
                  <a:gd name="connsiteY2" fmla="*/ 95680 h 95643"/>
                  <a:gd name="connsiteX3" fmla="*/ 8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" y="37"/>
                    </a:moveTo>
                    <a:lnTo>
                      <a:pt x="95651" y="37"/>
                    </a:lnTo>
                    <a:lnTo>
                      <a:pt x="95651" y="95680"/>
                    </a:lnTo>
                    <a:lnTo>
                      <a:pt x="8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2" name="Полилиния 151">
                <a:extLst>
                  <a:ext uri="{FF2B5EF4-FFF2-40B4-BE49-F238E27FC236}">
                    <a16:creationId xmlns:a16="http://schemas.microsoft.com/office/drawing/2014/main" id="{74B7EF8E-6EEE-9E42-B197-9D6C48C7833A}"/>
                  </a:ext>
                </a:extLst>
              </p:cNvPr>
              <p:cNvSpPr/>
              <p:nvPr/>
            </p:nvSpPr>
            <p:spPr>
              <a:xfrm>
                <a:off x="3544763" y="5964188"/>
                <a:ext cx="95643" cy="95643"/>
              </a:xfrm>
              <a:custGeom>
                <a:avLst/>
                <a:gdLst>
                  <a:gd name="connsiteX0" fmla="*/ 11 w 95643"/>
                  <a:gd name="connsiteY0" fmla="*/ 37 h 95643"/>
                  <a:gd name="connsiteX1" fmla="*/ 95654 w 95643"/>
                  <a:gd name="connsiteY1" fmla="*/ 37 h 95643"/>
                  <a:gd name="connsiteX2" fmla="*/ 95654 w 95643"/>
                  <a:gd name="connsiteY2" fmla="*/ 95680 h 95643"/>
                  <a:gd name="connsiteX3" fmla="*/ 11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1" y="37"/>
                    </a:moveTo>
                    <a:lnTo>
                      <a:pt x="95654" y="37"/>
                    </a:lnTo>
                    <a:lnTo>
                      <a:pt x="95654" y="95680"/>
                    </a:lnTo>
                    <a:lnTo>
                      <a:pt x="11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" name="Полилиния 152">
                <a:extLst>
                  <a:ext uri="{FF2B5EF4-FFF2-40B4-BE49-F238E27FC236}">
                    <a16:creationId xmlns:a16="http://schemas.microsoft.com/office/drawing/2014/main" id="{4DBF9D2D-9FA3-4149-8674-439F1D388C81}"/>
                  </a:ext>
                </a:extLst>
              </p:cNvPr>
              <p:cNvSpPr/>
              <p:nvPr/>
            </p:nvSpPr>
            <p:spPr>
              <a:xfrm>
                <a:off x="3640406" y="5964188"/>
                <a:ext cx="95643" cy="95643"/>
              </a:xfrm>
              <a:custGeom>
                <a:avLst/>
                <a:gdLst>
                  <a:gd name="connsiteX0" fmla="*/ 14 w 95643"/>
                  <a:gd name="connsiteY0" fmla="*/ 37 h 95643"/>
                  <a:gd name="connsiteX1" fmla="*/ 95657 w 95643"/>
                  <a:gd name="connsiteY1" fmla="*/ 37 h 95643"/>
                  <a:gd name="connsiteX2" fmla="*/ 95657 w 95643"/>
                  <a:gd name="connsiteY2" fmla="*/ 95680 h 95643"/>
                  <a:gd name="connsiteX3" fmla="*/ 14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4" y="37"/>
                    </a:moveTo>
                    <a:lnTo>
                      <a:pt x="95657" y="37"/>
                    </a:lnTo>
                    <a:lnTo>
                      <a:pt x="95657" y="95680"/>
                    </a:lnTo>
                    <a:lnTo>
                      <a:pt x="14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4" name="Полилиния 153">
                <a:extLst>
                  <a:ext uri="{FF2B5EF4-FFF2-40B4-BE49-F238E27FC236}">
                    <a16:creationId xmlns:a16="http://schemas.microsoft.com/office/drawing/2014/main" id="{DA6CD81B-0256-FA4B-8DC0-26BCC4C073BB}"/>
                  </a:ext>
                </a:extLst>
              </p:cNvPr>
              <p:cNvSpPr/>
              <p:nvPr/>
            </p:nvSpPr>
            <p:spPr>
              <a:xfrm>
                <a:off x="3736049" y="5964188"/>
                <a:ext cx="95643" cy="95643"/>
              </a:xfrm>
              <a:custGeom>
                <a:avLst/>
                <a:gdLst>
                  <a:gd name="connsiteX0" fmla="*/ 75335 w 95643"/>
                  <a:gd name="connsiteY0" fmla="*/ 37 h 95643"/>
                  <a:gd name="connsiteX1" fmla="*/ 95660 w 95643"/>
                  <a:gd name="connsiteY1" fmla="*/ 20361 h 95643"/>
                  <a:gd name="connsiteX2" fmla="*/ 95660 w 95643"/>
                  <a:gd name="connsiteY2" fmla="*/ 95680 h 95643"/>
                  <a:gd name="connsiteX3" fmla="*/ 17 w 95643"/>
                  <a:gd name="connsiteY3" fmla="*/ 95680 h 95643"/>
                  <a:gd name="connsiteX4" fmla="*/ 17 w 95643"/>
                  <a:gd name="connsiteY4" fmla="*/ 37 h 95643"/>
                  <a:gd name="connsiteX5" fmla="*/ 75335 w 95643"/>
                  <a:gd name="connsiteY5" fmla="*/ 3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35" y="37"/>
                    </a:moveTo>
                    <a:cubicBezTo>
                      <a:pt x="86560" y="37"/>
                      <a:pt x="95660" y="9136"/>
                      <a:pt x="95660" y="20361"/>
                    </a:cubicBezTo>
                    <a:lnTo>
                      <a:pt x="95660" y="95680"/>
                    </a:lnTo>
                    <a:lnTo>
                      <a:pt x="17" y="95680"/>
                    </a:lnTo>
                    <a:lnTo>
                      <a:pt x="17" y="37"/>
                    </a:lnTo>
                    <a:lnTo>
                      <a:pt x="75335" y="3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5" name="Полилиния 154">
                <a:extLst>
                  <a:ext uri="{FF2B5EF4-FFF2-40B4-BE49-F238E27FC236}">
                    <a16:creationId xmlns:a16="http://schemas.microsoft.com/office/drawing/2014/main" id="{94921B54-3A1F-BC45-8EF6-95621BAB671E}"/>
                  </a:ext>
                </a:extLst>
              </p:cNvPr>
              <p:cNvSpPr/>
              <p:nvPr/>
            </p:nvSpPr>
            <p:spPr>
              <a:xfrm>
                <a:off x="4022978" y="5964188"/>
                <a:ext cx="95643" cy="95643"/>
              </a:xfrm>
              <a:custGeom>
                <a:avLst/>
                <a:gdLst>
                  <a:gd name="connsiteX0" fmla="*/ 75344 w 95643"/>
                  <a:gd name="connsiteY0" fmla="*/ 37 h 95643"/>
                  <a:gd name="connsiteX1" fmla="*/ 20349 w 95643"/>
                  <a:gd name="connsiteY1" fmla="*/ 37 h 95643"/>
                  <a:gd name="connsiteX2" fmla="*/ 25 w 95643"/>
                  <a:gd name="connsiteY2" fmla="*/ 20361 h 95643"/>
                  <a:gd name="connsiteX3" fmla="*/ 25 w 95643"/>
                  <a:gd name="connsiteY3" fmla="*/ 75355 h 95643"/>
                  <a:gd name="connsiteX4" fmla="*/ 20349 w 95643"/>
                  <a:gd name="connsiteY4" fmla="*/ 95680 h 95643"/>
                  <a:gd name="connsiteX5" fmla="*/ 95668 w 95643"/>
                  <a:gd name="connsiteY5" fmla="*/ 95680 h 95643"/>
                  <a:gd name="connsiteX6" fmla="*/ 95668 w 95643"/>
                  <a:gd name="connsiteY6" fmla="*/ 3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4" y="37"/>
                    </a:moveTo>
                    <a:lnTo>
                      <a:pt x="20349" y="37"/>
                    </a:lnTo>
                    <a:cubicBezTo>
                      <a:pt x="9125" y="37"/>
                      <a:pt x="25" y="9136"/>
                      <a:pt x="25" y="20361"/>
                    </a:cubicBezTo>
                    <a:lnTo>
                      <a:pt x="25" y="75355"/>
                    </a:lnTo>
                    <a:cubicBezTo>
                      <a:pt x="25" y="86580"/>
                      <a:pt x="9125" y="95680"/>
                      <a:pt x="20349" y="95680"/>
                    </a:cubicBezTo>
                    <a:lnTo>
                      <a:pt x="95668" y="95680"/>
                    </a:lnTo>
                    <a:lnTo>
                      <a:pt x="95668" y="3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6" name="Полилиния 155">
                <a:extLst>
                  <a:ext uri="{FF2B5EF4-FFF2-40B4-BE49-F238E27FC236}">
                    <a16:creationId xmlns:a16="http://schemas.microsoft.com/office/drawing/2014/main" id="{040A8EDE-A89D-A24E-B45A-BD4DE0CA1F5B}"/>
                  </a:ext>
                </a:extLst>
              </p:cNvPr>
              <p:cNvSpPr/>
              <p:nvPr/>
            </p:nvSpPr>
            <p:spPr>
              <a:xfrm>
                <a:off x="4118621" y="5964188"/>
                <a:ext cx="95643" cy="95643"/>
              </a:xfrm>
              <a:custGeom>
                <a:avLst/>
                <a:gdLst>
                  <a:gd name="connsiteX0" fmla="*/ 28 w 95643"/>
                  <a:gd name="connsiteY0" fmla="*/ 37 h 95643"/>
                  <a:gd name="connsiteX1" fmla="*/ 95671 w 95643"/>
                  <a:gd name="connsiteY1" fmla="*/ 37 h 95643"/>
                  <a:gd name="connsiteX2" fmla="*/ 95671 w 95643"/>
                  <a:gd name="connsiteY2" fmla="*/ 95680 h 95643"/>
                  <a:gd name="connsiteX3" fmla="*/ 28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8" y="37"/>
                    </a:moveTo>
                    <a:lnTo>
                      <a:pt x="95671" y="37"/>
                    </a:lnTo>
                    <a:lnTo>
                      <a:pt x="95671" y="95680"/>
                    </a:lnTo>
                    <a:lnTo>
                      <a:pt x="28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7" name="Полилиния 156">
                <a:extLst>
                  <a:ext uri="{FF2B5EF4-FFF2-40B4-BE49-F238E27FC236}">
                    <a16:creationId xmlns:a16="http://schemas.microsoft.com/office/drawing/2014/main" id="{F85AD185-6E5A-304F-8A5F-8B3F7479F04C}"/>
                  </a:ext>
                </a:extLst>
              </p:cNvPr>
              <p:cNvSpPr/>
              <p:nvPr/>
            </p:nvSpPr>
            <p:spPr>
              <a:xfrm>
                <a:off x="4214264" y="5964188"/>
                <a:ext cx="95643" cy="95643"/>
              </a:xfrm>
              <a:custGeom>
                <a:avLst/>
                <a:gdLst>
                  <a:gd name="connsiteX0" fmla="*/ 31 w 95643"/>
                  <a:gd name="connsiteY0" fmla="*/ 37 h 95643"/>
                  <a:gd name="connsiteX1" fmla="*/ 95674 w 95643"/>
                  <a:gd name="connsiteY1" fmla="*/ 37 h 95643"/>
                  <a:gd name="connsiteX2" fmla="*/ 95674 w 95643"/>
                  <a:gd name="connsiteY2" fmla="*/ 95680 h 95643"/>
                  <a:gd name="connsiteX3" fmla="*/ 31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37"/>
                    </a:moveTo>
                    <a:lnTo>
                      <a:pt x="95674" y="37"/>
                    </a:lnTo>
                    <a:lnTo>
                      <a:pt x="95674" y="95680"/>
                    </a:lnTo>
                    <a:lnTo>
                      <a:pt x="31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8" name="Полилиния 157">
                <a:extLst>
                  <a:ext uri="{FF2B5EF4-FFF2-40B4-BE49-F238E27FC236}">
                    <a16:creationId xmlns:a16="http://schemas.microsoft.com/office/drawing/2014/main" id="{7179AFFB-4A48-A44D-BA4A-DD4676332519}"/>
                  </a:ext>
                </a:extLst>
              </p:cNvPr>
              <p:cNvSpPr/>
              <p:nvPr/>
            </p:nvSpPr>
            <p:spPr>
              <a:xfrm>
                <a:off x="5341656" y="5964188"/>
                <a:ext cx="20324" cy="20324"/>
              </a:xfrm>
              <a:custGeom>
                <a:avLst/>
                <a:gdLst>
                  <a:gd name="connsiteX0" fmla="*/ 20386 w 20324"/>
                  <a:gd name="connsiteY0" fmla="*/ 20361 h 20324"/>
                  <a:gd name="connsiteX1" fmla="*/ 20386 w 20324"/>
                  <a:gd name="connsiteY1" fmla="*/ 37 h 20324"/>
                  <a:gd name="connsiteX2" fmla="*/ 62 w 20324"/>
                  <a:gd name="connsiteY2" fmla="*/ 37 h 20324"/>
                  <a:gd name="connsiteX3" fmla="*/ 20386 w 20324"/>
                  <a:gd name="connsiteY3" fmla="*/ 2036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6" y="20361"/>
                    </a:moveTo>
                    <a:lnTo>
                      <a:pt x="20386" y="37"/>
                    </a:lnTo>
                    <a:lnTo>
                      <a:pt x="62" y="37"/>
                    </a:lnTo>
                    <a:cubicBezTo>
                      <a:pt x="11286" y="37"/>
                      <a:pt x="20386" y="9136"/>
                      <a:pt x="20386" y="2036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9" name="Полилиния 158">
                <a:extLst>
                  <a:ext uri="{FF2B5EF4-FFF2-40B4-BE49-F238E27FC236}">
                    <a16:creationId xmlns:a16="http://schemas.microsoft.com/office/drawing/2014/main" id="{C9BDACB9-E28E-004B-8C77-17C76CE40F91}"/>
                  </a:ext>
                </a:extLst>
              </p:cNvPr>
              <p:cNvSpPr/>
              <p:nvPr/>
            </p:nvSpPr>
            <p:spPr>
              <a:xfrm>
                <a:off x="5341656" y="6039507"/>
                <a:ext cx="20324" cy="20324"/>
              </a:xfrm>
              <a:custGeom>
                <a:avLst/>
                <a:gdLst>
                  <a:gd name="connsiteX0" fmla="*/ 62 w 20324"/>
                  <a:gd name="connsiteY0" fmla="*/ 20360 h 20324"/>
                  <a:gd name="connsiteX1" fmla="*/ 20386 w 20324"/>
                  <a:gd name="connsiteY1" fmla="*/ 36 h 20324"/>
                  <a:gd name="connsiteX2" fmla="*/ 20386 w 20324"/>
                  <a:gd name="connsiteY2" fmla="*/ 2036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2" y="20360"/>
                    </a:moveTo>
                    <a:cubicBezTo>
                      <a:pt x="11286" y="20360"/>
                      <a:pt x="20386" y="11261"/>
                      <a:pt x="20386" y="36"/>
                    </a:cubicBezTo>
                    <a:lnTo>
                      <a:pt x="20386" y="203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0" name="Полилиния 159">
                <a:extLst>
                  <a:ext uri="{FF2B5EF4-FFF2-40B4-BE49-F238E27FC236}">
                    <a16:creationId xmlns:a16="http://schemas.microsoft.com/office/drawing/2014/main" id="{9C40325C-26F4-6F4B-B3B5-448A3AA38E71}"/>
                  </a:ext>
                </a:extLst>
              </p:cNvPr>
              <p:cNvSpPr/>
              <p:nvPr/>
            </p:nvSpPr>
            <p:spPr>
              <a:xfrm>
                <a:off x="5361981" y="5964188"/>
                <a:ext cx="95643" cy="95643"/>
              </a:xfrm>
              <a:custGeom>
                <a:avLst/>
                <a:gdLst>
                  <a:gd name="connsiteX0" fmla="*/ 65 w 95643"/>
                  <a:gd name="connsiteY0" fmla="*/ 37 h 95643"/>
                  <a:gd name="connsiteX1" fmla="*/ 95708 w 95643"/>
                  <a:gd name="connsiteY1" fmla="*/ 37 h 95643"/>
                  <a:gd name="connsiteX2" fmla="*/ 95708 w 95643"/>
                  <a:gd name="connsiteY2" fmla="*/ 95680 h 95643"/>
                  <a:gd name="connsiteX3" fmla="*/ 65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37"/>
                    </a:moveTo>
                    <a:lnTo>
                      <a:pt x="95708" y="37"/>
                    </a:lnTo>
                    <a:lnTo>
                      <a:pt x="95708" y="95680"/>
                    </a:lnTo>
                    <a:lnTo>
                      <a:pt x="65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1" name="Полилиния 160">
                <a:extLst>
                  <a:ext uri="{FF2B5EF4-FFF2-40B4-BE49-F238E27FC236}">
                    <a16:creationId xmlns:a16="http://schemas.microsoft.com/office/drawing/2014/main" id="{367D7B21-1B52-C547-86D1-215739A55878}"/>
                  </a:ext>
                </a:extLst>
              </p:cNvPr>
              <p:cNvSpPr/>
              <p:nvPr/>
            </p:nvSpPr>
            <p:spPr>
              <a:xfrm>
                <a:off x="5553267" y="5964188"/>
                <a:ext cx="95643" cy="95643"/>
              </a:xfrm>
              <a:custGeom>
                <a:avLst/>
                <a:gdLst>
                  <a:gd name="connsiteX0" fmla="*/ 71 w 95643"/>
                  <a:gd name="connsiteY0" fmla="*/ 75355 h 95643"/>
                  <a:gd name="connsiteX1" fmla="*/ 20395 w 95643"/>
                  <a:gd name="connsiteY1" fmla="*/ 95680 h 95643"/>
                  <a:gd name="connsiteX2" fmla="*/ 95714 w 95643"/>
                  <a:gd name="connsiteY2" fmla="*/ 95680 h 95643"/>
                  <a:gd name="connsiteX3" fmla="*/ 95714 w 95643"/>
                  <a:gd name="connsiteY3" fmla="*/ 37 h 95643"/>
                  <a:gd name="connsiteX4" fmla="*/ 71 w 95643"/>
                  <a:gd name="connsiteY4" fmla="*/ 37 h 95643"/>
                  <a:gd name="connsiteX5" fmla="*/ 71 w 95643"/>
                  <a:gd name="connsiteY5" fmla="*/ 7535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1" y="75355"/>
                    </a:moveTo>
                    <a:cubicBezTo>
                      <a:pt x="71" y="86580"/>
                      <a:pt x="9170" y="95680"/>
                      <a:pt x="20395" y="95680"/>
                    </a:cubicBezTo>
                    <a:lnTo>
                      <a:pt x="95714" y="95680"/>
                    </a:lnTo>
                    <a:lnTo>
                      <a:pt x="95714" y="37"/>
                    </a:lnTo>
                    <a:lnTo>
                      <a:pt x="71" y="37"/>
                    </a:lnTo>
                    <a:lnTo>
                      <a:pt x="71" y="7535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2" name="Полилиния 161">
                <a:extLst>
                  <a:ext uri="{FF2B5EF4-FFF2-40B4-BE49-F238E27FC236}">
                    <a16:creationId xmlns:a16="http://schemas.microsoft.com/office/drawing/2014/main" id="{322219B3-C6A2-B04E-AF7B-964DD21CCE0C}"/>
                  </a:ext>
                </a:extLst>
              </p:cNvPr>
              <p:cNvSpPr/>
              <p:nvPr/>
            </p:nvSpPr>
            <p:spPr>
              <a:xfrm>
                <a:off x="5648910" y="5964188"/>
                <a:ext cx="95643" cy="95643"/>
              </a:xfrm>
              <a:custGeom>
                <a:avLst/>
                <a:gdLst>
                  <a:gd name="connsiteX0" fmla="*/ 74 w 95643"/>
                  <a:gd name="connsiteY0" fmla="*/ 37 h 95643"/>
                  <a:gd name="connsiteX1" fmla="*/ 95717 w 95643"/>
                  <a:gd name="connsiteY1" fmla="*/ 37 h 95643"/>
                  <a:gd name="connsiteX2" fmla="*/ 95717 w 95643"/>
                  <a:gd name="connsiteY2" fmla="*/ 95680 h 95643"/>
                  <a:gd name="connsiteX3" fmla="*/ 74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37"/>
                    </a:moveTo>
                    <a:lnTo>
                      <a:pt x="95717" y="37"/>
                    </a:lnTo>
                    <a:lnTo>
                      <a:pt x="95717" y="95680"/>
                    </a:lnTo>
                    <a:lnTo>
                      <a:pt x="74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3" name="Полилиния 162">
                <a:extLst>
                  <a:ext uri="{FF2B5EF4-FFF2-40B4-BE49-F238E27FC236}">
                    <a16:creationId xmlns:a16="http://schemas.microsoft.com/office/drawing/2014/main" id="{5C4D6C81-E36B-9E4B-9C62-3B34C403F692}"/>
                  </a:ext>
                </a:extLst>
              </p:cNvPr>
              <p:cNvSpPr/>
              <p:nvPr/>
            </p:nvSpPr>
            <p:spPr>
              <a:xfrm>
                <a:off x="5744553" y="5964188"/>
                <a:ext cx="95643" cy="95643"/>
              </a:xfrm>
              <a:custGeom>
                <a:avLst/>
                <a:gdLst>
                  <a:gd name="connsiteX0" fmla="*/ 95719 w 95643"/>
                  <a:gd name="connsiteY0" fmla="*/ 75355 h 95643"/>
                  <a:gd name="connsiteX1" fmla="*/ 75395 w 95643"/>
                  <a:gd name="connsiteY1" fmla="*/ 95680 h 95643"/>
                  <a:gd name="connsiteX2" fmla="*/ 76 w 95643"/>
                  <a:gd name="connsiteY2" fmla="*/ 95680 h 95643"/>
                  <a:gd name="connsiteX3" fmla="*/ 76 w 95643"/>
                  <a:gd name="connsiteY3" fmla="*/ 37 h 95643"/>
                  <a:gd name="connsiteX4" fmla="*/ 95719 w 95643"/>
                  <a:gd name="connsiteY4" fmla="*/ 37 h 95643"/>
                  <a:gd name="connsiteX5" fmla="*/ 95719 w 95643"/>
                  <a:gd name="connsiteY5" fmla="*/ 7535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19" y="75355"/>
                    </a:moveTo>
                    <a:cubicBezTo>
                      <a:pt x="95719" y="86580"/>
                      <a:pt x="86620" y="95680"/>
                      <a:pt x="75395" y="95680"/>
                    </a:cubicBezTo>
                    <a:lnTo>
                      <a:pt x="76" y="95680"/>
                    </a:lnTo>
                    <a:lnTo>
                      <a:pt x="76" y="37"/>
                    </a:lnTo>
                    <a:lnTo>
                      <a:pt x="95719" y="37"/>
                    </a:lnTo>
                    <a:lnTo>
                      <a:pt x="95719" y="7535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4" name="Полилиния 163">
                <a:extLst>
                  <a:ext uri="{FF2B5EF4-FFF2-40B4-BE49-F238E27FC236}">
                    <a16:creationId xmlns:a16="http://schemas.microsoft.com/office/drawing/2014/main" id="{0665B830-744E-3347-BC31-7C1B51C82388}"/>
                  </a:ext>
                </a:extLst>
              </p:cNvPr>
              <p:cNvSpPr/>
              <p:nvPr/>
            </p:nvSpPr>
            <p:spPr>
              <a:xfrm>
                <a:off x="5840196" y="5964188"/>
                <a:ext cx="20324" cy="20324"/>
              </a:xfrm>
              <a:custGeom>
                <a:avLst/>
                <a:gdLst>
                  <a:gd name="connsiteX0" fmla="*/ 20404 w 20324"/>
                  <a:gd name="connsiteY0" fmla="*/ 37 h 20324"/>
                  <a:gd name="connsiteX1" fmla="*/ 80 w 20324"/>
                  <a:gd name="connsiteY1" fmla="*/ 37 h 20324"/>
                  <a:gd name="connsiteX2" fmla="*/ 80 w 20324"/>
                  <a:gd name="connsiteY2" fmla="*/ 20361 h 20324"/>
                  <a:gd name="connsiteX3" fmla="*/ 20404 w 20324"/>
                  <a:gd name="connsiteY3" fmla="*/ 3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37"/>
                    </a:moveTo>
                    <a:lnTo>
                      <a:pt x="80" y="37"/>
                    </a:lnTo>
                    <a:lnTo>
                      <a:pt x="80" y="20361"/>
                    </a:lnTo>
                    <a:cubicBezTo>
                      <a:pt x="80" y="9136"/>
                      <a:pt x="9179" y="37"/>
                      <a:pt x="20404" y="3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5" name="Полилиния 164">
                <a:extLst>
                  <a:ext uri="{FF2B5EF4-FFF2-40B4-BE49-F238E27FC236}">
                    <a16:creationId xmlns:a16="http://schemas.microsoft.com/office/drawing/2014/main" id="{48645D8C-C898-CE4F-B3AA-DD438E07B3C5}"/>
                  </a:ext>
                </a:extLst>
              </p:cNvPr>
              <p:cNvSpPr/>
              <p:nvPr/>
            </p:nvSpPr>
            <p:spPr>
              <a:xfrm>
                <a:off x="5915514" y="5964188"/>
                <a:ext cx="20324" cy="20324"/>
              </a:xfrm>
              <a:custGeom>
                <a:avLst/>
                <a:gdLst>
                  <a:gd name="connsiteX0" fmla="*/ 20403 w 20324"/>
                  <a:gd name="connsiteY0" fmla="*/ 20361 h 20324"/>
                  <a:gd name="connsiteX1" fmla="*/ 20403 w 20324"/>
                  <a:gd name="connsiteY1" fmla="*/ 37 h 20324"/>
                  <a:gd name="connsiteX2" fmla="*/ 79 w 20324"/>
                  <a:gd name="connsiteY2" fmla="*/ 37 h 20324"/>
                  <a:gd name="connsiteX3" fmla="*/ 20403 w 20324"/>
                  <a:gd name="connsiteY3" fmla="*/ 2036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3" y="20361"/>
                    </a:moveTo>
                    <a:lnTo>
                      <a:pt x="20403" y="37"/>
                    </a:lnTo>
                    <a:lnTo>
                      <a:pt x="79" y="37"/>
                    </a:lnTo>
                    <a:cubicBezTo>
                      <a:pt x="11304" y="37"/>
                      <a:pt x="20403" y="9136"/>
                      <a:pt x="20403" y="2036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6" name="Полилиния 165">
                <a:extLst>
                  <a:ext uri="{FF2B5EF4-FFF2-40B4-BE49-F238E27FC236}">
                    <a16:creationId xmlns:a16="http://schemas.microsoft.com/office/drawing/2014/main" id="{52788789-DF21-504B-A162-1753B86C66D7}"/>
                  </a:ext>
                </a:extLst>
              </p:cNvPr>
              <p:cNvSpPr/>
              <p:nvPr/>
            </p:nvSpPr>
            <p:spPr>
              <a:xfrm>
                <a:off x="5915514" y="6039507"/>
                <a:ext cx="20324" cy="20324"/>
              </a:xfrm>
              <a:custGeom>
                <a:avLst/>
                <a:gdLst>
                  <a:gd name="connsiteX0" fmla="*/ 79 w 20324"/>
                  <a:gd name="connsiteY0" fmla="*/ 20360 h 20324"/>
                  <a:gd name="connsiteX1" fmla="*/ 20403 w 20324"/>
                  <a:gd name="connsiteY1" fmla="*/ 36 h 20324"/>
                  <a:gd name="connsiteX2" fmla="*/ 20403 w 20324"/>
                  <a:gd name="connsiteY2" fmla="*/ 2036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9" y="20360"/>
                    </a:moveTo>
                    <a:cubicBezTo>
                      <a:pt x="11304" y="20360"/>
                      <a:pt x="20403" y="11261"/>
                      <a:pt x="20403" y="36"/>
                    </a:cubicBezTo>
                    <a:lnTo>
                      <a:pt x="20403" y="2036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7" name="Полилиния 166">
                <a:extLst>
                  <a:ext uri="{FF2B5EF4-FFF2-40B4-BE49-F238E27FC236}">
                    <a16:creationId xmlns:a16="http://schemas.microsoft.com/office/drawing/2014/main" id="{70D0ACF4-81DD-0B45-92FA-1FB78DAB9FBE}"/>
                  </a:ext>
                </a:extLst>
              </p:cNvPr>
              <p:cNvSpPr/>
              <p:nvPr/>
            </p:nvSpPr>
            <p:spPr>
              <a:xfrm>
                <a:off x="5935839" y="5964188"/>
                <a:ext cx="95643" cy="95643"/>
              </a:xfrm>
              <a:custGeom>
                <a:avLst/>
                <a:gdLst>
                  <a:gd name="connsiteX0" fmla="*/ 82 w 95643"/>
                  <a:gd name="connsiteY0" fmla="*/ 37 h 95643"/>
                  <a:gd name="connsiteX1" fmla="*/ 95725 w 95643"/>
                  <a:gd name="connsiteY1" fmla="*/ 37 h 95643"/>
                  <a:gd name="connsiteX2" fmla="*/ 95725 w 95643"/>
                  <a:gd name="connsiteY2" fmla="*/ 95680 h 95643"/>
                  <a:gd name="connsiteX3" fmla="*/ 82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37"/>
                    </a:moveTo>
                    <a:lnTo>
                      <a:pt x="95725" y="37"/>
                    </a:lnTo>
                    <a:lnTo>
                      <a:pt x="95725" y="95680"/>
                    </a:lnTo>
                    <a:lnTo>
                      <a:pt x="82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8" name="Полилиния 167">
                <a:extLst>
                  <a:ext uri="{FF2B5EF4-FFF2-40B4-BE49-F238E27FC236}">
                    <a16:creationId xmlns:a16="http://schemas.microsoft.com/office/drawing/2014/main" id="{998FFE32-E070-DE45-91BC-7BB244C64697}"/>
                  </a:ext>
                </a:extLst>
              </p:cNvPr>
              <p:cNvSpPr/>
              <p:nvPr/>
            </p:nvSpPr>
            <p:spPr>
              <a:xfrm>
                <a:off x="6127125" y="5964188"/>
                <a:ext cx="95643" cy="95643"/>
              </a:xfrm>
              <a:custGeom>
                <a:avLst/>
                <a:gdLst>
                  <a:gd name="connsiteX0" fmla="*/ 88 w 95643"/>
                  <a:gd name="connsiteY0" fmla="*/ 37 h 95643"/>
                  <a:gd name="connsiteX1" fmla="*/ 95731 w 95643"/>
                  <a:gd name="connsiteY1" fmla="*/ 37 h 95643"/>
                  <a:gd name="connsiteX2" fmla="*/ 95731 w 95643"/>
                  <a:gd name="connsiteY2" fmla="*/ 95680 h 95643"/>
                  <a:gd name="connsiteX3" fmla="*/ 88 w 95643"/>
                  <a:gd name="connsiteY3" fmla="*/ 9568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8" y="37"/>
                    </a:moveTo>
                    <a:lnTo>
                      <a:pt x="95731" y="37"/>
                    </a:lnTo>
                    <a:lnTo>
                      <a:pt x="95731" y="95680"/>
                    </a:lnTo>
                    <a:lnTo>
                      <a:pt x="88" y="956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9" name="Полилиния 168">
                <a:extLst>
                  <a:ext uri="{FF2B5EF4-FFF2-40B4-BE49-F238E27FC236}">
                    <a16:creationId xmlns:a16="http://schemas.microsoft.com/office/drawing/2014/main" id="{ABBD08FE-B551-B140-AA3B-CA2FA903FC7E}"/>
                  </a:ext>
                </a:extLst>
              </p:cNvPr>
              <p:cNvSpPr/>
              <p:nvPr/>
            </p:nvSpPr>
            <p:spPr>
              <a:xfrm>
                <a:off x="3449120" y="6059832"/>
                <a:ext cx="95643" cy="95643"/>
              </a:xfrm>
              <a:custGeom>
                <a:avLst/>
                <a:gdLst>
                  <a:gd name="connsiteX0" fmla="*/ 8 w 95643"/>
                  <a:gd name="connsiteY0" fmla="*/ 39 h 95643"/>
                  <a:gd name="connsiteX1" fmla="*/ 95651 w 95643"/>
                  <a:gd name="connsiteY1" fmla="*/ 39 h 95643"/>
                  <a:gd name="connsiteX2" fmla="*/ 95651 w 95643"/>
                  <a:gd name="connsiteY2" fmla="*/ 95682 h 95643"/>
                  <a:gd name="connsiteX3" fmla="*/ 8 w 95643"/>
                  <a:gd name="connsiteY3" fmla="*/ 956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" y="39"/>
                    </a:moveTo>
                    <a:lnTo>
                      <a:pt x="95651" y="39"/>
                    </a:lnTo>
                    <a:lnTo>
                      <a:pt x="95651" y="95682"/>
                    </a:lnTo>
                    <a:lnTo>
                      <a:pt x="8" y="9568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0" name="Полилиния 169">
                <a:extLst>
                  <a:ext uri="{FF2B5EF4-FFF2-40B4-BE49-F238E27FC236}">
                    <a16:creationId xmlns:a16="http://schemas.microsoft.com/office/drawing/2014/main" id="{8FEE9930-5A0B-F64F-AEC1-9E3907779BA5}"/>
                  </a:ext>
                </a:extLst>
              </p:cNvPr>
              <p:cNvSpPr/>
              <p:nvPr/>
            </p:nvSpPr>
            <p:spPr>
              <a:xfrm>
                <a:off x="3544763" y="6059832"/>
                <a:ext cx="20324" cy="20324"/>
              </a:xfrm>
              <a:custGeom>
                <a:avLst/>
                <a:gdLst>
                  <a:gd name="connsiteX0" fmla="*/ 20336 w 20324"/>
                  <a:gd name="connsiteY0" fmla="*/ 40 h 20324"/>
                  <a:gd name="connsiteX1" fmla="*/ 11 w 20324"/>
                  <a:gd name="connsiteY1" fmla="*/ 40 h 20324"/>
                  <a:gd name="connsiteX2" fmla="*/ 11 w 20324"/>
                  <a:gd name="connsiteY2" fmla="*/ 20364 h 20324"/>
                  <a:gd name="connsiteX3" fmla="*/ 20336 w 20324"/>
                  <a:gd name="connsiteY3" fmla="*/ 4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36" y="40"/>
                    </a:moveTo>
                    <a:lnTo>
                      <a:pt x="11" y="40"/>
                    </a:lnTo>
                    <a:lnTo>
                      <a:pt x="11" y="20364"/>
                    </a:lnTo>
                    <a:cubicBezTo>
                      <a:pt x="11" y="9139"/>
                      <a:pt x="9111" y="40"/>
                      <a:pt x="20336" y="4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1" name="Полилиния 170">
                <a:extLst>
                  <a:ext uri="{FF2B5EF4-FFF2-40B4-BE49-F238E27FC236}">
                    <a16:creationId xmlns:a16="http://schemas.microsoft.com/office/drawing/2014/main" id="{07C40C3C-414B-1541-B407-576A9BE9A804}"/>
                  </a:ext>
                </a:extLst>
              </p:cNvPr>
              <p:cNvSpPr/>
              <p:nvPr/>
            </p:nvSpPr>
            <p:spPr>
              <a:xfrm>
                <a:off x="3715725" y="6059832"/>
                <a:ext cx="20324" cy="20324"/>
              </a:xfrm>
              <a:custGeom>
                <a:avLst/>
                <a:gdLst>
                  <a:gd name="connsiteX0" fmla="*/ 20337 w 20324"/>
                  <a:gd name="connsiteY0" fmla="*/ 20364 h 20324"/>
                  <a:gd name="connsiteX1" fmla="*/ 20337 w 20324"/>
                  <a:gd name="connsiteY1" fmla="*/ 40 h 20324"/>
                  <a:gd name="connsiteX2" fmla="*/ 13 w 20324"/>
                  <a:gd name="connsiteY2" fmla="*/ 40 h 20324"/>
                  <a:gd name="connsiteX3" fmla="*/ 20337 w 20324"/>
                  <a:gd name="connsiteY3" fmla="*/ 2036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37" y="20364"/>
                    </a:moveTo>
                    <a:lnTo>
                      <a:pt x="20337" y="40"/>
                    </a:lnTo>
                    <a:lnTo>
                      <a:pt x="13" y="40"/>
                    </a:lnTo>
                    <a:cubicBezTo>
                      <a:pt x="11238" y="40"/>
                      <a:pt x="20337" y="9139"/>
                      <a:pt x="20337" y="2036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2" name="Полилиния 171">
                <a:extLst>
                  <a:ext uri="{FF2B5EF4-FFF2-40B4-BE49-F238E27FC236}">
                    <a16:creationId xmlns:a16="http://schemas.microsoft.com/office/drawing/2014/main" id="{A907B363-848F-2447-9502-C09A37602831}"/>
                  </a:ext>
                </a:extLst>
              </p:cNvPr>
              <p:cNvSpPr/>
              <p:nvPr/>
            </p:nvSpPr>
            <p:spPr>
              <a:xfrm>
                <a:off x="3736049" y="6059832"/>
                <a:ext cx="95643" cy="95643"/>
              </a:xfrm>
              <a:custGeom>
                <a:avLst/>
                <a:gdLst>
                  <a:gd name="connsiteX0" fmla="*/ 17 w 95643"/>
                  <a:gd name="connsiteY0" fmla="*/ 39 h 95643"/>
                  <a:gd name="connsiteX1" fmla="*/ 95660 w 95643"/>
                  <a:gd name="connsiteY1" fmla="*/ 39 h 95643"/>
                  <a:gd name="connsiteX2" fmla="*/ 95660 w 95643"/>
                  <a:gd name="connsiteY2" fmla="*/ 95682 h 95643"/>
                  <a:gd name="connsiteX3" fmla="*/ 17 w 95643"/>
                  <a:gd name="connsiteY3" fmla="*/ 956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7" y="39"/>
                    </a:moveTo>
                    <a:lnTo>
                      <a:pt x="95660" y="39"/>
                    </a:lnTo>
                    <a:lnTo>
                      <a:pt x="95660" y="95682"/>
                    </a:lnTo>
                    <a:lnTo>
                      <a:pt x="17" y="9568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3" name="Полилиния 172">
                <a:extLst>
                  <a:ext uri="{FF2B5EF4-FFF2-40B4-BE49-F238E27FC236}">
                    <a16:creationId xmlns:a16="http://schemas.microsoft.com/office/drawing/2014/main" id="{643E6093-3B01-564F-84BF-F8E389E4F50D}"/>
                  </a:ext>
                </a:extLst>
              </p:cNvPr>
              <p:cNvSpPr/>
              <p:nvPr/>
            </p:nvSpPr>
            <p:spPr>
              <a:xfrm>
                <a:off x="4193940" y="6059832"/>
                <a:ext cx="20324" cy="20324"/>
              </a:xfrm>
              <a:custGeom>
                <a:avLst/>
                <a:gdLst>
                  <a:gd name="connsiteX0" fmla="*/ 20352 w 20324"/>
                  <a:gd name="connsiteY0" fmla="*/ 20364 h 20324"/>
                  <a:gd name="connsiteX1" fmla="*/ 20352 w 20324"/>
                  <a:gd name="connsiteY1" fmla="*/ 40 h 20324"/>
                  <a:gd name="connsiteX2" fmla="*/ 28 w 20324"/>
                  <a:gd name="connsiteY2" fmla="*/ 40 h 20324"/>
                  <a:gd name="connsiteX3" fmla="*/ 20352 w 20324"/>
                  <a:gd name="connsiteY3" fmla="*/ 2036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2" y="20364"/>
                    </a:moveTo>
                    <a:lnTo>
                      <a:pt x="20352" y="40"/>
                    </a:lnTo>
                    <a:lnTo>
                      <a:pt x="28" y="40"/>
                    </a:lnTo>
                    <a:cubicBezTo>
                      <a:pt x="11252" y="40"/>
                      <a:pt x="20352" y="9139"/>
                      <a:pt x="20352" y="2036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4" name="Полилиния 173">
                <a:extLst>
                  <a:ext uri="{FF2B5EF4-FFF2-40B4-BE49-F238E27FC236}">
                    <a16:creationId xmlns:a16="http://schemas.microsoft.com/office/drawing/2014/main" id="{92147C07-3B2D-5546-B5E8-DDD25045033D}"/>
                  </a:ext>
                </a:extLst>
              </p:cNvPr>
              <p:cNvSpPr/>
              <p:nvPr/>
            </p:nvSpPr>
            <p:spPr>
              <a:xfrm>
                <a:off x="4193940" y="6135150"/>
                <a:ext cx="20324" cy="20324"/>
              </a:xfrm>
              <a:custGeom>
                <a:avLst/>
                <a:gdLst>
                  <a:gd name="connsiteX0" fmla="*/ 28 w 20324"/>
                  <a:gd name="connsiteY0" fmla="*/ 20363 h 20324"/>
                  <a:gd name="connsiteX1" fmla="*/ 20352 w 20324"/>
                  <a:gd name="connsiteY1" fmla="*/ 39 h 20324"/>
                  <a:gd name="connsiteX2" fmla="*/ 20352 w 20324"/>
                  <a:gd name="connsiteY2" fmla="*/ 2036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8" y="20363"/>
                    </a:moveTo>
                    <a:cubicBezTo>
                      <a:pt x="11252" y="20363"/>
                      <a:pt x="20352" y="11264"/>
                      <a:pt x="20352" y="39"/>
                    </a:cubicBezTo>
                    <a:lnTo>
                      <a:pt x="20352" y="2036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5" name="Полилиния 174">
                <a:extLst>
                  <a:ext uri="{FF2B5EF4-FFF2-40B4-BE49-F238E27FC236}">
                    <a16:creationId xmlns:a16="http://schemas.microsoft.com/office/drawing/2014/main" id="{D3EC69C4-2773-5E4F-8BC8-D8EB3E21FA37}"/>
                  </a:ext>
                </a:extLst>
              </p:cNvPr>
              <p:cNvSpPr/>
              <p:nvPr/>
            </p:nvSpPr>
            <p:spPr>
              <a:xfrm>
                <a:off x="4214264" y="6059832"/>
                <a:ext cx="95643" cy="95643"/>
              </a:xfrm>
              <a:custGeom>
                <a:avLst/>
                <a:gdLst>
                  <a:gd name="connsiteX0" fmla="*/ 31 w 95643"/>
                  <a:gd name="connsiteY0" fmla="*/ 39 h 95643"/>
                  <a:gd name="connsiteX1" fmla="*/ 95674 w 95643"/>
                  <a:gd name="connsiteY1" fmla="*/ 39 h 95643"/>
                  <a:gd name="connsiteX2" fmla="*/ 95674 w 95643"/>
                  <a:gd name="connsiteY2" fmla="*/ 95682 h 95643"/>
                  <a:gd name="connsiteX3" fmla="*/ 31 w 95643"/>
                  <a:gd name="connsiteY3" fmla="*/ 956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39"/>
                    </a:moveTo>
                    <a:lnTo>
                      <a:pt x="95674" y="39"/>
                    </a:lnTo>
                    <a:lnTo>
                      <a:pt x="95674" y="95682"/>
                    </a:lnTo>
                    <a:lnTo>
                      <a:pt x="31" y="9568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6" name="Полилиния 175">
                <a:extLst>
                  <a:ext uri="{FF2B5EF4-FFF2-40B4-BE49-F238E27FC236}">
                    <a16:creationId xmlns:a16="http://schemas.microsoft.com/office/drawing/2014/main" id="{02224682-8A9E-1C46-82FE-69BD1D919E12}"/>
                  </a:ext>
                </a:extLst>
              </p:cNvPr>
              <p:cNvSpPr/>
              <p:nvPr/>
            </p:nvSpPr>
            <p:spPr>
              <a:xfrm>
                <a:off x="5266338" y="6059832"/>
                <a:ext cx="95643" cy="95643"/>
              </a:xfrm>
              <a:custGeom>
                <a:avLst/>
                <a:gdLst>
                  <a:gd name="connsiteX0" fmla="*/ 20386 w 95643"/>
                  <a:gd name="connsiteY0" fmla="*/ 39 h 95643"/>
                  <a:gd name="connsiteX1" fmla="*/ 62 w 95643"/>
                  <a:gd name="connsiteY1" fmla="*/ 20364 h 95643"/>
                  <a:gd name="connsiteX2" fmla="*/ 62 w 95643"/>
                  <a:gd name="connsiteY2" fmla="*/ 95682 h 95643"/>
                  <a:gd name="connsiteX3" fmla="*/ 95705 w 95643"/>
                  <a:gd name="connsiteY3" fmla="*/ 95682 h 95643"/>
                  <a:gd name="connsiteX4" fmla="*/ 95705 w 95643"/>
                  <a:gd name="connsiteY4" fmla="*/ 39 h 95643"/>
                  <a:gd name="connsiteX5" fmla="*/ 20386 w 95643"/>
                  <a:gd name="connsiteY5" fmla="*/ 3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6" y="39"/>
                    </a:moveTo>
                    <a:cubicBezTo>
                      <a:pt x="9162" y="39"/>
                      <a:pt x="62" y="9139"/>
                      <a:pt x="62" y="20364"/>
                    </a:cubicBezTo>
                    <a:lnTo>
                      <a:pt x="62" y="95682"/>
                    </a:lnTo>
                    <a:lnTo>
                      <a:pt x="95705" y="95682"/>
                    </a:lnTo>
                    <a:lnTo>
                      <a:pt x="95705" y="39"/>
                    </a:lnTo>
                    <a:lnTo>
                      <a:pt x="20386" y="3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7" name="Полилиния 176">
                <a:extLst>
                  <a:ext uri="{FF2B5EF4-FFF2-40B4-BE49-F238E27FC236}">
                    <a16:creationId xmlns:a16="http://schemas.microsoft.com/office/drawing/2014/main" id="{85633393-06DB-8E4C-8B02-09B361B5726F}"/>
                  </a:ext>
                </a:extLst>
              </p:cNvPr>
              <p:cNvSpPr/>
              <p:nvPr/>
            </p:nvSpPr>
            <p:spPr>
              <a:xfrm>
                <a:off x="5361981" y="6059832"/>
                <a:ext cx="95643" cy="95643"/>
              </a:xfrm>
              <a:custGeom>
                <a:avLst/>
                <a:gdLst>
                  <a:gd name="connsiteX0" fmla="*/ 95708 w 95643"/>
                  <a:gd name="connsiteY0" fmla="*/ 75358 h 95643"/>
                  <a:gd name="connsiteX1" fmla="*/ 75384 w 95643"/>
                  <a:gd name="connsiteY1" fmla="*/ 95682 h 95643"/>
                  <a:gd name="connsiteX2" fmla="*/ 65 w 95643"/>
                  <a:gd name="connsiteY2" fmla="*/ 95682 h 95643"/>
                  <a:gd name="connsiteX3" fmla="*/ 65 w 95643"/>
                  <a:gd name="connsiteY3" fmla="*/ 39 h 95643"/>
                  <a:gd name="connsiteX4" fmla="*/ 95708 w 95643"/>
                  <a:gd name="connsiteY4" fmla="*/ 39 h 95643"/>
                  <a:gd name="connsiteX5" fmla="*/ 95708 w 95643"/>
                  <a:gd name="connsiteY5" fmla="*/ 7535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8" y="75358"/>
                    </a:moveTo>
                    <a:cubicBezTo>
                      <a:pt x="95708" y="86583"/>
                      <a:pt x="86609" y="95682"/>
                      <a:pt x="75384" y="95682"/>
                    </a:cubicBezTo>
                    <a:lnTo>
                      <a:pt x="65" y="95682"/>
                    </a:lnTo>
                    <a:lnTo>
                      <a:pt x="65" y="39"/>
                    </a:lnTo>
                    <a:lnTo>
                      <a:pt x="95708" y="39"/>
                    </a:lnTo>
                    <a:lnTo>
                      <a:pt x="95708" y="7535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8" name="Полилиния 177">
                <a:extLst>
                  <a:ext uri="{FF2B5EF4-FFF2-40B4-BE49-F238E27FC236}">
                    <a16:creationId xmlns:a16="http://schemas.microsoft.com/office/drawing/2014/main" id="{CFAF0FAC-750C-A442-93BE-DEF9B9611C79}"/>
                  </a:ext>
                </a:extLst>
              </p:cNvPr>
              <p:cNvSpPr/>
              <p:nvPr/>
            </p:nvSpPr>
            <p:spPr>
              <a:xfrm>
                <a:off x="5819871" y="6135150"/>
                <a:ext cx="20324" cy="20324"/>
              </a:xfrm>
              <a:custGeom>
                <a:avLst/>
                <a:gdLst>
                  <a:gd name="connsiteX0" fmla="*/ 76 w 20324"/>
                  <a:gd name="connsiteY0" fmla="*/ 20363 h 20324"/>
                  <a:gd name="connsiteX1" fmla="*/ 20400 w 20324"/>
                  <a:gd name="connsiteY1" fmla="*/ 39 h 20324"/>
                  <a:gd name="connsiteX2" fmla="*/ 20400 w 20324"/>
                  <a:gd name="connsiteY2" fmla="*/ 2036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6" y="20363"/>
                    </a:moveTo>
                    <a:cubicBezTo>
                      <a:pt x="11301" y="20363"/>
                      <a:pt x="20400" y="11264"/>
                      <a:pt x="20400" y="39"/>
                    </a:cubicBezTo>
                    <a:lnTo>
                      <a:pt x="20400" y="2036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9" name="Полилиния 178">
                <a:extLst>
                  <a:ext uri="{FF2B5EF4-FFF2-40B4-BE49-F238E27FC236}">
                    <a16:creationId xmlns:a16="http://schemas.microsoft.com/office/drawing/2014/main" id="{B8D2AF05-0066-0D4D-BBC1-6D03825DCA8E}"/>
                  </a:ext>
                </a:extLst>
              </p:cNvPr>
              <p:cNvSpPr/>
              <p:nvPr/>
            </p:nvSpPr>
            <p:spPr>
              <a:xfrm>
                <a:off x="5840196" y="6059832"/>
                <a:ext cx="95643" cy="95643"/>
              </a:xfrm>
              <a:custGeom>
                <a:avLst/>
                <a:gdLst>
                  <a:gd name="connsiteX0" fmla="*/ 20403 w 95643"/>
                  <a:gd name="connsiteY0" fmla="*/ 39 h 95643"/>
                  <a:gd name="connsiteX1" fmla="*/ 79 w 95643"/>
                  <a:gd name="connsiteY1" fmla="*/ 20364 h 95643"/>
                  <a:gd name="connsiteX2" fmla="*/ 79 w 95643"/>
                  <a:gd name="connsiteY2" fmla="*/ 95682 h 95643"/>
                  <a:gd name="connsiteX3" fmla="*/ 95722 w 95643"/>
                  <a:gd name="connsiteY3" fmla="*/ 95682 h 95643"/>
                  <a:gd name="connsiteX4" fmla="*/ 95722 w 95643"/>
                  <a:gd name="connsiteY4" fmla="*/ 39 h 95643"/>
                  <a:gd name="connsiteX5" fmla="*/ 20403 w 95643"/>
                  <a:gd name="connsiteY5" fmla="*/ 3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3" y="39"/>
                    </a:moveTo>
                    <a:cubicBezTo>
                      <a:pt x="9179" y="39"/>
                      <a:pt x="79" y="9139"/>
                      <a:pt x="79" y="20364"/>
                    </a:cubicBezTo>
                    <a:lnTo>
                      <a:pt x="79" y="95682"/>
                    </a:lnTo>
                    <a:lnTo>
                      <a:pt x="95722" y="95682"/>
                    </a:lnTo>
                    <a:lnTo>
                      <a:pt x="95722" y="39"/>
                    </a:lnTo>
                    <a:lnTo>
                      <a:pt x="20403" y="3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0" name="Полилиния 179">
                <a:extLst>
                  <a:ext uri="{FF2B5EF4-FFF2-40B4-BE49-F238E27FC236}">
                    <a16:creationId xmlns:a16="http://schemas.microsoft.com/office/drawing/2014/main" id="{42516882-5470-E84F-AAAB-17016AB1948C}"/>
                  </a:ext>
                </a:extLst>
              </p:cNvPr>
              <p:cNvSpPr/>
              <p:nvPr/>
            </p:nvSpPr>
            <p:spPr>
              <a:xfrm>
                <a:off x="5935839" y="6059832"/>
                <a:ext cx="95643" cy="95643"/>
              </a:xfrm>
              <a:custGeom>
                <a:avLst/>
                <a:gdLst>
                  <a:gd name="connsiteX0" fmla="*/ 95725 w 95643"/>
                  <a:gd name="connsiteY0" fmla="*/ 75358 h 95643"/>
                  <a:gd name="connsiteX1" fmla="*/ 75401 w 95643"/>
                  <a:gd name="connsiteY1" fmla="*/ 95682 h 95643"/>
                  <a:gd name="connsiteX2" fmla="*/ 82 w 95643"/>
                  <a:gd name="connsiteY2" fmla="*/ 95682 h 95643"/>
                  <a:gd name="connsiteX3" fmla="*/ 82 w 95643"/>
                  <a:gd name="connsiteY3" fmla="*/ 39 h 95643"/>
                  <a:gd name="connsiteX4" fmla="*/ 95725 w 95643"/>
                  <a:gd name="connsiteY4" fmla="*/ 39 h 95643"/>
                  <a:gd name="connsiteX5" fmla="*/ 95725 w 95643"/>
                  <a:gd name="connsiteY5" fmla="*/ 7535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25" y="75358"/>
                    </a:moveTo>
                    <a:cubicBezTo>
                      <a:pt x="95725" y="86583"/>
                      <a:pt x="86626" y="95682"/>
                      <a:pt x="75401" y="95682"/>
                    </a:cubicBezTo>
                    <a:lnTo>
                      <a:pt x="82" y="95682"/>
                    </a:lnTo>
                    <a:lnTo>
                      <a:pt x="82" y="39"/>
                    </a:lnTo>
                    <a:lnTo>
                      <a:pt x="95725" y="39"/>
                    </a:lnTo>
                    <a:lnTo>
                      <a:pt x="95725" y="7535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1" name="Полилиния 180">
                <a:extLst>
                  <a:ext uri="{FF2B5EF4-FFF2-40B4-BE49-F238E27FC236}">
                    <a16:creationId xmlns:a16="http://schemas.microsoft.com/office/drawing/2014/main" id="{E1802521-FBA8-794C-969D-2CBD54B7BF39}"/>
                  </a:ext>
                </a:extLst>
              </p:cNvPr>
              <p:cNvSpPr/>
              <p:nvPr/>
            </p:nvSpPr>
            <p:spPr>
              <a:xfrm>
                <a:off x="6127125" y="6059832"/>
                <a:ext cx="95643" cy="95643"/>
              </a:xfrm>
              <a:custGeom>
                <a:avLst/>
                <a:gdLst>
                  <a:gd name="connsiteX0" fmla="*/ 88 w 95643"/>
                  <a:gd name="connsiteY0" fmla="*/ 75358 h 95643"/>
                  <a:gd name="connsiteX1" fmla="*/ 20412 w 95643"/>
                  <a:gd name="connsiteY1" fmla="*/ 95682 h 95643"/>
                  <a:gd name="connsiteX2" fmla="*/ 75407 w 95643"/>
                  <a:gd name="connsiteY2" fmla="*/ 95682 h 95643"/>
                  <a:gd name="connsiteX3" fmla="*/ 95731 w 95643"/>
                  <a:gd name="connsiteY3" fmla="*/ 75358 h 95643"/>
                  <a:gd name="connsiteX4" fmla="*/ 95731 w 95643"/>
                  <a:gd name="connsiteY4" fmla="*/ 39 h 95643"/>
                  <a:gd name="connsiteX5" fmla="*/ 88 w 95643"/>
                  <a:gd name="connsiteY5" fmla="*/ 39 h 95643"/>
                  <a:gd name="connsiteX6" fmla="*/ 88 w 95643"/>
                  <a:gd name="connsiteY6" fmla="*/ 7535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88" y="75358"/>
                    </a:moveTo>
                    <a:cubicBezTo>
                      <a:pt x="88" y="86583"/>
                      <a:pt x="9187" y="95682"/>
                      <a:pt x="20412" y="95682"/>
                    </a:cubicBezTo>
                    <a:lnTo>
                      <a:pt x="75407" y="95682"/>
                    </a:lnTo>
                    <a:cubicBezTo>
                      <a:pt x="86631" y="95682"/>
                      <a:pt x="95731" y="86583"/>
                      <a:pt x="95731" y="75358"/>
                    </a:cubicBezTo>
                    <a:lnTo>
                      <a:pt x="95731" y="39"/>
                    </a:lnTo>
                    <a:lnTo>
                      <a:pt x="88" y="39"/>
                    </a:lnTo>
                    <a:lnTo>
                      <a:pt x="88" y="7535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2" name="Полилиния 181">
                <a:extLst>
                  <a:ext uri="{FF2B5EF4-FFF2-40B4-BE49-F238E27FC236}">
                    <a16:creationId xmlns:a16="http://schemas.microsoft.com/office/drawing/2014/main" id="{E18A5634-B061-E04C-A64E-0B32811077F7}"/>
                  </a:ext>
                </a:extLst>
              </p:cNvPr>
              <p:cNvSpPr/>
              <p:nvPr/>
            </p:nvSpPr>
            <p:spPr>
              <a:xfrm>
                <a:off x="3449120" y="6155475"/>
                <a:ext cx="95643" cy="95643"/>
              </a:xfrm>
              <a:custGeom>
                <a:avLst/>
                <a:gdLst>
                  <a:gd name="connsiteX0" fmla="*/ 8 w 95643"/>
                  <a:gd name="connsiteY0" fmla="*/ 75361 h 95643"/>
                  <a:gd name="connsiteX1" fmla="*/ 20332 w 95643"/>
                  <a:gd name="connsiteY1" fmla="*/ 95685 h 95643"/>
                  <a:gd name="connsiteX2" fmla="*/ 75327 w 95643"/>
                  <a:gd name="connsiteY2" fmla="*/ 95685 h 95643"/>
                  <a:gd name="connsiteX3" fmla="*/ 95651 w 95643"/>
                  <a:gd name="connsiteY3" fmla="*/ 75361 h 95643"/>
                  <a:gd name="connsiteX4" fmla="*/ 95651 w 95643"/>
                  <a:gd name="connsiteY4" fmla="*/ 42 h 95643"/>
                  <a:gd name="connsiteX5" fmla="*/ 8 w 95643"/>
                  <a:gd name="connsiteY5" fmla="*/ 42 h 95643"/>
                  <a:gd name="connsiteX6" fmla="*/ 8 w 95643"/>
                  <a:gd name="connsiteY6" fmla="*/ 7536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8" y="75361"/>
                    </a:moveTo>
                    <a:cubicBezTo>
                      <a:pt x="8" y="86586"/>
                      <a:pt x="9108" y="95685"/>
                      <a:pt x="20332" y="95685"/>
                    </a:cubicBezTo>
                    <a:lnTo>
                      <a:pt x="75327" y="95685"/>
                    </a:lnTo>
                    <a:cubicBezTo>
                      <a:pt x="86552" y="95685"/>
                      <a:pt x="95651" y="86586"/>
                      <a:pt x="95651" y="75361"/>
                    </a:cubicBezTo>
                    <a:lnTo>
                      <a:pt x="95651" y="42"/>
                    </a:lnTo>
                    <a:lnTo>
                      <a:pt x="8" y="42"/>
                    </a:lnTo>
                    <a:lnTo>
                      <a:pt x="8" y="7536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3" name="Полилиния 182">
                <a:extLst>
                  <a:ext uri="{FF2B5EF4-FFF2-40B4-BE49-F238E27FC236}">
                    <a16:creationId xmlns:a16="http://schemas.microsoft.com/office/drawing/2014/main" id="{C9F60474-5698-AB48-A245-941B320D525E}"/>
                  </a:ext>
                </a:extLst>
              </p:cNvPr>
              <p:cNvSpPr/>
              <p:nvPr/>
            </p:nvSpPr>
            <p:spPr>
              <a:xfrm>
                <a:off x="3715725" y="6230793"/>
                <a:ext cx="20324" cy="20324"/>
              </a:xfrm>
              <a:custGeom>
                <a:avLst/>
                <a:gdLst>
                  <a:gd name="connsiteX0" fmla="*/ 13 w 20324"/>
                  <a:gd name="connsiteY0" fmla="*/ 20366 h 20324"/>
                  <a:gd name="connsiteX1" fmla="*/ 20337 w 20324"/>
                  <a:gd name="connsiteY1" fmla="*/ 42 h 20324"/>
                  <a:gd name="connsiteX2" fmla="*/ 20337 w 20324"/>
                  <a:gd name="connsiteY2" fmla="*/ 2036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13" y="20366"/>
                    </a:moveTo>
                    <a:cubicBezTo>
                      <a:pt x="11238" y="20366"/>
                      <a:pt x="20337" y="11266"/>
                      <a:pt x="20337" y="42"/>
                    </a:cubicBezTo>
                    <a:lnTo>
                      <a:pt x="20337" y="2036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4" name="Полилиния 183">
                <a:extLst>
                  <a:ext uri="{FF2B5EF4-FFF2-40B4-BE49-F238E27FC236}">
                    <a16:creationId xmlns:a16="http://schemas.microsoft.com/office/drawing/2014/main" id="{E35C0578-530B-C941-88FE-398585BF8B15}"/>
                  </a:ext>
                </a:extLst>
              </p:cNvPr>
              <p:cNvSpPr/>
              <p:nvPr/>
            </p:nvSpPr>
            <p:spPr>
              <a:xfrm>
                <a:off x="3736049" y="6155475"/>
                <a:ext cx="95643" cy="95643"/>
              </a:xfrm>
              <a:custGeom>
                <a:avLst/>
                <a:gdLst>
                  <a:gd name="connsiteX0" fmla="*/ 17 w 95643"/>
                  <a:gd name="connsiteY0" fmla="*/ 42 h 95643"/>
                  <a:gd name="connsiteX1" fmla="*/ 95660 w 95643"/>
                  <a:gd name="connsiteY1" fmla="*/ 42 h 95643"/>
                  <a:gd name="connsiteX2" fmla="*/ 95660 w 95643"/>
                  <a:gd name="connsiteY2" fmla="*/ 95685 h 95643"/>
                  <a:gd name="connsiteX3" fmla="*/ 17 w 95643"/>
                  <a:gd name="connsiteY3" fmla="*/ 956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7" y="42"/>
                    </a:moveTo>
                    <a:lnTo>
                      <a:pt x="95660" y="42"/>
                    </a:lnTo>
                    <a:lnTo>
                      <a:pt x="95660" y="95685"/>
                    </a:lnTo>
                    <a:lnTo>
                      <a:pt x="17" y="9568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5" name="Полилиния 184">
                <a:extLst>
                  <a:ext uri="{FF2B5EF4-FFF2-40B4-BE49-F238E27FC236}">
                    <a16:creationId xmlns:a16="http://schemas.microsoft.com/office/drawing/2014/main" id="{D899C8BC-4698-8348-B437-1E51557764D1}"/>
                  </a:ext>
                </a:extLst>
              </p:cNvPr>
              <p:cNvSpPr/>
              <p:nvPr/>
            </p:nvSpPr>
            <p:spPr>
              <a:xfrm>
                <a:off x="3927335" y="6155475"/>
                <a:ext cx="95643" cy="95643"/>
              </a:xfrm>
              <a:custGeom>
                <a:avLst/>
                <a:gdLst>
                  <a:gd name="connsiteX0" fmla="*/ 75341 w 95643"/>
                  <a:gd name="connsiteY0" fmla="*/ 42 h 95643"/>
                  <a:gd name="connsiteX1" fmla="*/ 20346 w 95643"/>
                  <a:gd name="connsiteY1" fmla="*/ 42 h 95643"/>
                  <a:gd name="connsiteX2" fmla="*/ 22 w 95643"/>
                  <a:gd name="connsiteY2" fmla="*/ 20366 h 95643"/>
                  <a:gd name="connsiteX3" fmla="*/ 22 w 95643"/>
                  <a:gd name="connsiteY3" fmla="*/ 75361 h 95643"/>
                  <a:gd name="connsiteX4" fmla="*/ 20346 w 95643"/>
                  <a:gd name="connsiteY4" fmla="*/ 95685 h 95643"/>
                  <a:gd name="connsiteX5" fmla="*/ 95665 w 95643"/>
                  <a:gd name="connsiteY5" fmla="*/ 95685 h 95643"/>
                  <a:gd name="connsiteX6" fmla="*/ 95665 w 95643"/>
                  <a:gd name="connsiteY6" fmla="*/ 4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1" y="42"/>
                    </a:moveTo>
                    <a:lnTo>
                      <a:pt x="20346" y="42"/>
                    </a:lnTo>
                    <a:cubicBezTo>
                      <a:pt x="9122" y="42"/>
                      <a:pt x="22" y="9142"/>
                      <a:pt x="22" y="20366"/>
                    </a:cubicBezTo>
                    <a:lnTo>
                      <a:pt x="22" y="75361"/>
                    </a:lnTo>
                    <a:cubicBezTo>
                      <a:pt x="22" y="86586"/>
                      <a:pt x="9122" y="95685"/>
                      <a:pt x="20346" y="95685"/>
                    </a:cubicBezTo>
                    <a:lnTo>
                      <a:pt x="95665" y="95685"/>
                    </a:lnTo>
                    <a:lnTo>
                      <a:pt x="95665" y="4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6" name="Полилиния 185">
                <a:extLst>
                  <a:ext uri="{FF2B5EF4-FFF2-40B4-BE49-F238E27FC236}">
                    <a16:creationId xmlns:a16="http://schemas.microsoft.com/office/drawing/2014/main" id="{CE6D0052-1321-C146-9044-919AA1F8AE79}"/>
                  </a:ext>
                </a:extLst>
              </p:cNvPr>
              <p:cNvSpPr/>
              <p:nvPr/>
            </p:nvSpPr>
            <p:spPr>
              <a:xfrm>
                <a:off x="4022978" y="6155475"/>
                <a:ext cx="95643" cy="95643"/>
              </a:xfrm>
              <a:custGeom>
                <a:avLst/>
                <a:gdLst>
                  <a:gd name="connsiteX0" fmla="*/ 25 w 95643"/>
                  <a:gd name="connsiteY0" fmla="*/ 42 h 95643"/>
                  <a:gd name="connsiteX1" fmla="*/ 95668 w 95643"/>
                  <a:gd name="connsiteY1" fmla="*/ 42 h 95643"/>
                  <a:gd name="connsiteX2" fmla="*/ 95668 w 95643"/>
                  <a:gd name="connsiteY2" fmla="*/ 95685 h 95643"/>
                  <a:gd name="connsiteX3" fmla="*/ 25 w 95643"/>
                  <a:gd name="connsiteY3" fmla="*/ 956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5" y="42"/>
                    </a:moveTo>
                    <a:lnTo>
                      <a:pt x="95668" y="42"/>
                    </a:lnTo>
                    <a:lnTo>
                      <a:pt x="95668" y="95685"/>
                    </a:lnTo>
                    <a:lnTo>
                      <a:pt x="25" y="9568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7" name="Полилиния 186">
                <a:extLst>
                  <a:ext uri="{FF2B5EF4-FFF2-40B4-BE49-F238E27FC236}">
                    <a16:creationId xmlns:a16="http://schemas.microsoft.com/office/drawing/2014/main" id="{3569EEBE-4298-4143-8B5A-84E772505EE4}"/>
                  </a:ext>
                </a:extLst>
              </p:cNvPr>
              <p:cNvSpPr/>
              <p:nvPr/>
            </p:nvSpPr>
            <p:spPr>
              <a:xfrm>
                <a:off x="4118621" y="6155475"/>
                <a:ext cx="95643" cy="95643"/>
              </a:xfrm>
              <a:custGeom>
                <a:avLst/>
                <a:gdLst>
                  <a:gd name="connsiteX0" fmla="*/ 28 w 95643"/>
                  <a:gd name="connsiteY0" fmla="*/ 42 h 95643"/>
                  <a:gd name="connsiteX1" fmla="*/ 95671 w 95643"/>
                  <a:gd name="connsiteY1" fmla="*/ 42 h 95643"/>
                  <a:gd name="connsiteX2" fmla="*/ 95671 w 95643"/>
                  <a:gd name="connsiteY2" fmla="*/ 95685 h 95643"/>
                  <a:gd name="connsiteX3" fmla="*/ 28 w 95643"/>
                  <a:gd name="connsiteY3" fmla="*/ 956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8" y="42"/>
                    </a:moveTo>
                    <a:lnTo>
                      <a:pt x="95671" y="42"/>
                    </a:lnTo>
                    <a:lnTo>
                      <a:pt x="95671" y="95685"/>
                    </a:lnTo>
                    <a:lnTo>
                      <a:pt x="28" y="9568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8" name="Полилиния 187">
                <a:extLst>
                  <a:ext uri="{FF2B5EF4-FFF2-40B4-BE49-F238E27FC236}">
                    <a16:creationId xmlns:a16="http://schemas.microsoft.com/office/drawing/2014/main" id="{996F904B-29FD-2543-8127-39DC9D5157BF}"/>
                  </a:ext>
                </a:extLst>
              </p:cNvPr>
              <p:cNvSpPr/>
              <p:nvPr/>
            </p:nvSpPr>
            <p:spPr>
              <a:xfrm>
                <a:off x="4214264" y="6155475"/>
                <a:ext cx="95643" cy="95643"/>
              </a:xfrm>
              <a:custGeom>
                <a:avLst/>
                <a:gdLst>
                  <a:gd name="connsiteX0" fmla="*/ 95674 w 95643"/>
                  <a:gd name="connsiteY0" fmla="*/ 75361 h 95643"/>
                  <a:gd name="connsiteX1" fmla="*/ 75350 w 95643"/>
                  <a:gd name="connsiteY1" fmla="*/ 95685 h 95643"/>
                  <a:gd name="connsiteX2" fmla="*/ 31 w 95643"/>
                  <a:gd name="connsiteY2" fmla="*/ 95685 h 95643"/>
                  <a:gd name="connsiteX3" fmla="*/ 31 w 95643"/>
                  <a:gd name="connsiteY3" fmla="*/ 42 h 95643"/>
                  <a:gd name="connsiteX4" fmla="*/ 95674 w 95643"/>
                  <a:gd name="connsiteY4" fmla="*/ 42 h 95643"/>
                  <a:gd name="connsiteX5" fmla="*/ 95674 w 95643"/>
                  <a:gd name="connsiteY5" fmla="*/ 7536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74" y="75361"/>
                    </a:moveTo>
                    <a:cubicBezTo>
                      <a:pt x="95674" y="86586"/>
                      <a:pt x="86574" y="95685"/>
                      <a:pt x="75350" y="95685"/>
                    </a:cubicBezTo>
                    <a:lnTo>
                      <a:pt x="31" y="95685"/>
                    </a:lnTo>
                    <a:lnTo>
                      <a:pt x="31" y="42"/>
                    </a:lnTo>
                    <a:lnTo>
                      <a:pt x="95674" y="42"/>
                    </a:lnTo>
                    <a:lnTo>
                      <a:pt x="95674" y="7536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9" name="Полилиния 188">
                <a:extLst>
                  <a:ext uri="{FF2B5EF4-FFF2-40B4-BE49-F238E27FC236}">
                    <a16:creationId xmlns:a16="http://schemas.microsoft.com/office/drawing/2014/main" id="{ECA007C7-9A53-1545-8FA7-AD31130C927B}"/>
                  </a:ext>
                </a:extLst>
              </p:cNvPr>
              <p:cNvSpPr/>
              <p:nvPr/>
            </p:nvSpPr>
            <p:spPr>
              <a:xfrm>
                <a:off x="5266338" y="6155475"/>
                <a:ext cx="95643" cy="95643"/>
              </a:xfrm>
              <a:custGeom>
                <a:avLst/>
                <a:gdLst>
                  <a:gd name="connsiteX0" fmla="*/ 62 w 95643"/>
                  <a:gd name="connsiteY0" fmla="*/ 75361 h 95643"/>
                  <a:gd name="connsiteX1" fmla="*/ 20386 w 95643"/>
                  <a:gd name="connsiteY1" fmla="*/ 95685 h 95643"/>
                  <a:gd name="connsiteX2" fmla="*/ 75381 w 95643"/>
                  <a:gd name="connsiteY2" fmla="*/ 95685 h 95643"/>
                  <a:gd name="connsiteX3" fmla="*/ 95705 w 95643"/>
                  <a:gd name="connsiteY3" fmla="*/ 75361 h 95643"/>
                  <a:gd name="connsiteX4" fmla="*/ 95705 w 95643"/>
                  <a:gd name="connsiteY4" fmla="*/ 42 h 95643"/>
                  <a:gd name="connsiteX5" fmla="*/ 62 w 95643"/>
                  <a:gd name="connsiteY5" fmla="*/ 42 h 95643"/>
                  <a:gd name="connsiteX6" fmla="*/ 62 w 95643"/>
                  <a:gd name="connsiteY6" fmla="*/ 7536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62" y="75361"/>
                    </a:moveTo>
                    <a:cubicBezTo>
                      <a:pt x="62" y="86586"/>
                      <a:pt x="9162" y="95685"/>
                      <a:pt x="20386" y="95685"/>
                    </a:cubicBezTo>
                    <a:lnTo>
                      <a:pt x="75381" y="95685"/>
                    </a:lnTo>
                    <a:cubicBezTo>
                      <a:pt x="86606" y="95685"/>
                      <a:pt x="95705" y="86586"/>
                      <a:pt x="95705" y="75361"/>
                    </a:cubicBezTo>
                    <a:lnTo>
                      <a:pt x="95705" y="42"/>
                    </a:lnTo>
                    <a:lnTo>
                      <a:pt x="62" y="42"/>
                    </a:lnTo>
                    <a:lnTo>
                      <a:pt x="62" y="7536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0" name="Полилиния 189">
                <a:extLst>
                  <a:ext uri="{FF2B5EF4-FFF2-40B4-BE49-F238E27FC236}">
                    <a16:creationId xmlns:a16="http://schemas.microsoft.com/office/drawing/2014/main" id="{BBEFBDEE-394F-D84B-B219-003545067588}"/>
                  </a:ext>
                </a:extLst>
              </p:cNvPr>
              <p:cNvSpPr/>
              <p:nvPr/>
            </p:nvSpPr>
            <p:spPr>
              <a:xfrm>
                <a:off x="5361981" y="6155475"/>
                <a:ext cx="20324" cy="20324"/>
              </a:xfrm>
              <a:custGeom>
                <a:avLst/>
                <a:gdLst>
                  <a:gd name="connsiteX0" fmla="*/ 20390 w 20324"/>
                  <a:gd name="connsiteY0" fmla="*/ 43 h 20324"/>
                  <a:gd name="connsiteX1" fmla="*/ 66 w 20324"/>
                  <a:gd name="connsiteY1" fmla="*/ 43 h 20324"/>
                  <a:gd name="connsiteX2" fmla="*/ 66 w 20324"/>
                  <a:gd name="connsiteY2" fmla="*/ 20367 h 20324"/>
                  <a:gd name="connsiteX3" fmla="*/ 20390 w 20324"/>
                  <a:gd name="connsiteY3" fmla="*/ 4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0" y="43"/>
                    </a:moveTo>
                    <a:lnTo>
                      <a:pt x="66" y="43"/>
                    </a:lnTo>
                    <a:lnTo>
                      <a:pt x="66" y="20367"/>
                    </a:lnTo>
                    <a:cubicBezTo>
                      <a:pt x="66" y="9142"/>
                      <a:pt x="9165" y="43"/>
                      <a:pt x="20390" y="4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1" name="Полилиния 190">
                <a:extLst>
                  <a:ext uri="{FF2B5EF4-FFF2-40B4-BE49-F238E27FC236}">
                    <a16:creationId xmlns:a16="http://schemas.microsoft.com/office/drawing/2014/main" id="{7C5709F6-33C5-8F40-9E24-D84D197967D8}"/>
                  </a:ext>
                </a:extLst>
              </p:cNvPr>
              <p:cNvSpPr/>
              <p:nvPr/>
            </p:nvSpPr>
            <p:spPr>
              <a:xfrm>
                <a:off x="5744553" y="6155475"/>
                <a:ext cx="95643" cy="95643"/>
              </a:xfrm>
              <a:custGeom>
                <a:avLst/>
                <a:gdLst>
                  <a:gd name="connsiteX0" fmla="*/ 20401 w 95643"/>
                  <a:gd name="connsiteY0" fmla="*/ 42 h 95643"/>
                  <a:gd name="connsiteX1" fmla="*/ 76 w 95643"/>
                  <a:gd name="connsiteY1" fmla="*/ 20366 h 95643"/>
                  <a:gd name="connsiteX2" fmla="*/ 76 w 95643"/>
                  <a:gd name="connsiteY2" fmla="*/ 95685 h 95643"/>
                  <a:gd name="connsiteX3" fmla="*/ 95719 w 95643"/>
                  <a:gd name="connsiteY3" fmla="*/ 95685 h 95643"/>
                  <a:gd name="connsiteX4" fmla="*/ 95719 w 95643"/>
                  <a:gd name="connsiteY4" fmla="*/ 42 h 95643"/>
                  <a:gd name="connsiteX5" fmla="*/ 20401 w 95643"/>
                  <a:gd name="connsiteY5" fmla="*/ 4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1" y="42"/>
                    </a:moveTo>
                    <a:cubicBezTo>
                      <a:pt x="9176" y="42"/>
                      <a:pt x="76" y="9142"/>
                      <a:pt x="76" y="20366"/>
                    </a:cubicBezTo>
                    <a:lnTo>
                      <a:pt x="76" y="95685"/>
                    </a:lnTo>
                    <a:lnTo>
                      <a:pt x="95719" y="95685"/>
                    </a:lnTo>
                    <a:lnTo>
                      <a:pt x="95719" y="42"/>
                    </a:lnTo>
                    <a:lnTo>
                      <a:pt x="20401" y="4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2" name="Полилиния 191">
                <a:extLst>
                  <a:ext uri="{FF2B5EF4-FFF2-40B4-BE49-F238E27FC236}">
                    <a16:creationId xmlns:a16="http://schemas.microsoft.com/office/drawing/2014/main" id="{9B39727A-08FF-DE41-8200-B03F5429310A}"/>
                  </a:ext>
                </a:extLst>
              </p:cNvPr>
              <p:cNvSpPr/>
              <p:nvPr/>
            </p:nvSpPr>
            <p:spPr>
              <a:xfrm>
                <a:off x="5840196" y="6155475"/>
                <a:ext cx="95643" cy="95643"/>
              </a:xfrm>
              <a:custGeom>
                <a:avLst/>
                <a:gdLst>
                  <a:gd name="connsiteX0" fmla="*/ 95722 w 95643"/>
                  <a:gd name="connsiteY0" fmla="*/ 75361 h 95643"/>
                  <a:gd name="connsiteX1" fmla="*/ 75398 w 95643"/>
                  <a:gd name="connsiteY1" fmla="*/ 95685 h 95643"/>
                  <a:gd name="connsiteX2" fmla="*/ 79 w 95643"/>
                  <a:gd name="connsiteY2" fmla="*/ 95685 h 95643"/>
                  <a:gd name="connsiteX3" fmla="*/ 79 w 95643"/>
                  <a:gd name="connsiteY3" fmla="*/ 42 h 95643"/>
                  <a:gd name="connsiteX4" fmla="*/ 95722 w 95643"/>
                  <a:gd name="connsiteY4" fmla="*/ 42 h 95643"/>
                  <a:gd name="connsiteX5" fmla="*/ 95722 w 95643"/>
                  <a:gd name="connsiteY5" fmla="*/ 7536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22" y="75361"/>
                    </a:moveTo>
                    <a:cubicBezTo>
                      <a:pt x="95722" y="86586"/>
                      <a:pt x="86623" y="95685"/>
                      <a:pt x="75398" y="95685"/>
                    </a:cubicBezTo>
                    <a:lnTo>
                      <a:pt x="79" y="95685"/>
                    </a:lnTo>
                    <a:lnTo>
                      <a:pt x="79" y="42"/>
                    </a:lnTo>
                    <a:lnTo>
                      <a:pt x="95722" y="42"/>
                    </a:lnTo>
                    <a:lnTo>
                      <a:pt x="95722" y="7536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3" name="Полилиния 192">
                <a:extLst>
                  <a:ext uri="{FF2B5EF4-FFF2-40B4-BE49-F238E27FC236}">
                    <a16:creationId xmlns:a16="http://schemas.microsoft.com/office/drawing/2014/main" id="{2DB821AD-538B-CC43-8947-22C7517EC159}"/>
                  </a:ext>
                </a:extLst>
              </p:cNvPr>
              <p:cNvSpPr/>
              <p:nvPr/>
            </p:nvSpPr>
            <p:spPr>
              <a:xfrm>
                <a:off x="5935839" y="6155475"/>
                <a:ext cx="20324" cy="20324"/>
              </a:xfrm>
              <a:custGeom>
                <a:avLst/>
                <a:gdLst>
                  <a:gd name="connsiteX0" fmla="*/ 20407 w 20324"/>
                  <a:gd name="connsiteY0" fmla="*/ 43 h 20324"/>
                  <a:gd name="connsiteX1" fmla="*/ 83 w 20324"/>
                  <a:gd name="connsiteY1" fmla="*/ 43 h 20324"/>
                  <a:gd name="connsiteX2" fmla="*/ 83 w 20324"/>
                  <a:gd name="connsiteY2" fmla="*/ 20367 h 20324"/>
                  <a:gd name="connsiteX3" fmla="*/ 20407 w 20324"/>
                  <a:gd name="connsiteY3" fmla="*/ 4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7" y="43"/>
                    </a:moveTo>
                    <a:lnTo>
                      <a:pt x="83" y="43"/>
                    </a:lnTo>
                    <a:lnTo>
                      <a:pt x="83" y="20367"/>
                    </a:lnTo>
                    <a:cubicBezTo>
                      <a:pt x="83" y="9142"/>
                      <a:pt x="9182" y="43"/>
                      <a:pt x="20407" y="4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4" name="Полилиния 193">
                <a:extLst>
                  <a:ext uri="{FF2B5EF4-FFF2-40B4-BE49-F238E27FC236}">
                    <a16:creationId xmlns:a16="http://schemas.microsoft.com/office/drawing/2014/main" id="{65FB30AF-81C2-6045-9233-4A0055717BCB}"/>
                  </a:ext>
                </a:extLst>
              </p:cNvPr>
              <p:cNvSpPr/>
              <p:nvPr/>
            </p:nvSpPr>
            <p:spPr>
              <a:xfrm>
                <a:off x="3544763" y="6251118"/>
                <a:ext cx="95643" cy="95643"/>
              </a:xfrm>
              <a:custGeom>
                <a:avLst/>
                <a:gdLst>
                  <a:gd name="connsiteX0" fmla="*/ 75330 w 95643"/>
                  <a:gd name="connsiteY0" fmla="*/ 45 h 95643"/>
                  <a:gd name="connsiteX1" fmla="*/ 20335 w 95643"/>
                  <a:gd name="connsiteY1" fmla="*/ 45 h 95643"/>
                  <a:gd name="connsiteX2" fmla="*/ 11 w 95643"/>
                  <a:gd name="connsiteY2" fmla="*/ 20369 h 95643"/>
                  <a:gd name="connsiteX3" fmla="*/ 11 w 95643"/>
                  <a:gd name="connsiteY3" fmla="*/ 75364 h 95643"/>
                  <a:gd name="connsiteX4" fmla="*/ 20335 w 95643"/>
                  <a:gd name="connsiteY4" fmla="*/ 95688 h 95643"/>
                  <a:gd name="connsiteX5" fmla="*/ 95654 w 95643"/>
                  <a:gd name="connsiteY5" fmla="*/ 95688 h 95643"/>
                  <a:gd name="connsiteX6" fmla="*/ 95654 w 95643"/>
                  <a:gd name="connsiteY6" fmla="*/ 4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30" y="45"/>
                    </a:moveTo>
                    <a:lnTo>
                      <a:pt x="20335" y="45"/>
                    </a:lnTo>
                    <a:cubicBezTo>
                      <a:pt x="9110" y="45"/>
                      <a:pt x="11" y="9145"/>
                      <a:pt x="11" y="20369"/>
                    </a:cubicBezTo>
                    <a:lnTo>
                      <a:pt x="11" y="75364"/>
                    </a:lnTo>
                    <a:cubicBezTo>
                      <a:pt x="11" y="86589"/>
                      <a:pt x="9110" y="95688"/>
                      <a:pt x="20335" y="95688"/>
                    </a:cubicBezTo>
                    <a:lnTo>
                      <a:pt x="95654" y="95688"/>
                    </a:lnTo>
                    <a:lnTo>
                      <a:pt x="95654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5" name="Полилиния 194">
                <a:extLst>
                  <a:ext uri="{FF2B5EF4-FFF2-40B4-BE49-F238E27FC236}">
                    <a16:creationId xmlns:a16="http://schemas.microsoft.com/office/drawing/2014/main" id="{F1F2FFA0-A4D4-4440-8D52-8DFC18C6E1AA}"/>
                  </a:ext>
                </a:extLst>
              </p:cNvPr>
              <p:cNvSpPr/>
              <p:nvPr/>
            </p:nvSpPr>
            <p:spPr>
              <a:xfrm>
                <a:off x="3640406" y="6251118"/>
                <a:ext cx="95643" cy="95643"/>
              </a:xfrm>
              <a:custGeom>
                <a:avLst/>
                <a:gdLst>
                  <a:gd name="connsiteX0" fmla="*/ 14 w 95643"/>
                  <a:gd name="connsiteY0" fmla="*/ 45 h 95643"/>
                  <a:gd name="connsiteX1" fmla="*/ 95657 w 95643"/>
                  <a:gd name="connsiteY1" fmla="*/ 45 h 95643"/>
                  <a:gd name="connsiteX2" fmla="*/ 95657 w 95643"/>
                  <a:gd name="connsiteY2" fmla="*/ 95688 h 95643"/>
                  <a:gd name="connsiteX3" fmla="*/ 14 w 95643"/>
                  <a:gd name="connsiteY3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4" y="45"/>
                    </a:moveTo>
                    <a:lnTo>
                      <a:pt x="95657" y="45"/>
                    </a:lnTo>
                    <a:lnTo>
                      <a:pt x="95657" y="95688"/>
                    </a:lnTo>
                    <a:lnTo>
                      <a:pt x="14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6" name="Полилиния 195">
                <a:extLst>
                  <a:ext uri="{FF2B5EF4-FFF2-40B4-BE49-F238E27FC236}">
                    <a16:creationId xmlns:a16="http://schemas.microsoft.com/office/drawing/2014/main" id="{8595EC7E-7F05-2545-BA90-ABF9BC871F7B}"/>
                  </a:ext>
                </a:extLst>
              </p:cNvPr>
              <p:cNvSpPr/>
              <p:nvPr/>
            </p:nvSpPr>
            <p:spPr>
              <a:xfrm>
                <a:off x="3736049" y="6251118"/>
                <a:ext cx="95643" cy="95643"/>
              </a:xfrm>
              <a:custGeom>
                <a:avLst/>
                <a:gdLst>
                  <a:gd name="connsiteX0" fmla="*/ 17 w 95643"/>
                  <a:gd name="connsiteY0" fmla="*/ 45 h 95643"/>
                  <a:gd name="connsiteX1" fmla="*/ 95660 w 95643"/>
                  <a:gd name="connsiteY1" fmla="*/ 45 h 95643"/>
                  <a:gd name="connsiteX2" fmla="*/ 95660 w 95643"/>
                  <a:gd name="connsiteY2" fmla="*/ 95688 h 95643"/>
                  <a:gd name="connsiteX3" fmla="*/ 17 w 95643"/>
                  <a:gd name="connsiteY3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7" y="45"/>
                    </a:moveTo>
                    <a:lnTo>
                      <a:pt x="95660" y="45"/>
                    </a:lnTo>
                    <a:lnTo>
                      <a:pt x="95660" y="95688"/>
                    </a:lnTo>
                    <a:lnTo>
                      <a:pt x="17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7" name="Полилиния 196">
                <a:extLst>
                  <a:ext uri="{FF2B5EF4-FFF2-40B4-BE49-F238E27FC236}">
                    <a16:creationId xmlns:a16="http://schemas.microsoft.com/office/drawing/2014/main" id="{0534A1DE-3143-6749-A3D5-5B833EC44EB7}"/>
                  </a:ext>
                </a:extLst>
              </p:cNvPr>
              <p:cNvSpPr/>
              <p:nvPr/>
            </p:nvSpPr>
            <p:spPr>
              <a:xfrm>
                <a:off x="3831692" y="6326436"/>
                <a:ext cx="20324" cy="20324"/>
              </a:xfrm>
              <a:custGeom>
                <a:avLst/>
                <a:gdLst>
                  <a:gd name="connsiteX0" fmla="*/ 20344 w 20324"/>
                  <a:gd name="connsiteY0" fmla="*/ 20369 h 20324"/>
                  <a:gd name="connsiteX1" fmla="*/ 20 w 20324"/>
                  <a:gd name="connsiteY1" fmla="*/ 45 h 20324"/>
                  <a:gd name="connsiteX2" fmla="*/ 20 w 20324"/>
                  <a:gd name="connsiteY2" fmla="*/ 2036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44" y="20369"/>
                    </a:moveTo>
                    <a:cubicBezTo>
                      <a:pt x="9119" y="20369"/>
                      <a:pt x="20" y="11269"/>
                      <a:pt x="20" y="45"/>
                    </a:cubicBezTo>
                    <a:lnTo>
                      <a:pt x="20" y="2036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8" name="Полилиния 197">
                <a:extLst>
                  <a:ext uri="{FF2B5EF4-FFF2-40B4-BE49-F238E27FC236}">
                    <a16:creationId xmlns:a16="http://schemas.microsoft.com/office/drawing/2014/main" id="{CB8FB453-8128-B64D-825B-66B03F524C34}"/>
                  </a:ext>
                </a:extLst>
              </p:cNvPr>
              <p:cNvSpPr/>
              <p:nvPr/>
            </p:nvSpPr>
            <p:spPr>
              <a:xfrm>
                <a:off x="5457624" y="6251118"/>
                <a:ext cx="95643" cy="95643"/>
              </a:xfrm>
              <a:custGeom>
                <a:avLst/>
                <a:gdLst>
                  <a:gd name="connsiteX0" fmla="*/ 75387 w 95643"/>
                  <a:gd name="connsiteY0" fmla="*/ 45 h 95643"/>
                  <a:gd name="connsiteX1" fmla="*/ 20392 w 95643"/>
                  <a:gd name="connsiteY1" fmla="*/ 45 h 95643"/>
                  <a:gd name="connsiteX2" fmla="*/ 68 w 95643"/>
                  <a:gd name="connsiteY2" fmla="*/ 20369 h 95643"/>
                  <a:gd name="connsiteX3" fmla="*/ 68 w 95643"/>
                  <a:gd name="connsiteY3" fmla="*/ 75364 h 95643"/>
                  <a:gd name="connsiteX4" fmla="*/ 20392 w 95643"/>
                  <a:gd name="connsiteY4" fmla="*/ 95688 h 95643"/>
                  <a:gd name="connsiteX5" fmla="*/ 95711 w 95643"/>
                  <a:gd name="connsiteY5" fmla="*/ 95688 h 95643"/>
                  <a:gd name="connsiteX6" fmla="*/ 95711 w 95643"/>
                  <a:gd name="connsiteY6" fmla="*/ 4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87" y="45"/>
                    </a:moveTo>
                    <a:lnTo>
                      <a:pt x="20392" y="45"/>
                    </a:lnTo>
                    <a:cubicBezTo>
                      <a:pt x="9167" y="45"/>
                      <a:pt x="68" y="9145"/>
                      <a:pt x="68" y="20369"/>
                    </a:cubicBezTo>
                    <a:lnTo>
                      <a:pt x="68" y="75364"/>
                    </a:lnTo>
                    <a:cubicBezTo>
                      <a:pt x="68" y="86589"/>
                      <a:pt x="9167" y="95688"/>
                      <a:pt x="20392" y="95688"/>
                    </a:cubicBezTo>
                    <a:lnTo>
                      <a:pt x="95711" y="95688"/>
                    </a:lnTo>
                    <a:lnTo>
                      <a:pt x="95711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9" name="Полилиния 198">
                <a:extLst>
                  <a:ext uri="{FF2B5EF4-FFF2-40B4-BE49-F238E27FC236}">
                    <a16:creationId xmlns:a16="http://schemas.microsoft.com/office/drawing/2014/main" id="{35064D44-AB62-644C-9DBE-0F85B8061C3D}"/>
                  </a:ext>
                </a:extLst>
              </p:cNvPr>
              <p:cNvSpPr/>
              <p:nvPr/>
            </p:nvSpPr>
            <p:spPr>
              <a:xfrm>
                <a:off x="5553267" y="6251118"/>
                <a:ext cx="95643" cy="95643"/>
              </a:xfrm>
              <a:custGeom>
                <a:avLst/>
                <a:gdLst>
                  <a:gd name="connsiteX0" fmla="*/ 75390 w 95643"/>
                  <a:gd name="connsiteY0" fmla="*/ 45 h 95643"/>
                  <a:gd name="connsiteX1" fmla="*/ 95714 w 95643"/>
                  <a:gd name="connsiteY1" fmla="*/ 20369 h 95643"/>
                  <a:gd name="connsiteX2" fmla="*/ 95714 w 95643"/>
                  <a:gd name="connsiteY2" fmla="*/ 95688 h 95643"/>
                  <a:gd name="connsiteX3" fmla="*/ 71 w 95643"/>
                  <a:gd name="connsiteY3" fmla="*/ 95688 h 95643"/>
                  <a:gd name="connsiteX4" fmla="*/ 71 w 95643"/>
                  <a:gd name="connsiteY4" fmla="*/ 45 h 95643"/>
                  <a:gd name="connsiteX5" fmla="*/ 75390 w 95643"/>
                  <a:gd name="connsiteY5" fmla="*/ 4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90" y="45"/>
                    </a:moveTo>
                    <a:cubicBezTo>
                      <a:pt x="86614" y="45"/>
                      <a:pt x="95714" y="9145"/>
                      <a:pt x="95714" y="20369"/>
                    </a:cubicBezTo>
                    <a:lnTo>
                      <a:pt x="95714" y="95688"/>
                    </a:lnTo>
                    <a:lnTo>
                      <a:pt x="71" y="95688"/>
                    </a:lnTo>
                    <a:lnTo>
                      <a:pt x="71" y="45"/>
                    </a:lnTo>
                    <a:lnTo>
                      <a:pt x="75390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0" name="Полилиния 199">
                <a:extLst>
                  <a:ext uri="{FF2B5EF4-FFF2-40B4-BE49-F238E27FC236}">
                    <a16:creationId xmlns:a16="http://schemas.microsoft.com/office/drawing/2014/main" id="{489622AA-B29C-C24F-93B2-2607967EEAFF}"/>
                  </a:ext>
                </a:extLst>
              </p:cNvPr>
              <p:cNvSpPr/>
              <p:nvPr/>
            </p:nvSpPr>
            <p:spPr>
              <a:xfrm>
                <a:off x="5744553" y="6251118"/>
                <a:ext cx="95643" cy="95643"/>
              </a:xfrm>
              <a:custGeom>
                <a:avLst/>
                <a:gdLst>
                  <a:gd name="connsiteX0" fmla="*/ 76 w 95643"/>
                  <a:gd name="connsiteY0" fmla="*/ 45 h 95643"/>
                  <a:gd name="connsiteX1" fmla="*/ 95719 w 95643"/>
                  <a:gd name="connsiteY1" fmla="*/ 45 h 95643"/>
                  <a:gd name="connsiteX2" fmla="*/ 95719 w 95643"/>
                  <a:gd name="connsiteY2" fmla="*/ 95688 h 95643"/>
                  <a:gd name="connsiteX3" fmla="*/ 76 w 95643"/>
                  <a:gd name="connsiteY3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45"/>
                    </a:moveTo>
                    <a:lnTo>
                      <a:pt x="95719" y="45"/>
                    </a:lnTo>
                    <a:lnTo>
                      <a:pt x="95719" y="95688"/>
                    </a:lnTo>
                    <a:lnTo>
                      <a:pt x="76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1" name="Полилиния 200">
                <a:extLst>
                  <a:ext uri="{FF2B5EF4-FFF2-40B4-BE49-F238E27FC236}">
                    <a16:creationId xmlns:a16="http://schemas.microsoft.com/office/drawing/2014/main" id="{C6E01333-6823-D647-B270-80935E57FFB5}"/>
                  </a:ext>
                </a:extLst>
              </p:cNvPr>
              <p:cNvSpPr/>
              <p:nvPr/>
            </p:nvSpPr>
            <p:spPr>
              <a:xfrm>
                <a:off x="5840196" y="6251118"/>
                <a:ext cx="20324" cy="20324"/>
              </a:xfrm>
              <a:custGeom>
                <a:avLst/>
                <a:gdLst>
                  <a:gd name="connsiteX0" fmla="*/ 20404 w 20324"/>
                  <a:gd name="connsiteY0" fmla="*/ 46 h 20324"/>
                  <a:gd name="connsiteX1" fmla="*/ 80 w 20324"/>
                  <a:gd name="connsiteY1" fmla="*/ 46 h 20324"/>
                  <a:gd name="connsiteX2" fmla="*/ 80 w 20324"/>
                  <a:gd name="connsiteY2" fmla="*/ 20370 h 20324"/>
                  <a:gd name="connsiteX3" fmla="*/ 20404 w 20324"/>
                  <a:gd name="connsiteY3" fmla="*/ 4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46"/>
                    </a:moveTo>
                    <a:lnTo>
                      <a:pt x="80" y="46"/>
                    </a:lnTo>
                    <a:lnTo>
                      <a:pt x="80" y="20370"/>
                    </a:lnTo>
                    <a:cubicBezTo>
                      <a:pt x="80" y="9145"/>
                      <a:pt x="9179" y="46"/>
                      <a:pt x="20404" y="4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2" name="Полилиния 201">
                <a:extLst>
                  <a:ext uri="{FF2B5EF4-FFF2-40B4-BE49-F238E27FC236}">
                    <a16:creationId xmlns:a16="http://schemas.microsoft.com/office/drawing/2014/main" id="{47A3D8C3-1FFB-2640-95BE-EEFA3D59B198}"/>
                  </a:ext>
                </a:extLst>
              </p:cNvPr>
              <p:cNvSpPr/>
              <p:nvPr/>
            </p:nvSpPr>
            <p:spPr>
              <a:xfrm>
                <a:off x="5935839" y="6251118"/>
                <a:ext cx="95643" cy="95643"/>
              </a:xfrm>
              <a:custGeom>
                <a:avLst/>
                <a:gdLst>
                  <a:gd name="connsiteX0" fmla="*/ 20406 w 95643"/>
                  <a:gd name="connsiteY0" fmla="*/ 45 h 95643"/>
                  <a:gd name="connsiteX1" fmla="*/ 82 w 95643"/>
                  <a:gd name="connsiteY1" fmla="*/ 20369 h 95643"/>
                  <a:gd name="connsiteX2" fmla="*/ 82 w 95643"/>
                  <a:gd name="connsiteY2" fmla="*/ 95688 h 95643"/>
                  <a:gd name="connsiteX3" fmla="*/ 95725 w 95643"/>
                  <a:gd name="connsiteY3" fmla="*/ 95688 h 95643"/>
                  <a:gd name="connsiteX4" fmla="*/ 95725 w 95643"/>
                  <a:gd name="connsiteY4" fmla="*/ 45 h 95643"/>
                  <a:gd name="connsiteX5" fmla="*/ 20406 w 95643"/>
                  <a:gd name="connsiteY5" fmla="*/ 4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6" y="45"/>
                    </a:moveTo>
                    <a:cubicBezTo>
                      <a:pt x="9182" y="45"/>
                      <a:pt x="82" y="9145"/>
                      <a:pt x="82" y="20369"/>
                    </a:cubicBezTo>
                    <a:lnTo>
                      <a:pt x="82" y="95688"/>
                    </a:lnTo>
                    <a:lnTo>
                      <a:pt x="95725" y="95688"/>
                    </a:lnTo>
                    <a:lnTo>
                      <a:pt x="95725" y="45"/>
                    </a:lnTo>
                    <a:lnTo>
                      <a:pt x="20406" y="4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3" name="Полилиния 202">
                <a:extLst>
                  <a:ext uri="{FF2B5EF4-FFF2-40B4-BE49-F238E27FC236}">
                    <a16:creationId xmlns:a16="http://schemas.microsoft.com/office/drawing/2014/main" id="{C0E6821D-52A5-6441-A08E-3C86156B6BF8}"/>
                  </a:ext>
                </a:extLst>
              </p:cNvPr>
              <p:cNvSpPr/>
              <p:nvPr/>
            </p:nvSpPr>
            <p:spPr>
              <a:xfrm>
                <a:off x="6031482" y="6251118"/>
                <a:ext cx="95643" cy="95643"/>
              </a:xfrm>
              <a:custGeom>
                <a:avLst/>
                <a:gdLst>
                  <a:gd name="connsiteX0" fmla="*/ 85 w 95643"/>
                  <a:gd name="connsiteY0" fmla="*/ 45 h 95643"/>
                  <a:gd name="connsiteX1" fmla="*/ 95728 w 95643"/>
                  <a:gd name="connsiteY1" fmla="*/ 45 h 95643"/>
                  <a:gd name="connsiteX2" fmla="*/ 95728 w 95643"/>
                  <a:gd name="connsiteY2" fmla="*/ 95688 h 95643"/>
                  <a:gd name="connsiteX3" fmla="*/ 85 w 95643"/>
                  <a:gd name="connsiteY3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45"/>
                    </a:moveTo>
                    <a:lnTo>
                      <a:pt x="95728" y="45"/>
                    </a:lnTo>
                    <a:lnTo>
                      <a:pt x="95728" y="95688"/>
                    </a:lnTo>
                    <a:lnTo>
                      <a:pt x="85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4" name="Полилиния 203">
                <a:extLst>
                  <a:ext uri="{FF2B5EF4-FFF2-40B4-BE49-F238E27FC236}">
                    <a16:creationId xmlns:a16="http://schemas.microsoft.com/office/drawing/2014/main" id="{999D3245-E683-6649-B854-2AC6136EC2A3}"/>
                  </a:ext>
                </a:extLst>
              </p:cNvPr>
              <p:cNvSpPr/>
              <p:nvPr/>
            </p:nvSpPr>
            <p:spPr>
              <a:xfrm>
                <a:off x="6127125" y="6251118"/>
                <a:ext cx="95643" cy="95643"/>
              </a:xfrm>
              <a:custGeom>
                <a:avLst/>
                <a:gdLst>
                  <a:gd name="connsiteX0" fmla="*/ 20412 w 95643"/>
                  <a:gd name="connsiteY0" fmla="*/ 95688 h 95643"/>
                  <a:gd name="connsiteX1" fmla="*/ 75407 w 95643"/>
                  <a:gd name="connsiteY1" fmla="*/ 95688 h 95643"/>
                  <a:gd name="connsiteX2" fmla="*/ 95731 w 95643"/>
                  <a:gd name="connsiteY2" fmla="*/ 75364 h 95643"/>
                  <a:gd name="connsiteX3" fmla="*/ 95731 w 95643"/>
                  <a:gd name="connsiteY3" fmla="*/ 20369 h 95643"/>
                  <a:gd name="connsiteX4" fmla="*/ 75407 w 95643"/>
                  <a:gd name="connsiteY4" fmla="*/ 45 h 95643"/>
                  <a:gd name="connsiteX5" fmla="*/ 88 w 95643"/>
                  <a:gd name="connsiteY5" fmla="*/ 45 h 95643"/>
                  <a:gd name="connsiteX6" fmla="*/ 88 w 95643"/>
                  <a:gd name="connsiteY6" fmla="*/ 956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12" y="95688"/>
                    </a:moveTo>
                    <a:lnTo>
                      <a:pt x="75407" y="95688"/>
                    </a:lnTo>
                    <a:cubicBezTo>
                      <a:pt x="86631" y="95688"/>
                      <a:pt x="95731" y="86589"/>
                      <a:pt x="95731" y="75364"/>
                    </a:cubicBezTo>
                    <a:lnTo>
                      <a:pt x="95731" y="20369"/>
                    </a:lnTo>
                    <a:cubicBezTo>
                      <a:pt x="95731" y="9145"/>
                      <a:pt x="86631" y="45"/>
                      <a:pt x="75407" y="45"/>
                    </a:cubicBezTo>
                    <a:lnTo>
                      <a:pt x="88" y="45"/>
                    </a:lnTo>
                    <a:lnTo>
                      <a:pt x="88" y="956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5" name="Полилиния 204">
                <a:extLst>
                  <a:ext uri="{FF2B5EF4-FFF2-40B4-BE49-F238E27FC236}">
                    <a16:creationId xmlns:a16="http://schemas.microsoft.com/office/drawing/2014/main" id="{6D9F8292-F2B7-104B-A8CD-501DB6A548C6}"/>
                  </a:ext>
                </a:extLst>
              </p:cNvPr>
              <p:cNvSpPr/>
              <p:nvPr/>
            </p:nvSpPr>
            <p:spPr>
              <a:xfrm>
                <a:off x="3715725" y="6346761"/>
                <a:ext cx="20324" cy="20324"/>
              </a:xfrm>
              <a:custGeom>
                <a:avLst/>
                <a:gdLst>
                  <a:gd name="connsiteX0" fmla="*/ 20337 w 20324"/>
                  <a:gd name="connsiteY0" fmla="*/ 20373 h 20324"/>
                  <a:gd name="connsiteX1" fmla="*/ 20337 w 20324"/>
                  <a:gd name="connsiteY1" fmla="*/ 48 h 20324"/>
                  <a:gd name="connsiteX2" fmla="*/ 13 w 20324"/>
                  <a:gd name="connsiteY2" fmla="*/ 48 h 20324"/>
                  <a:gd name="connsiteX3" fmla="*/ 20337 w 20324"/>
                  <a:gd name="connsiteY3" fmla="*/ 2037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37" y="20373"/>
                    </a:moveTo>
                    <a:lnTo>
                      <a:pt x="20337" y="48"/>
                    </a:lnTo>
                    <a:lnTo>
                      <a:pt x="13" y="48"/>
                    </a:lnTo>
                    <a:cubicBezTo>
                      <a:pt x="11238" y="48"/>
                      <a:pt x="20337" y="9148"/>
                      <a:pt x="20337" y="2037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6" name="Полилиния 205">
                <a:extLst>
                  <a:ext uri="{FF2B5EF4-FFF2-40B4-BE49-F238E27FC236}">
                    <a16:creationId xmlns:a16="http://schemas.microsoft.com/office/drawing/2014/main" id="{00C64502-4C80-8347-8AFB-42C5FCD77923}"/>
                  </a:ext>
                </a:extLst>
              </p:cNvPr>
              <p:cNvSpPr/>
              <p:nvPr/>
            </p:nvSpPr>
            <p:spPr>
              <a:xfrm>
                <a:off x="3736049" y="6346761"/>
                <a:ext cx="95643" cy="95643"/>
              </a:xfrm>
              <a:custGeom>
                <a:avLst/>
                <a:gdLst>
                  <a:gd name="connsiteX0" fmla="*/ 17 w 95643"/>
                  <a:gd name="connsiteY0" fmla="*/ 75367 h 95643"/>
                  <a:gd name="connsiteX1" fmla="*/ 20341 w 95643"/>
                  <a:gd name="connsiteY1" fmla="*/ 95691 h 95643"/>
                  <a:gd name="connsiteX2" fmla="*/ 95660 w 95643"/>
                  <a:gd name="connsiteY2" fmla="*/ 95691 h 95643"/>
                  <a:gd name="connsiteX3" fmla="*/ 95660 w 95643"/>
                  <a:gd name="connsiteY3" fmla="*/ 48 h 95643"/>
                  <a:gd name="connsiteX4" fmla="*/ 17 w 95643"/>
                  <a:gd name="connsiteY4" fmla="*/ 48 h 95643"/>
                  <a:gd name="connsiteX5" fmla="*/ 17 w 95643"/>
                  <a:gd name="connsiteY5" fmla="*/ 7536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17" y="75367"/>
                    </a:moveTo>
                    <a:cubicBezTo>
                      <a:pt x="17" y="86592"/>
                      <a:pt x="9116" y="95691"/>
                      <a:pt x="20341" y="95691"/>
                    </a:cubicBezTo>
                    <a:lnTo>
                      <a:pt x="95660" y="95691"/>
                    </a:lnTo>
                    <a:lnTo>
                      <a:pt x="95660" y="48"/>
                    </a:lnTo>
                    <a:lnTo>
                      <a:pt x="17" y="48"/>
                    </a:lnTo>
                    <a:lnTo>
                      <a:pt x="17" y="7536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7" name="Полилиния 206">
                <a:extLst>
                  <a:ext uri="{FF2B5EF4-FFF2-40B4-BE49-F238E27FC236}">
                    <a16:creationId xmlns:a16="http://schemas.microsoft.com/office/drawing/2014/main" id="{02F75E81-546B-FF4F-894E-A750435692A0}"/>
                  </a:ext>
                </a:extLst>
              </p:cNvPr>
              <p:cNvSpPr/>
              <p:nvPr/>
            </p:nvSpPr>
            <p:spPr>
              <a:xfrm>
                <a:off x="3831692" y="6346761"/>
                <a:ext cx="95643" cy="95643"/>
              </a:xfrm>
              <a:custGeom>
                <a:avLst/>
                <a:gdLst>
                  <a:gd name="connsiteX0" fmla="*/ 20344 w 95643"/>
                  <a:gd name="connsiteY0" fmla="*/ 95691 h 95643"/>
                  <a:gd name="connsiteX1" fmla="*/ 75338 w 95643"/>
                  <a:gd name="connsiteY1" fmla="*/ 95691 h 95643"/>
                  <a:gd name="connsiteX2" fmla="*/ 95662 w 95643"/>
                  <a:gd name="connsiteY2" fmla="*/ 75367 h 95643"/>
                  <a:gd name="connsiteX3" fmla="*/ 95662 w 95643"/>
                  <a:gd name="connsiteY3" fmla="*/ 20372 h 95643"/>
                  <a:gd name="connsiteX4" fmla="*/ 75338 w 95643"/>
                  <a:gd name="connsiteY4" fmla="*/ 48 h 95643"/>
                  <a:gd name="connsiteX5" fmla="*/ 19 w 95643"/>
                  <a:gd name="connsiteY5" fmla="*/ 48 h 95643"/>
                  <a:gd name="connsiteX6" fmla="*/ 19 w 95643"/>
                  <a:gd name="connsiteY6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44" y="95691"/>
                    </a:moveTo>
                    <a:lnTo>
                      <a:pt x="75338" y="95691"/>
                    </a:lnTo>
                    <a:cubicBezTo>
                      <a:pt x="86563" y="95691"/>
                      <a:pt x="95662" y="86592"/>
                      <a:pt x="95662" y="75367"/>
                    </a:cubicBezTo>
                    <a:lnTo>
                      <a:pt x="95662" y="20372"/>
                    </a:lnTo>
                    <a:cubicBezTo>
                      <a:pt x="95662" y="9147"/>
                      <a:pt x="86563" y="48"/>
                      <a:pt x="75338" y="48"/>
                    </a:cubicBezTo>
                    <a:lnTo>
                      <a:pt x="19" y="48"/>
                    </a:lnTo>
                    <a:lnTo>
                      <a:pt x="19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8" name="Полилиния 207">
                <a:extLst>
                  <a:ext uri="{FF2B5EF4-FFF2-40B4-BE49-F238E27FC236}">
                    <a16:creationId xmlns:a16="http://schemas.microsoft.com/office/drawing/2014/main" id="{48DA0172-EF16-364D-9825-5B4051EE43A4}"/>
                  </a:ext>
                </a:extLst>
              </p:cNvPr>
              <p:cNvSpPr/>
              <p:nvPr/>
            </p:nvSpPr>
            <p:spPr>
              <a:xfrm>
                <a:off x="4022978" y="6346761"/>
                <a:ext cx="95643" cy="95643"/>
              </a:xfrm>
              <a:custGeom>
                <a:avLst/>
                <a:gdLst>
                  <a:gd name="connsiteX0" fmla="*/ 75344 w 95643"/>
                  <a:gd name="connsiteY0" fmla="*/ 48 h 95643"/>
                  <a:gd name="connsiteX1" fmla="*/ 20349 w 95643"/>
                  <a:gd name="connsiteY1" fmla="*/ 48 h 95643"/>
                  <a:gd name="connsiteX2" fmla="*/ 25 w 95643"/>
                  <a:gd name="connsiteY2" fmla="*/ 20372 h 95643"/>
                  <a:gd name="connsiteX3" fmla="*/ 25 w 95643"/>
                  <a:gd name="connsiteY3" fmla="*/ 75367 h 95643"/>
                  <a:gd name="connsiteX4" fmla="*/ 20349 w 95643"/>
                  <a:gd name="connsiteY4" fmla="*/ 95691 h 95643"/>
                  <a:gd name="connsiteX5" fmla="*/ 95668 w 95643"/>
                  <a:gd name="connsiteY5" fmla="*/ 95691 h 95643"/>
                  <a:gd name="connsiteX6" fmla="*/ 95668 w 95643"/>
                  <a:gd name="connsiteY6" fmla="*/ 4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4" y="48"/>
                    </a:moveTo>
                    <a:lnTo>
                      <a:pt x="20349" y="48"/>
                    </a:lnTo>
                    <a:cubicBezTo>
                      <a:pt x="9125" y="48"/>
                      <a:pt x="25" y="9147"/>
                      <a:pt x="25" y="20372"/>
                    </a:cubicBezTo>
                    <a:lnTo>
                      <a:pt x="25" y="75367"/>
                    </a:lnTo>
                    <a:cubicBezTo>
                      <a:pt x="25" y="86592"/>
                      <a:pt x="9125" y="95691"/>
                      <a:pt x="20349" y="95691"/>
                    </a:cubicBezTo>
                    <a:lnTo>
                      <a:pt x="95668" y="95691"/>
                    </a:lnTo>
                    <a:lnTo>
                      <a:pt x="95668" y="4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9" name="Полилиния 208">
                <a:extLst>
                  <a:ext uri="{FF2B5EF4-FFF2-40B4-BE49-F238E27FC236}">
                    <a16:creationId xmlns:a16="http://schemas.microsoft.com/office/drawing/2014/main" id="{39A0743B-9296-F84A-9130-03B5554AC6E9}"/>
                  </a:ext>
                </a:extLst>
              </p:cNvPr>
              <p:cNvSpPr/>
              <p:nvPr/>
            </p:nvSpPr>
            <p:spPr>
              <a:xfrm>
                <a:off x="4118621" y="6346761"/>
                <a:ext cx="95643" cy="95643"/>
              </a:xfrm>
              <a:custGeom>
                <a:avLst/>
                <a:gdLst>
                  <a:gd name="connsiteX0" fmla="*/ 28 w 95643"/>
                  <a:gd name="connsiteY0" fmla="*/ 48 h 95643"/>
                  <a:gd name="connsiteX1" fmla="*/ 95671 w 95643"/>
                  <a:gd name="connsiteY1" fmla="*/ 48 h 95643"/>
                  <a:gd name="connsiteX2" fmla="*/ 95671 w 95643"/>
                  <a:gd name="connsiteY2" fmla="*/ 95691 h 95643"/>
                  <a:gd name="connsiteX3" fmla="*/ 28 w 95643"/>
                  <a:gd name="connsiteY3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8" y="48"/>
                    </a:moveTo>
                    <a:lnTo>
                      <a:pt x="95671" y="48"/>
                    </a:lnTo>
                    <a:lnTo>
                      <a:pt x="95671" y="95691"/>
                    </a:lnTo>
                    <a:lnTo>
                      <a:pt x="28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0" name="Полилиния 209">
                <a:extLst>
                  <a:ext uri="{FF2B5EF4-FFF2-40B4-BE49-F238E27FC236}">
                    <a16:creationId xmlns:a16="http://schemas.microsoft.com/office/drawing/2014/main" id="{B1A0F281-F68E-F24F-B88B-E6ADEB219C56}"/>
                  </a:ext>
                </a:extLst>
              </p:cNvPr>
              <p:cNvSpPr/>
              <p:nvPr/>
            </p:nvSpPr>
            <p:spPr>
              <a:xfrm>
                <a:off x="4214264" y="6346761"/>
                <a:ext cx="95643" cy="95643"/>
              </a:xfrm>
              <a:custGeom>
                <a:avLst/>
                <a:gdLst>
                  <a:gd name="connsiteX0" fmla="*/ 20355 w 95643"/>
                  <a:gd name="connsiteY0" fmla="*/ 95691 h 95643"/>
                  <a:gd name="connsiteX1" fmla="*/ 75350 w 95643"/>
                  <a:gd name="connsiteY1" fmla="*/ 95691 h 95643"/>
                  <a:gd name="connsiteX2" fmla="*/ 95674 w 95643"/>
                  <a:gd name="connsiteY2" fmla="*/ 75367 h 95643"/>
                  <a:gd name="connsiteX3" fmla="*/ 95674 w 95643"/>
                  <a:gd name="connsiteY3" fmla="*/ 20372 h 95643"/>
                  <a:gd name="connsiteX4" fmla="*/ 75350 w 95643"/>
                  <a:gd name="connsiteY4" fmla="*/ 48 h 95643"/>
                  <a:gd name="connsiteX5" fmla="*/ 31 w 95643"/>
                  <a:gd name="connsiteY5" fmla="*/ 48 h 95643"/>
                  <a:gd name="connsiteX6" fmla="*/ 31 w 95643"/>
                  <a:gd name="connsiteY6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55" y="95691"/>
                    </a:moveTo>
                    <a:lnTo>
                      <a:pt x="75350" y="95691"/>
                    </a:lnTo>
                    <a:cubicBezTo>
                      <a:pt x="86574" y="95691"/>
                      <a:pt x="95674" y="86592"/>
                      <a:pt x="95674" y="75367"/>
                    </a:cubicBezTo>
                    <a:lnTo>
                      <a:pt x="95674" y="20372"/>
                    </a:lnTo>
                    <a:cubicBezTo>
                      <a:pt x="95674" y="9147"/>
                      <a:pt x="86574" y="48"/>
                      <a:pt x="75350" y="48"/>
                    </a:cubicBezTo>
                    <a:lnTo>
                      <a:pt x="31" y="48"/>
                    </a:lnTo>
                    <a:lnTo>
                      <a:pt x="31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1" name="Полилиния 210">
                <a:extLst>
                  <a:ext uri="{FF2B5EF4-FFF2-40B4-BE49-F238E27FC236}">
                    <a16:creationId xmlns:a16="http://schemas.microsoft.com/office/drawing/2014/main" id="{ED03D3BC-6E73-CD43-AB4A-9BDD0E433357}"/>
                  </a:ext>
                </a:extLst>
              </p:cNvPr>
              <p:cNvSpPr/>
              <p:nvPr/>
            </p:nvSpPr>
            <p:spPr>
              <a:xfrm>
                <a:off x="5266338" y="6346761"/>
                <a:ext cx="95643" cy="95643"/>
              </a:xfrm>
              <a:custGeom>
                <a:avLst/>
                <a:gdLst>
                  <a:gd name="connsiteX0" fmla="*/ 95705 w 95643"/>
                  <a:gd name="connsiteY0" fmla="*/ 75367 h 95643"/>
                  <a:gd name="connsiteX1" fmla="*/ 95705 w 95643"/>
                  <a:gd name="connsiteY1" fmla="*/ 20372 h 95643"/>
                  <a:gd name="connsiteX2" fmla="*/ 75381 w 95643"/>
                  <a:gd name="connsiteY2" fmla="*/ 48 h 95643"/>
                  <a:gd name="connsiteX3" fmla="*/ 20386 w 95643"/>
                  <a:gd name="connsiteY3" fmla="*/ 48 h 95643"/>
                  <a:gd name="connsiteX4" fmla="*/ 62 w 95643"/>
                  <a:gd name="connsiteY4" fmla="*/ 20372 h 95643"/>
                  <a:gd name="connsiteX5" fmla="*/ 62 w 95643"/>
                  <a:gd name="connsiteY5" fmla="*/ 95691 h 95643"/>
                  <a:gd name="connsiteX6" fmla="*/ 95705 w 95643"/>
                  <a:gd name="connsiteY6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05" y="75367"/>
                    </a:moveTo>
                    <a:lnTo>
                      <a:pt x="95705" y="20372"/>
                    </a:lnTo>
                    <a:cubicBezTo>
                      <a:pt x="95705" y="9147"/>
                      <a:pt x="86606" y="48"/>
                      <a:pt x="75381" y="48"/>
                    </a:cubicBezTo>
                    <a:lnTo>
                      <a:pt x="20386" y="48"/>
                    </a:lnTo>
                    <a:cubicBezTo>
                      <a:pt x="9162" y="48"/>
                      <a:pt x="62" y="9147"/>
                      <a:pt x="62" y="20372"/>
                    </a:cubicBezTo>
                    <a:lnTo>
                      <a:pt x="62" y="95691"/>
                    </a:lnTo>
                    <a:lnTo>
                      <a:pt x="95705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2" name="Полилиния 211">
                <a:extLst>
                  <a:ext uri="{FF2B5EF4-FFF2-40B4-BE49-F238E27FC236}">
                    <a16:creationId xmlns:a16="http://schemas.microsoft.com/office/drawing/2014/main" id="{2A536714-A4AB-B441-A1D3-98B018D27E53}"/>
                  </a:ext>
                </a:extLst>
              </p:cNvPr>
              <p:cNvSpPr/>
              <p:nvPr/>
            </p:nvSpPr>
            <p:spPr>
              <a:xfrm>
                <a:off x="5532942" y="6346761"/>
                <a:ext cx="20324" cy="20324"/>
              </a:xfrm>
              <a:custGeom>
                <a:avLst/>
                <a:gdLst>
                  <a:gd name="connsiteX0" fmla="*/ 20392 w 20324"/>
                  <a:gd name="connsiteY0" fmla="*/ 20373 h 20324"/>
                  <a:gd name="connsiteX1" fmla="*/ 20392 w 20324"/>
                  <a:gd name="connsiteY1" fmla="*/ 48 h 20324"/>
                  <a:gd name="connsiteX2" fmla="*/ 67 w 20324"/>
                  <a:gd name="connsiteY2" fmla="*/ 48 h 20324"/>
                  <a:gd name="connsiteX3" fmla="*/ 20392 w 20324"/>
                  <a:gd name="connsiteY3" fmla="*/ 2037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2" y="20373"/>
                    </a:moveTo>
                    <a:lnTo>
                      <a:pt x="20392" y="48"/>
                    </a:lnTo>
                    <a:lnTo>
                      <a:pt x="67" y="48"/>
                    </a:lnTo>
                    <a:cubicBezTo>
                      <a:pt x="11292" y="48"/>
                      <a:pt x="20392" y="9148"/>
                      <a:pt x="20392" y="2037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3" name="Полилиния 212">
                <a:extLst>
                  <a:ext uri="{FF2B5EF4-FFF2-40B4-BE49-F238E27FC236}">
                    <a16:creationId xmlns:a16="http://schemas.microsoft.com/office/drawing/2014/main" id="{7D7A1DE2-45DC-964C-8AFB-8E99BE32DB62}"/>
                  </a:ext>
                </a:extLst>
              </p:cNvPr>
              <p:cNvSpPr/>
              <p:nvPr/>
            </p:nvSpPr>
            <p:spPr>
              <a:xfrm>
                <a:off x="5553267" y="6346761"/>
                <a:ext cx="95643" cy="95643"/>
              </a:xfrm>
              <a:custGeom>
                <a:avLst/>
                <a:gdLst>
                  <a:gd name="connsiteX0" fmla="*/ 71 w 95643"/>
                  <a:gd name="connsiteY0" fmla="*/ 75367 h 95643"/>
                  <a:gd name="connsiteX1" fmla="*/ 20395 w 95643"/>
                  <a:gd name="connsiteY1" fmla="*/ 95691 h 95643"/>
                  <a:gd name="connsiteX2" fmla="*/ 75390 w 95643"/>
                  <a:gd name="connsiteY2" fmla="*/ 95691 h 95643"/>
                  <a:gd name="connsiteX3" fmla="*/ 95714 w 95643"/>
                  <a:gd name="connsiteY3" fmla="*/ 75367 h 95643"/>
                  <a:gd name="connsiteX4" fmla="*/ 95714 w 95643"/>
                  <a:gd name="connsiteY4" fmla="*/ 48 h 95643"/>
                  <a:gd name="connsiteX5" fmla="*/ 71 w 95643"/>
                  <a:gd name="connsiteY5" fmla="*/ 48 h 95643"/>
                  <a:gd name="connsiteX6" fmla="*/ 71 w 95643"/>
                  <a:gd name="connsiteY6" fmla="*/ 7536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1" y="75367"/>
                    </a:moveTo>
                    <a:cubicBezTo>
                      <a:pt x="71" y="86592"/>
                      <a:pt x="9170" y="95691"/>
                      <a:pt x="20395" y="95691"/>
                    </a:cubicBezTo>
                    <a:lnTo>
                      <a:pt x="75390" y="95691"/>
                    </a:lnTo>
                    <a:cubicBezTo>
                      <a:pt x="86614" y="95691"/>
                      <a:pt x="95714" y="86592"/>
                      <a:pt x="95714" y="75367"/>
                    </a:cubicBezTo>
                    <a:lnTo>
                      <a:pt x="95714" y="48"/>
                    </a:lnTo>
                    <a:lnTo>
                      <a:pt x="71" y="48"/>
                    </a:lnTo>
                    <a:lnTo>
                      <a:pt x="71" y="7536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4" name="Полилиния 213">
                <a:extLst>
                  <a:ext uri="{FF2B5EF4-FFF2-40B4-BE49-F238E27FC236}">
                    <a16:creationId xmlns:a16="http://schemas.microsoft.com/office/drawing/2014/main" id="{361E88ED-81ED-3E4C-8AD9-04FF01E4ED7C}"/>
                  </a:ext>
                </a:extLst>
              </p:cNvPr>
              <p:cNvSpPr/>
              <p:nvPr/>
            </p:nvSpPr>
            <p:spPr>
              <a:xfrm>
                <a:off x="5744553" y="6346761"/>
                <a:ext cx="95643" cy="95643"/>
              </a:xfrm>
              <a:custGeom>
                <a:avLst/>
                <a:gdLst>
                  <a:gd name="connsiteX0" fmla="*/ 76 w 95643"/>
                  <a:gd name="connsiteY0" fmla="*/ 75367 h 95643"/>
                  <a:gd name="connsiteX1" fmla="*/ 20401 w 95643"/>
                  <a:gd name="connsiteY1" fmla="*/ 95691 h 95643"/>
                  <a:gd name="connsiteX2" fmla="*/ 75395 w 95643"/>
                  <a:gd name="connsiteY2" fmla="*/ 95691 h 95643"/>
                  <a:gd name="connsiteX3" fmla="*/ 95719 w 95643"/>
                  <a:gd name="connsiteY3" fmla="*/ 75367 h 95643"/>
                  <a:gd name="connsiteX4" fmla="*/ 95719 w 95643"/>
                  <a:gd name="connsiteY4" fmla="*/ 48 h 95643"/>
                  <a:gd name="connsiteX5" fmla="*/ 76 w 95643"/>
                  <a:gd name="connsiteY5" fmla="*/ 48 h 95643"/>
                  <a:gd name="connsiteX6" fmla="*/ 76 w 95643"/>
                  <a:gd name="connsiteY6" fmla="*/ 7536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6" y="75367"/>
                    </a:moveTo>
                    <a:cubicBezTo>
                      <a:pt x="76" y="86592"/>
                      <a:pt x="9176" y="95691"/>
                      <a:pt x="20401" y="95691"/>
                    </a:cubicBezTo>
                    <a:lnTo>
                      <a:pt x="75395" y="95691"/>
                    </a:lnTo>
                    <a:cubicBezTo>
                      <a:pt x="86620" y="95691"/>
                      <a:pt x="95719" y="86592"/>
                      <a:pt x="95719" y="75367"/>
                    </a:cubicBezTo>
                    <a:lnTo>
                      <a:pt x="95719" y="48"/>
                    </a:lnTo>
                    <a:lnTo>
                      <a:pt x="76" y="48"/>
                    </a:lnTo>
                    <a:lnTo>
                      <a:pt x="76" y="7536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5" name="Полилиния 214">
                <a:extLst>
                  <a:ext uri="{FF2B5EF4-FFF2-40B4-BE49-F238E27FC236}">
                    <a16:creationId xmlns:a16="http://schemas.microsoft.com/office/drawing/2014/main" id="{8CEA92A2-A1C3-C340-B7EF-C840C73FBEB7}"/>
                  </a:ext>
                </a:extLst>
              </p:cNvPr>
              <p:cNvSpPr/>
              <p:nvPr/>
            </p:nvSpPr>
            <p:spPr>
              <a:xfrm>
                <a:off x="5935839" y="6346761"/>
                <a:ext cx="95643" cy="95643"/>
              </a:xfrm>
              <a:custGeom>
                <a:avLst/>
                <a:gdLst>
                  <a:gd name="connsiteX0" fmla="*/ 82 w 95643"/>
                  <a:gd name="connsiteY0" fmla="*/ 48 h 95643"/>
                  <a:gd name="connsiteX1" fmla="*/ 95725 w 95643"/>
                  <a:gd name="connsiteY1" fmla="*/ 48 h 95643"/>
                  <a:gd name="connsiteX2" fmla="*/ 95725 w 95643"/>
                  <a:gd name="connsiteY2" fmla="*/ 95691 h 95643"/>
                  <a:gd name="connsiteX3" fmla="*/ 82 w 95643"/>
                  <a:gd name="connsiteY3" fmla="*/ 9569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48"/>
                    </a:moveTo>
                    <a:lnTo>
                      <a:pt x="95725" y="48"/>
                    </a:lnTo>
                    <a:lnTo>
                      <a:pt x="95725" y="95691"/>
                    </a:lnTo>
                    <a:lnTo>
                      <a:pt x="82" y="9569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6" name="Полилиния 215">
                <a:extLst>
                  <a:ext uri="{FF2B5EF4-FFF2-40B4-BE49-F238E27FC236}">
                    <a16:creationId xmlns:a16="http://schemas.microsoft.com/office/drawing/2014/main" id="{0C8DE7C5-86F6-C941-A8F8-83686D67100C}"/>
                  </a:ext>
                </a:extLst>
              </p:cNvPr>
              <p:cNvSpPr/>
              <p:nvPr/>
            </p:nvSpPr>
            <p:spPr>
              <a:xfrm>
                <a:off x="6031482" y="6346761"/>
                <a:ext cx="20324" cy="20324"/>
              </a:xfrm>
              <a:custGeom>
                <a:avLst/>
                <a:gdLst>
                  <a:gd name="connsiteX0" fmla="*/ 20410 w 20324"/>
                  <a:gd name="connsiteY0" fmla="*/ 48 h 20324"/>
                  <a:gd name="connsiteX1" fmla="*/ 85 w 20324"/>
                  <a:gd name="connsiteY1" fmla="*/ 48 h 20324"/>
                  <a:gd name="connsiteX2" fmla="*/ 85 w 20324"/>
                  <a:gd name="connsiteY2" fmla="*/ 20373 h 20324"/>
                  <a:gd name="connsiteX3" fmla="*/ 20410 w 20324"/>
                  <a:gd name="connsiteY3" fmla="*/ 4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10" y="48"/>
                    </a:moveTo>
                    <a:lnTo>
                      <a:pt x="85" y="48"/>
                    </a:lnTo>
                    <a:lnTo>
                      <a:pt x="85" y="20373"/>
                    </a:lnTo>
                    <a:cubicBezTo>
                      <a:pt x="85" y="9148"/>
                      <a:pt x="9185" y="48"/>
                      <a:pt x="20410" y="4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7" name="Полилиния 216">
                <a:extLst>
                  <a:ext uri="{FF2B5EF4-FFF2-40B4-BE49-F238E27FC236}">
                    <a16:creationId xmlns:a16="http://schemas.microsoft.com/office/drawing/2014/main" id="{90085A47-B928-AE48-8773-F736B154B3DE}"/>
                  </a:ext>
                </a:extLst>
              </p:cNvPr>
              <p:cNvSpPr/>
              <p:nvPr/>
            </p:nvSpPr>
            <p:spPr>
              <a:xfrm>
                <a:off x="6031482" y="6422079"/>
                <a:ext cx="20324" cy="20324"/>
              </a:xfrm>
              <a:custGeom>
                <a:avLst/>
                <a:gdLst>
                  <a:gd name="connsiteX0" fmla="*/ 20410 w 20324"/>
                  <a:gd name="connsiteY0" fmla="*/ 20372 h 20324"/>
                  <a:gd name="connsiteX1" fmla="*/ 85 w 20324"/>
                  <a:gd name="connsiteY1" fmla="*/ 48 h 20324"/>
                  <a:gd name="connsiteX2" fmla="*/ 85 w 20324"/>
                  <a:gd name="connsiteY2" fmla="*/ 2037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10" y="20372"/>
                    </a:moveTo>
                    <a:cubicBezTo>
                      <a:pt x="9185" y="20372"/>
                      <a:pt x="85" y="11272"/>
                      <a:pt x="85" y="48"/>
                    </a:cubicBezTo>
                    <a:lnTo>
                      <a:pt x="85" y="2037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8" name="Полилиния 217">
                <a:extLst>
                  <a:ext uri="{FF2B5EF4-FFF2-40B4-BE49-F238E27FC236}">
                    <a16:creationId xmlns:a16="http://schemas.microsoft.com/office/drawing/2014/main" id="{5A8BCBC1-6CA1-7D4B-8739-2ABFF90948B2}"/>
                  </a:ext>
                </a:extLst>
              </p:cNvPr>
              <p:cNvSpPr/>
              <p:nvPr/>
            </p:nvSpPr>
            <p:spPr>
              <a:xfrm>
                <a:off x="3544763" y="6442404"/>
                <a:ext cx="95643" cy="95643"/>
              </a:xfrm>
              <a:custGeom>
                <a:avLst/>
                <a:gdLst>
                  <a:gd name="connsiteX0" fmla="*/ 75330 w 95643"/>
                  <a:gd name="connsiteY0" fmla="*/ 51 h 95643"/>
                  <a:gd name="connsiteX1" fmla="*/ 20335 w 95643"/>
                  <a:gd name="connsiteY1" fmla="*/ 51 h 95643"/>
                  <a:gd name="connsiteX2" fmla="*/ 11 w 95643"/>
                  <a:gd name="connsiteY2" fmla="*/ 20375 h 95643"/>
                  <a:gd name="connsiteX3" fmla="*/ 11 w 95643"/>
                  <a:gd name="connsiteY3" fmla="*/ 75370 h 95643"/>
                  <a:gd name="connsiteX4" fmla="*/ 20335 w 95643"/>
                  <a:gd name="connsiteY4" fmla="*/ 95694 h 95643"/>
                  <a:gd name="connsiteX5" fmla="*/ 95654 w 95643"/>
                  <a:gd name="connsiteY5" fmla="*/ 95694 h 95643"/>
                  <a:gd name="connsiteX6" fmla="*/ 95654 w 95643"/>
                  <a:gd name="connsiteY6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30" y="51"/>
                    </a:moveTo>
                    <a:lnTo>
                      <a:pt x="20335" y="51"/>
                    </a:lnTo>
                    <a:cubicBezTo>
                      <a:pt x="9110" y="51"/>
                      <a:pt x="11" y="9150"/>
                      <a:pt x="11" y="20375"/>
                    </a:cubicBezTo>
                    <a:lnTo>
                      <a:pt x="11" y="75370"/>
                    </a:lnTo>
                    <a:cubicBezTo>
                      <a:pt x="11" y="86594"/>
                      <a:pt x="9110" y="95694"/>
                      <a:pt x="20335" y="95694"/>
                    </a:cubicBezTo>
                    <a:lnTo>
                      <a:pt x="95654" y="95694"/>
                    </a:lnTo>
                    <a:lnTo>
                      <a:pt x="95654" y="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9" name="Полилиния 218">
                <a:extLst>
                  <a:ext uri="{FF2B5EF4-FFF2-40B4-BE49-F238E27FC236}">
                    <a16:creationId xmlns:a16="http://schemas.microsoft.com/office/drawing/2014/main" id="{43EB871C-9F1F-4942-A6D7-628801F667C8}"/>
                  </a:ext>
                </a:extLst>
              </p:cNvPr>
              <p:cNvSpPr/>
              <p:nvPr/>
            </p:nvSpPr>
            <p:spPr>
              <a:xfrm>
                <a:off x="3640406" y="6442404"/>
                <a:ext cx="95643" cy="95643"/>
              </a:xfrm>
              <a:custGeom>
                <a:avLst/>
                <a:gdLst>
                  <a:gd name="connsiteX0" fmla="*/ 75333 w 95643"/>
                  <a:gd name="connsiteY0" fmla="*/ 51 h 95643"/>
                  <a:gd name="connsiteX1" fmla="*/ 95657 w 95643"/>
                  <a:gd name="connsiteY1" fmla="*/ 20375 h 95643"/>
                  <a:gd name="connsiteX2" fmla="*/ 95657 w 95643"/>
                  <a:gd name="connsiteY2" fmla="*/ 95694 h 95643"/>
                  <a:gd name="connsiteX3" fmla="*/ 14 w 95643"/>
                  <a:gd name="connsiteY3" fmla="*/ 95694 h 95643"/>
                  <a:gd name="connsiteX4" fmla="*/ 14 w 95643"/>
                  <a:gd name="connsiteY4" fmla="*/ 51 h 95643"/>
                  <a:gd name="connsiteX5" fmla="*/ 75333 w 95643"/>
                  <a:gd name="connsiteY5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33" y="51"/>
                    </a:moveTo>
                    <a:cubicBezTo>
                      <a:pt x="86557" y="51"/>
                      <a:pt x="95657" y="9150"/>
                      <a:pt x="95657" y="20375"/>
                    </a:cubicBezTo>
                    <a:lnTo>
                      <a:pt x="95657" y="95694"/>
                    </a:lnTo>
                    <a:lnTo>
                      <a:pt x="14" y="95694"/>
                    </a:lnTo>
                    <a:lnTo>
                      <a:pt x="14" y="51"/>
                    </a:lnTo>
                    <a:lnTo>
                      <a:pt x="75333" y="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0" name="Полилиния 219">
                <a:extLst>
                  <a:ext uri="{FF2B5EF4-FFF2-40B4-BE49-F238E27FC236}">
                    <a16:creationId xmlns:a16="http://schemas.microsoft.com/office/drawing/2014/main" id="{15001860-C7F9-A44A-8AB9-EDCF9A098E0B}"/>
                  </a:ext>
                </a:extLst>
              </p:cNvPr>
              <p:cNvSpPr/>
              <p:nvPr/>
            </p:nvSpPr>
            <p:spPr>
              <a:xfrm>
                <a:off x="3927335" y="6442404"/>
                <a:ext cx="95643" cy="95643"/>
              </a:xfrm>
              <a:custGeom>
                <a:avLst/>
                <a:gdLst>
                  <a:gd name="connsiteX0" fmla="*/ 75341 w 95643"/>
                  <a:gd name="connsiteY0" fmla="*/ 51 h 95643"/>
                  <a:gd name="connsiteX1" fmla="*/ 95665 w 95643"/>
                  <a:gd name="connsiteY1" fmla="*/ 51 h 95643"/>
                  <a:gd name="connsiteX2" fmla="*/ 95665 w 95643"/>
                  <a:gd name="connsiteY2" fmla="*/ 95694 h 95643"/>
                  <a:gd name="connsiteX3" fmla="*/ 75341 w 95643"/>
                  <a:gd name="connsiteY3" fmla="*/ 95694 h 95643"/>
                  <a:gd name="connsiteX4" fmla="*/ 20346 w 95643"/>
                  <a:gd name="connsiteY4" fmla="*/ 95694 h 95643"/>
                  <a:gd name="connsiteX5" fmla="*/ 20346 w 95643"/>
                  <a:gd name="connsiteY5" fmla="*/ 51 h 95643"/>
                  <a:gd name="connsiteX6" fmla="*/ 22 w 95643"/>
                  <a:gd name="connsiteY6" fmla="*/ 51 h 95643"/>
                  <a:gd name="connsiteX7" fmla="*/ 20346 w 95643"/>
                  <a:gd name="connsiteY7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41" y="51"/>
                    </a:moveTo>
                    <a:cubicBezTo>
                      <a:pt x="86566" y="51"/>
                      <a:pt x="95665" y="51"/>
                      <a:pt x="95665" y="51"/>
                    </a:cubicBezTo>
                    <a:lnTo>
                      <a:pt x="95665" y="95694"/>
                    </a:lnTo>
                    <a:cubicBezTo>
                      <a:pt x="95665" y="95694"/>
                      <a:pt x="86566" y="95694"/>
                      <a:pt x="75341" y="95694"/>
                    </a:cubicBezTo>
                    <a:lnTo>
                      <a:pt x="20346" y="95694"/>
                    </a:lnTo>
                    <a:lnTo>
                      <a:pt x="20346" y="51"/>
                    </a:lnTo>
                    <a:cubicBezTo>
                      <a:pt x="9122" y="51"/>
                      <a:pt x="22" y="51"/>
                      <a:pt x="22" y="51"/>
                    </a:cubicBezTo>
                    <a:cubicBezTo>
                      <a:pt x="22" y="51"/>
                      <a:pt x="9122" y="51"/>
                      <a:pt x="20346" y="5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1" name="Полилиния 220">
                <a:extLst>
                  <a:ext uri="{FF2B5EF4-FFF2-40B4-BE49-F238E27FC236}">
                    <a16:creationId xmlns:a16="http://schemas.microsoft.com/office/drawing/2014/main" id="{F414263D-3B9A-024A-8297-3F411815B3E8}"/>
                  </a:ext>
                </a:extLst>
              </p:cNvPr>
              <p:cNvSpPr/>
              <p:nvPr/>
            </p:nvSpPr>
            <p:spPr>
              <a:xfrm>
                <a:off x="4098297" y="6442404"/>
                <a:ext cx="20324" cy="20324"/>
              </a:xfrm>
              <a:custGeom>
                <a:avLst/>
                <a:gdLst>
                  <a:gd name="connsiteX0" fmla="*/ 20349 w 20324"/>
                  <a:gd name="connsiteY0" fmla="*/ 20375 h 20324"/>
                  <a:gd name="connsiteX1" fmla="*/ 20349 w 20324"/>
                  <a:gd name="connsiteY1" fmla="*/ 51 h 20324"/>
                  <a:gd name="connsiteX2" fmla="*/ 25 w 20324"/>
                  <a:gd name="connsiteY2" fmla="*/ 51 h 20324"/>
                  <a:gd name="connsiteX3" fmla="*/ 20349 w 20324"/>
                  <a:gd name="connsiteY3" fmla="*/ 2037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49" y="20375"/>
                    </a:moveTo>
                    <a:lnTo>
                      <a:pt x="20349" y="51"/>
                    </a:lnTo>
                    <a:lnTo>
                      <a:pt x="25" y="51"/>
                    </a:lnTo>
                    <a:cubicBezTo>
                      <a:pt x="11249" y="51"/>
                      <a:pt x="20349" y="9151"/>
                      <a:pt x="20349" y="2037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2" name="Полилиния 221">
                <a:extLst>
                  <a:ext uri="{FF2B5EF4-FFF2-40B4-BE49-F238E27FC236}">
                    <a16:creationId xmlns:a16="http://schemas.microsoft.com/office/drawing/2014/main" id="{7CF82EF2-4FC1-F94B-8B5D-2F9DF1157ACD}"/>
                  </a:ext>
                </a:extLst>
              </p:cNvPr>
              <p:cNvSpPr/>
              <p:nvPr/>
            </p:nvSpPr>
            <p:spPr>
              <a:xfrm>
                <a:off x="4118621" y="6442404"/>
                <a:ext cx="95643" cy="95643"/>
              </a:xfrm>
              <a:custGeom>
                <a:avLst/>
                <a:gdLst>
                  <a:gd name="connsiteX0" fmla="*/ 28 w 95643"/>
                  <a:gd name="connsiteY0" fmla="*/ 75370 h 95643"/>
                  <a:gd name="connsiteX1" fmla="*/ 20352 w 95643"/>
                  <a:gd name="connsiteY1" fmla="*/ 95694 h 95643"/>
                  <a:gd name="connsiteX2" fmla="*/ 75347 w 95643"/>
                  <a:gd name="connsiteY2" fmla="*/ 95694 h 95643"/>
                  <a:gd name="connsiteX3" fmla="*/ 95671 w 95643"/>
                  <a:gd name="connsiteY3" fmla="*/ 75370 h 95643"/>
                  <a:gd name="connsiteX4" fmla="*/ 95671 w 95643"/>
                  <a:gd name="connsiteY4" fmla="*/ 51 h 95643"/>
                  <a:gd name="connsiteX5" fmla="*/ 28 w 95643"/>
                  <a:gd name="connsiteY5" fmla="*/ 51 h 95643"/>
                  <a:gd name="connsiteX6" fmla="*/ 28 w 95643"/>
                  <a:gd name="connsiteY6" fmla="*/ 7537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8" y="75370"/>
                    </a:moveTo>
                    <a:cubicBezTo>
                      <a:pt x="28" y="86594"/>
                      <a:pt x="9127" y="95694"/>
                      <a:pt x="20352" y="95694"/>
                    </a:cubicBezTo>
                    <a:lnTo>
                      <a:pt x="75347" y="95694"/>
                    </a:lnTo>
                    <a:cubicBezTo>
                      <a:pt x="86572" y="95694"/>
                      <a:pt x="95671" y="86594"/>
                      <a:pt x="95671" y="75370"/>
                    </a:cubicBezTo>
                    <a:lnTo>
                      <a:pt x="95671" y="51"/>
                    </a:lnTo>
                    <a:lnTo>
                      <a:pt x="28" y="51"/>
                    </a:lnTo>
                    <a:lnTo>
                      <a:pt x="28" y="7537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3" name="Полилиния 222">
                <a:extLst>
                  <a:ext uri="{FF2B5EF4-FFF2-40B4-BE49-F238E27FC236}">
                    <a16:creationId xmlns:a16="http://schemas.microsoft.com/office/drawing/2014/main" id="{CE9D40E0-81A9-2444-A3FA-E1C0EE9F4FC0}"/>
                  </a:ext>
                </a:extLst>
              </p:cNvPr>
              <p:cNvSpPr/>
              <p:nvPr/>
            </p:nvSpPr>
            <p:spPr>
              <a:xfrm>
                <a:off x="4214264" y="6442404"/>
                <a:ext cx="20324" cy="20324"/>
              </a:xfrm>
              <a:custGeom>
                <a:avLst/>
                <a:gdLst>
                  <a:gd name="connsiteX0" fmla="*/ 20355 w 20324"/>
                  <a:gd name="connsiteY0" fmla="*/ 51 h 20324"/>
                  <a:gd name="connsiteX1" fmla="*/ 31 w 20324"/>
                  <a:gd name="connsiteY1" fmla="*/ 51 h 20324"/>
                  <a:gd name="connsiteX2" fmla="*/ 31 w 20324"/>
                  <a:gd name="connsiteY2" fmla="*/ 20375 h 20324"/>
                  <a:gd name="connsiteX3" fmla="*/ 20355 w 20324"/>
                  <a:gd name="connsiteY3" fmla="*/ 5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5" y="51"/>
                    </a:moveTo>
                    <a:lnTo>
                      <a:pt x="31" y="51"/>
                    </a:lnTo>
                    <a:lnTo>
                      <a:pt x="31" y="20375"/>
                    </a:lnTo>
                    <a:cubicBezTo>
                      <a:pt x="31" y="9151"/>
                      <a:pt x="9131" y="51"/>
                      <a:pt x="20355" y="5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4" name="Полилиния 223">
                <a:extLst>
                  <a:ext uri="{FF2B5EF4-FFF2-40B4-BE49-F238E27FC236}">
                    <a16:creationId xmlns:a16="http://schemas.microsoft.com/office/drawing/2014/main" id="{18447CE1-DB5B-0F49-9653-A5FAF045C6BF}"/>
                  </a:ext>
                </a:extLst>
              </p:cNvPr>
              <p:cNvSpPr/>
              <p:nvPr/>
            </p:nvSpPr>
            <p:spPr>
              <a:xfrm>
                <a:off x="5266338" y="6442404"/>
                <a:ext cx="95643" cy="95643"/>
              </a:xfrm>
              <a:custGeom>
                <a:avLst/>
                <a:gdLst>
                  <a:gd name="connsiteX0" fmla="*/ 62 w 95643"/>
                  <a:gd name="connsiteY0" fmla="*/ 51 h 95643"/>
                  <a:gd name="connsiteX1" fmla="*/ 95705 w 95643"/>
                  <a:gd name="connsiteY1" fmla="*/ 51 h 95643"/>
                  <a:gd name="connsiteX2" fmla="*/ 95705 w 95643"/>
                  <a:gd name="connsiteY2" fmla="*/ 95694 h 95643"/>
                  <a:gd name="connsiteX3" fmla="*/ 62 w 95643"/>
                  <a:gd name="connsiteY3" fmla="*/ 9569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51"/>
                    </a:moveTo>
                    <a:lnTo>
                      <a:pt x="95705" y="51"/>
                    </a:lnTo>
                    <a:lnTo>
                      <a:pt x="95705" y="95694"/>
                    </a:lnTo>
                    <a:lnTo>
                      <a:pt x="62" y="9569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5" name="Полилиния 224">
                <a:extLst>
                  <a:ext uri="{FF2B5EF4-FFF2-40B4-BE49-F238E27FC236}">
                    <a16:creationId xmlns:a16="http://schemas.microsoft.com/office/drawing/2014/main" id="{B76B3CF3-CA3D-194A-9D95-AAE510089BA8}"/>
                  </a:ext>
                </a:extLst>
              </p:cNvPr>
              <p:cNvSpPr/>
              <p:nvPr/>
            </p:nvSpPr>
            <p:spPr>
              <a:xfrm>
                <a:off x="5457624" y="6442404"/>
                <a:ext cx="95643" cy="95643"/>
              </a:xfrm>
              <a:custGeom>
                <a:avLst/>
                <a:gdLst>
                  <a:gd name="connsiteX0" fmla="*/ 75387 w 95643"/>
                  <a:gd name="connsiteY0" fmla="*/ 51 h 95643"/>
                  <a:gd name="connsiteX1" fmla="*/ 95711 w 95643"/>
                  <a:gd name="connsiteY1" fmla="*/ 51 h 95643"/>
                  <a:gd name="connsiteX2" fmla="*/ 95711 w 95643"/>
                  <a:gd name="connsiteY2" fmla="*/ 95694 h 95643"/>
                  <a:gd name="connsiteX3" fmla="*/ 75387 w 95643"/>
                  <a:gd name="connsiteY3" fmla="*/ 95694 h 95643"/>
                  <a:gd name="connsiteX4" fmla="*/ 20392 w 95643"/>
                  <a:gd name="connsiteY4" fmla="*/ 95694 h 95643"/>
                  <a:gd name="connsiteX5" fmla="*/ 20392 w 95643"/>
                  <a:gd name="connsiteY5" fmla="*/ 51 h 95643"/>
                  <a:gd name="connsiteX6" fmla="*/ 68 w 95643"/>
                  <a:gd name="connsiteY6" fmla="*/ 51 h 95643"/>
                  <a:gd name="connsiteX7" fmla="*/ 20392 w 95643"/>
                  <a:gd name="connsiteY7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7" y="51"/>
                    </a:moveTo>
                    <a:cubicBezTo>
                      <a:pt x="86612" y="51"/>
                      <a:pt x="95711" y="51"/>
                      <a:pt x="95711" y="51"/>
                    </a:cubicBezTo>
                    <a:lnTo>
                      <a:pt x="95711" y="95694"/>
                    </a:lnTo>
                    <a:cubicBezTo>
                      <a:pt x="95711" y="95694"/>
                      <a:pt x="86612" y="95694"/>
                      <a:pt x="75387" y="95694"/>
                    </a:cubicBezTo>
                    <a:lnTo>
                      <a:pt x="20392" y="95694"/>
                    </a:lnTo>
                    <a:lnTo>
                      <a:pt x="20392" y="51"/>
                    </a:lnTo>
                    <a:cubicBezTo>
                      <a:pt x="9167" y="51"/>
                      <a:pt x="68" y="51"/>
                      <a:pt x="68" y="51"/>
                    </a:cubicBezTo>
                    <a:cubicBezTo>
                      <a:pt x="68" y="51"/>
                      <a:pt x="9167" y="51"/>
                      <a:pt x="20392" y="5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6" name="Полилиния 225">
                <a:extLst>
                  <a:ext uri="{FF2B5EF4-FFF2-40B4-BE49-F238E27FC236}">
                    <a16:creationId xmlns:a16="http://schemas.microsoft.com/office/drawing/2014/main" id="{A26AF21E-4848-1C4E-A447-D7AF4EF32348}"/>
                  </a:ext>
                </a:extLst>
              </p:cNvPr>
              <p:cNvSpPr/>
              <p:nvPr/>
            </p:nvSpPr>
            <p:spPr>
              <a:xfrm>
                <a:off x="5915514" y="6517722"/>
                <a:ext cx="20324" cy="20324"/>
              </a:xfrm>
              <a:custGeom>
                <a:avLst/>
                <a:gdLst>
                  <a:gd name="connsiteX0" fmla="*/ 79 w 20324"/>
                  <a:gd name="connsiteY0" fmla="*/ 20375 h 20324"/>
                  <a:gd name="connsiteX1" fmla="*/ 20403 w 20324"/>
                  <a:gd name="connsiteY1" fmla="*/ 50 h 20324"/>
                  <a:gd name="connsiteX2" fmla="*/ 20403 w 20324"/>
                  <a:gd name="connsiteY2" fmla="*/ 2037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9" y="20375"/>
                    </a:moveTo>
                    <a:cubicBezTo>
                      <a:pt x="11304" y="20375"/>
                      <a:pt x="20403" y="11275"/>
                      <a:pt x="20403" y="50"/>
                    </a:cubicBezTo>
                    <a:lnTo>
                      <a:pt x="20403" y="2037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7" name="Полилиния 226">
                <a:extLst>
                  <a:ext uri="{FF2B5EF4-FFF2-40B4-BE49-F238E27FC236}">
                    <a16:creationId xmlns:a16="http://schemas.microsoft.com/office/drawing/2014/main" id="{AA2205F8-C953-1147-B332-0C6506AF916D}"/>
                  </a:ext>
                </a:extLst>
              </p:cNvPr>
              <p:cNvSpPr/>
              <p:nvPr/>
            </p:nvSpPr>
            <p:spPr>
              <a:xfrm>
                <a:off x="5935839" y="6442404"/>
                <a:ext cx="95643" cy="95643"/>
              </a:xfrm>
              <a:custGeom>
                <a:avLst/>
                <a:gdLst>
                  <a:gd name="connsiteX0" fmla="*/ 82 w 95643"/>
                  <a:gd name="connsiteY0" fmla="*/ 51 h 95643"/>
                  <a:gd name="connsiteX1" fmla="*/ 95725 w 95643"/>
                  <a:gd name="connsiteY1" fmla="*/ 51 h 95643"/>
                  <a:gd name="connsiteX2" fmla="*/ 95725 w 95643"/>
                  <a:gd name="connsiteY2" fmla="*/ 95694 h 95643"/>
                  <a:gd name="connsiteX3" fmla="*/ 82 w 95643"/>
                  <a:gd name="connsiteY3" fmla="*/ 9569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51"/>
                    </a:moveTo>
                    <a:lnTo>
                      <a:pt x="95725" y="51"/>
                    </a:lnTo>
                    <a:lnTo>
                      <a:pt x="95725" y="95694"/>
                    </a:lnTo>
                    <a:lnTo>
                      <a:pt x="82" y="9569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8" name="Полилиния 227">
                <a:extLst>
                  <a:ext uri="{FF2B5EF4-FFF2-40B4-BE49-F238E27FC236}">
                    <a16:creationId xmlns:a16="http://schemas.microsoft.com/office/drawing/2014/main" id="{30829BE0-198E-E342-97B5-07C087C4C8B0}"/>
                  </a:ext>
                </a:extLst>
              </p:cNvPr>
              <p:cNvSpPr/>
              <p:nvPr/>
            </p:nvSpPr>
            <p:spPr>
              <a:xfrm>
                <a:off x="6031482" y="6442404"/>
                <a:ext cx="95643" cy="95643"/>
              </a:xfrm>
              <a:custGeom>
                <a:avLst/>
                <a:gdLst>
                  <a:gd name="connsiteX0" fmla="*/ 75404 w 95643"/>
                  <a:gd name="connsiteY0" fmla="*/ 51 h 95643"/>
                  <a:gd name="connsiteX1" fmla="*/ 95728 w 95643"/>
                  <a:gd name="connsiteY1" fmla="*/ 20375 h 95643"/>
                  <a:gd name="connsiteX2" fmla="*/ 95728 w 95643"/>
                  <a:gd name="connsiteY2" fmla="*/ 95694 h 95643"/>
                  <a:gd name="connsiteX3" fmla="*/ 85 w 95643"/>
                  <a:gd name="connsiteY3" fmla="*/ 95694 h 95643"/>
                  <a:gd name="connsiteX4" fmla="*/ 85 w 95643"/>
                  <a:gd name="connsiteY4" fmla="*/ 51 h 95643"/>
                  <a:gd name="connsiteX5" fmla="*/ 75404 w 95643"/>
                  <a:gd name="connsiteY5" fmla="*/ 5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404" y="51"/>
                    </a:moveTo>
                    <a:cubicBezTo>
                      <a:pt x="86629" y="51"/>
                      <a:pt x="95728" y="9150"/>
                      <a:pt x="95728" y="20375"/>
                    </a:cubicBezTo>
                    <a:lnTo>
                      <a:pt x="95728" y="95694"/>
                    </a:lnTo>
                    <a:lnTo>
                      <a:pt x="85" y="95694"/>
                    </a:lnTo>
                    <a:lnTo>
                      <a:pt x="85" y="51"/>
                    </a:lnTo>
                    <a:lnTo>
                      <a:pt x="75404" y="5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9" name="Полилиния 228">
                <a:extLst>
                  <a:ext uri="{FF2B5EF4-FFF2-40B4-BE49-F238E27FC236}">
                    <a16:creationId xmlns:a16="http://schemas.microsoft.com/office/drawing/2014/main" id="{585F6327-990C-7A42-9473-97EF8C4A386C}"/>
                  </a:ext>
                </a:extLst>
              </p:cNvPr>
              <p:cNvSpPr/>
              <p:nvPr/>
            </p:nvSpPr>
            <p:spPr>
              <a:xfrm>
                <a:off x="3620082" y="6538047"/>
                <a:ext cx="20324" cy="20324"/>
              </a:xfrm>
              <a:custGeom>
                <a:avLst/>
                <a:gdLst>
                  <a:gd name="connsiteX0" fmla="*/ 20335 w 20324"/>
                  <a:gd name="connsiteY0" fmla="*/ 20378 h 20324"/>
                  <a:gd name="connsiteX1" fmla="*/ 20335 w 20324"/>
                  <a:gd name="connsiteY1" fmla="*/ 54 h 20324"/>
                  <a:gd name="connsiteX2" fmla="*/ 10 w 20324"/>
                  <a:gd name="connsiteY2" fmla="*/ 54 h 20324"/>
                  <a:gd name="connsiteX3" fmla="*/ 20335 w 20324"/>
                  <a:gd name="connsiteY3" fmla="*/ 2037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35" y="20378"/>
                    </a:moveTo>
                    <a:lnTo>
                      <a:pt x="20335" y="54"/>
                    </a:lnTo>
                    <a:lnTo>
                      <a:pt x="10" y="54"/>
                    </a:lnTo>
                    <a:cubicBezTo>
                      <a:pt x="11235" y="54"/>
                      <a:pt x="20335" y="9154"/>
                      <a:pt x="20335" y="2037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0" name="Полилиния 229">
                <a:extLst>
                  <a:ext uri="{FF2B5EF4-FFF2-40B4-BE49-F238E27FC236}">
                    <a16:creationId xmlns:a16="http://schemas.microsoft.com/office/drawing/2014/main" id="{70942102-1870-F249-995B-A1B78AE4E5BE}"/>
                  </a:ext>
                </a:extLst>
              </p:cNvPr>
              <p:cNvSpPr/>
              <p:nvPr/>
            </p:nvSpPr>
            <p:spPr>
              <a:xfrm>
                <a:off x="3640406" y="6538047"/>
                <a:ext cx="95643" cy="95643"/>
              </a:xfrm>
              <a:custGeom>
                <a:avLst/>
                <a:gdLst>
                  <a:gd name="connsiteX0" fmla="*/ 14 w 95643"/>
                  <a:gd name="connsiteY0" fmla="*/ 75373 h 95643"/>
                  <a:gd name="connsiteX1" fmla="*/ 20338 w 95643"/>
                  <a:gd name="connsiteY1" fmla="*/ 95697 h 95643"/>
                  <a:gd name="connsiteX2" fmla="*/ 75333 w 95643"/>
                  <a:gd name="connsiteY2" fmla="*/ 95697 h 95643"/>
                  <a:gd name="connsiteX3" fmla="*/ 95657 w 95643"/>
                  <a:gd name="connsiteY3" fmla="*/ 75373 h 95643"/>
                  <a:gd name="connsiteX4" fmla="*/ 95657 w 95643"/>
                  <a:gd name="connsiteY4" fmla="*/ 54 h 95643"/>
                  <a:gd name="connsiteX5" fmla="*/ 14 w 95643"/>
                  <a:gd name="connsiteY5" fmla="*/ 54 h 95643"/>
                  <a:gd name="connsiteX6" fmla="*/ 14 w 95643"/>
                  <a:gd name="connsiteY6" fmla="*/ 7537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14" y="75373"/>
                    </a:moveTo>
                    <a:cubicBezTo>
                      <a:pt x="14" y="86597"/>
                      <a:pt x="9113" y="95697"/>
                      <a:pt x="20338" y="95697"/>
                    </a:cubicBezTo>
                    <a:lnTo>
                      <a:pt x="75333" y="95697"/>
                    </a:lnTo>
                    <a:cubicBezTo>
                      <a:pt x="86557" y="95697"/>
                      <a:pt x="95657" y="86597"/>
                      <a:pt x="95657" y="75373"/>
                    </a:cubicBezTo>
                    <a:lnTo>
                      <a:pt x="95657" y="54"/>
                    </a:lnTo>
                    <a:lnTo>
                      <a:pt x="14" y="54"/>
                    </a:lnTo>
                    <a:lnTo>
                      <a:pt x="14" y="7537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1" name="Полилиния 230">
                <a:extLst>
                  <a:ext uri="{FF2B5EF4-FFF2-40B4-BE49-F238E27FC236}">
                    <a16:creationId xmlns:a16="http://schemas.microsoft.com/office/drawing/2014/main" id="{73471186-CB3B-4E47-A414-BBC3CA6F2275}"/>
                  </a:ext>
                </a:extLst>
              </p:cNvPr>
              <p:cNvSpPr/>
              <p:nvPr/>
            </p:nvSpPr>
            <p:spPr>
              <a:xfrm>
                <a:off x="4022978" y="6538047"/>
                <a:ext cx="95643" cy="95643"/>
              </a:xfrm>
              <a:custGeom>
                <a:avLst/>
                <a:gdLst>
                  <a:gd name="connsiteX0" fmla="*/ 75344 w 95643"/>
                  <a:gd name="connsiteY0" fmla="*/ 54 h 95643"/>
                  <a:gd name="connsiteX1" fmla="*/ 95668 w 95643"/>
                  <a:gd name="connsiteY1" fmla="*/ 54 h 95643"/>
                  <a:gd name="connsiteX2" fmla="*/ 95668 w 95643"/>
                  <a:gd name="connsiteY2" fmla="*/ 95697 h 95643"/>
                  <a:gd name="connsiteX3" fmla="*/ 75344 w 95643"/>
                  <a:gd name="connsiteY3" fmla="*/ 95697 h 95643"/>
                  <a:gd name="connsiteX4" fmla="*/ 20349 w 95643"/>
                  <a:gd name="connsiteY4" fmla="*/ 95697 h 95643"/>
                  <a:gd name="connsiteX5" fmla="*/ 20349 w 95643"/>
                  <a:gd name="connsiteY5" fmla="*/ 54 h 95643"/>
                  <a:gd name="connsiteX6" fmla="*/ 25 w 95643"/>
                  <a:gd name="connsiteY6" fmla="*/ 54 h 95643"/>
                  <a:gd name="connsiteX7" fmla="*/ 20349 w 95643"/>
                  <a:gd name="connsiteY7" fmla="*/ 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44" y="54"/>
                    </a:moveTo>
                    <a:cubicBezTo>
                      <a:pt x="86569" y="54"/>
                      <a:pt x="95668" y="54"/>
                      <a:pt x="95668" y="54"/>
                    </a:cubicBezTo>
                    <a:lnTo>
                      <a:pt x="95668" y="95697"/>
                    </a:lnTo>
                    <a:cubicBezTo>
                      <a:pt x="95668" y="95697"/>
                      <a:pt x="86569" y="95697"/>
                      <a:pt x="75344" y="95697"/>
                    </a:cubicBezTo>
                    <a:lnTo>
                      <a:pt x="20349" y="95697"/>
                    </a:lnTo>
                    <a:lnTo>
                      <a:pt x="20349" y="54"/>
                    </a:lnTo>
                    <a:cubicBezTo>
                      <a:pt x="9125" y="54"/>
                      <a:pt x="25" y="54"/>
                      <a:pt x="25" y="54"/>
                    </a:cubicBezTo>
                    <a:cubicBezTo>
                      <a:pt x="25" y="54"/>
                      <a:pt x="9125" y="54"/>
                      <a:pt x="20349" y="5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2" name="Полилиния 231">
                <a:extLst>
                  <a:ext uri="{FF2B5EF4-FFF2-40B4-BE49-F238E27FC236}">
                    <a16:creationId xmlns:a16="http://schemas.microsoft.com/office/drawing/2014/main" id="{B67AF321-65E5-9A46-879B-519275DCC2E0}"/>
                  </a:ext>
                </a:extLst>
              </p:cNvPr>
              <p:cNvSpPr/>
              <p:nvPr/>
            </p:nvSpPr>
            <p:spPr>
              <a:xfrm>
                <a:off x="4193940" y="6613365"/>
                <a:ext cx="20324" cy="20324"/>
              </a:xfrm>
              <a:custGeom>
                <a:avLst/>
                <a:gdLst>
                  <a:gd name="connsiteX0" fmla="*/ 28 w 20324"/>
                  <a:gd name="connsiteY0" fmla="*/ 20377 h 20324"/>
                  <a:gd name="connsiteX1" fmla="*/ 20352 w 20324"/>
                  <a:gd name="connsiteY1" fmla="*/ 53 h 20324"/>
                  <a:gd name="connsiteX2" fmla="*/ 20352 w 20324"/>
                  <a:gd name="connsiteY2" fmla="*/ 2037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8" y="20377"/>
                    </a:moveTo>
                    <a:cubicBezTo>
                      <a:pt x="11252" y="20377"/>
                      <a:pt x="20352" y="11278"/>
                      <a:pt x="20352" y="53"/>
                    </a:cubicBezTo>
                    <a:lnTo>
                      <a:pt x="20352" y="203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3" name="Полилиния 232">
                <a:extLst>
                  <a:ext uri="{FF2B5EF4-FFF2-40B4-BE49-F238E27FC236}">
                    <a16:creationId xmlns:a16="http://schemas.microsoft.com/office/drawing/2014/main" id="{29E14C6C-B13A-2749-A262-FB0EC642742B}"/>
                  </a:ext>
                </a:extLst>
              </p:cNvPr>
              <p:cNvSpPr/>
              <p:nvPr/>
            </p:nvSpPr>
            <p:spPr>
              <a:xfrm>
                <a:off x="4214264" y="6538047"/>
                <a:ext cx="95643" cy="95643"/>
              </a:xfrm>
              <a:custGeom>
                <a:avLst/>
                <a:gdLst>
                  <a:gd name="connsiteX0" fmla="*/ 95674 w 95643"/>
                  <a:gd name="connsiteY0" fmla="*/ 75373 h 95643"/>
                  <a:gd name="connsiteX1" fmla="*/ 95674 w 95643"/>
                  <a:gd name="connsiteY1" fmla="*/ 20378 h 95643"/>
                  <a:gd name="connsiteX2" fmla="*/ 75350 w 95643"/>
                  <a:gd name="connsiteY2" fmla="*/ 54 h 95643"/>
                  <a:gd name="connsiteX3" fmla="*/ 20355 w 95643"/>
                  <a:gd name="connsiteY3" fmla="*/ 54 h 95643"/>
                  <a:gd name="connsiteX4" fmla="*/ 31 w 95643"/>
                  <a:gd name="connsiteY4" fmla="*/ 20378 h 95643"/>
                  <a:gd name="connsiteX5" fmla="*/ 31 w 95643"/>
                  <a:gd name="connsiteY5" fmla="*/ 95697 h 95643"/>
                  <a:gd name="connsiteX6" fmla="*/ 95674 w 95643"/>
                  <a:gd name="connsiteY6" fmla="*/ 9569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74" y="75373"/>
                    </a:moveTo>
                    <a:lnTo>
                      <a:pt x="95674" y="20378"/>
                    </a:lnTo>
                    <a:cubicBezTo>
                      <a:pt x="95674" y="9153"/>
                      <a:pt x="86574" y="54"/>
                      <a:pt x="75350" y="54"/>
                    </a:cubicBezTo>
                    <a:lnTo>
                      <a:pt x="20355" y="54"/>
                    </a:lnTo>
                    <a:cubicBezTo>
                      <a:pt x="9130" y="54"/>
                      <a:pt x="31" y="9153"/>
                      <a:pt x="31" y="20378"/>
                    </a:cubicBezTo>
                    <a:lnTo>
                      <a:pt x="31" y="95697"/>
                    </a:lnTo>
                    <a:lnTo>
                      <a:pt x="95674" y="956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4" name="Полилиния 233">
                <a:extLst>
                  <a:ext uri="{FF2B5EF4-FFF2-40B4-BE49-F238E27FC236}">
                    <a16:creationId xmlns:a16="http://schemas.microsoft.com/office/drawing/2014/main" id="{44CC5253-F316-1942-86FF-B033A630325F}"/>
                  </a:ext>
                </a:extLst>
              </p:cNvPr>
              <p:cNvSpPr/>
              <p:nvPr/>
            </p:nvSpPr>
            <p:spPr>
              <a:xfrm>
                <a:off x="5266338" y="6538047"/>
                <a:ext cx="95643" cy="95643"/>
              </a:xfrm>
              <a:custGeom>
                <a:avLst/>
                <a:gdLst>
                  <a:gd name="connsiteX0" fmla="*/ 62 w 95643"/>
                  <a:gd name="connsiteY0" fmla="*/ 75373 h 95643"/>
                  <a:gd name="connsiteX1" fmla="*/ 20386 w 95643"/>
                  <a:gd name="connsiteY1" fmla="*/ 95697 h 95643"/>
                  <a:gd name="connsiteX2" fmla="*/ 75381 w 95643"/>
                  <a:gd name="connsiteY2" fmla="*/ 95697 h 95643"/>
                  <a:gd name="connsiteX3" fmla="*/ 95705 w 95643"/>
                  <a:gd name="connsiteY3" fmla="*/ 75373 h 95643"/>
                  <a:gd name="connsiteX4" fmla="*/ 95705 w 95643"/>
                  <a:gd name="connsiteY4" fmla="*/ 54 h 95643"/>
                  <a:gd name="connsiteX5" fmla="*/ 62 w 95643"/>
                  <a:gd name="connsiteY5" fmla="*/ 54 h 95643"/>
                  <a:gd name="connsiteX6" fmla="*/ 62 w 95643"/>
                  <a:gd name="connsiteY6" fmla="*/ 7537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62" y="75373"/>
                    </a:moveTo>
                    <a:cubicBezTo>
                      <a:pt x="62" y="86597"/>
                      <a:pt x="9162" y="95697"/>
                      <a:pt x="20386" y="95697"/>
                    </a:cubicBezTo>
                    <a:lnTo>
                      <a:pt x="75381" y="95697"/>
                    </a:lnTo>
                    <a:cubicBezTo>
                      <a:pt x="86606" y="95697"/>
                      <a:pt x="95705" y="86597"/>
                      <a:pt x="95705" y="75373"/>
                    </a:cubicBezTo>
                    <a:lnTo>
                      <a:pt x="95705" y="54"/>
                    </a:lnTo>
                    <a:lnTo>
                      <a:pt x="62" y="54"/>
                    </a:lnTo>
                    <a:lnTo>
                      <a:pt x="62" y="7537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5" name="Полилиния 234">
                <a:extLst>
                  <a:ext uri="{FF2B5EF4-FFF2-40B4-BE49-F238E27FC236}">
                    <a16:creationId xmlns:a16="http://schemas.microsoft.com/office/drawing/2014/main" id="{9FB7BB79-A13D-1345-8B04-75651D04B18D}"/>
                  </a:ext>
                </a:extLst>
              </p:cNvPr>
              <p:cNvSpPr/>
              <p:nvPr/>
            </p:nvSpPr>
            <p:spPr>
              <a:xfrm>
                <a:off x="5628585" y="6613365"/>
                <a:ext cx="20324" cy="20324"/>
              </a:xfrm>
              <a:custGeom>
                <a:avLst/>
                <a:gdLst>
                  <a:gd name="connsiteX0" fmla="*/ 70 w 20324"/>
                  <a:gd name="connsiteY0" fmla="*/ 20377 h 20324"/>
                  <a:gd name="connsiteX1" fmla="*/ 20394 w 20324"/>
                  <a:gd name="connsiteY1" fmla="*/ 53 h 20324"/>
                  <a:gd name="connsiteX2" fmla="*/ 20394 w 20324"/>
                  <a:gd name="connsiteY2" fmla="*/ 2037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0" y="20377"/>
                    </a:moveTo>
                    <a:cubicBezTo>
                      <a:pt x="11295" y="20377"/>
                      <a:pt x="20394" y="11278"/>
                      <a:pt x="20394" y="53"/>
                    </a:cubicBezTo>
                    <a:lnTo>
                      <a:pt x="20394" y="2037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6" name="Полилиния 235">
                <a:extLst>
                  <a:ext uri="{FF2B5EF4-FFF2-40B4-BE49-F238E27FC236}">
                    <a16:creationId xmlns:a16="http://schemas.microsoft.com/office/drawing/2014/main" id="{E86139E1-44CC-3540-89C9-A7E2AB1E733E}"/>
                  </a:ext>
                </a:extLst>
              </p:cNvPr>
              <p:cNvSpPr/>
              <p:nvPr/>
            </p:nvSpPr>
            <p:spPr>
              <a:xfrm>
                <a:off x="5648910" y="6538047"/>
                <a:ext cx="95643" cy="95643"/>
              </a:xfrm>
              <a:custGeom>
                <a:avLst/>
                <a:gdLst>
                  <a:gd name="connsiteX0" fmla="*/ 95717 w 95643"/>
                  <a:gd name="connsiteY0" fmla="*/ 75373 h 95643"/>
                  <a:gd name="connsiteX1" fmla="*/ 95717 w 95643"/>
                  <a:gd name="connsiteY1" fmla="*/ 20378 h 95643"/>
                  <a:gd name="connsiteX2" fmla="*/ 75392 w 95643"/>
                  <a:gd name="connsiteY2" fmla="*/ 54 h 95643"/>
                  <a:gd name="connsiteX3" fmla="*/ 20398 w 95643"/>
                  <a:gd name="connsiteY3" fmla="*/ 54 h 95643"/>
                  <a:gd name="connsiteX4" fmla="*/ 74 w 95643"/>
                  <a:gd name="connsiteY4" fmla="*/ 20378 h 95643"/>
                  <a:gd name="connsiteX5" fmla="*/ 74 w 95643"/>
                  <a:gd name="connsiteY5" fmla="*/ 95697 h 95643"/>
                  <a:gd name="connsiteX6" fmla="*/ 95717 w 95643"/>
                  <a:gd name="connsiteY6" fmla="*/ 9569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17" y="75373"/>
                    </a:moveTo>
                    <a:lnTo>
                      <a:pt x="95717" y="20378"/>
                    </a:lnTo>
                    <a:cubicBezTo>
                      <a:pt x="95717" y="9153"/>
                      <a:pt x="86617" y="54"/>
                      <a:pt x="75392" y="54"/>
                    </a:cubicBezTo>
                    <a:lnTo>
                      <a:pt x="20398" y="54"/>
                    </a:lnTo>
                    <a:cubicBezTo>
                      <a:pt x="9173" y="54"/>
                      <a:pt x="74" y="9153"/>
                      <a:pt x="74" y="20378"/>
                    </a:cubicBezTo>
                    <a:lnTo>
                      <a:pt x="74" y="95697"/>
                    </a:lnTo>
                    <a:lnTo>
                      <a:pt x="95717" y="956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7" name="Полилиния 236">
                <a:extLst>
                  <a:ext uri="{FF2B5EF4-FFF2-40B4-BE49-F238E27FC236}">
                    <a16:creationId xmlns:a16="http://schemas.microsoft.com/office/drawing/2014/main" id="{D5234A78-E653-7B43-B473-8C53E280D184}"/>
                  </a:ext>
                </a:extLst>
              </p:cNvPr>
              <p:cNvSpPr/>
              <p:nvPr/>
            </p:nvSpPr>
            <p:spPr>
              <a:xfrm>
                <a:off x="5840196" y="6538047"/>
                <a:ext cx="95643" cy="95643"/>
              </a:xfrm>
              <a:custGeom>
                <a:avLst/>
                <a:gdLst>
                  <a:gd name="connsiteX0" fmla="*/ 75398 w 95643"/>
                  <a:gd name="connsiteY0" fmla="*/ 54 h 95643"/>
                  <a:gd name="connsiteX1" fmla="*/ 20403 w 95643"/>
                  <a:gd name="connsiteY1" fmla="*/ 54 h 95643"/>
                  <a:gd name="connsiteX2" fmla="*/ 79 w 95643"/>
                  <a:gd name="connsiteY2" fmla="*/ 20378 h 95643"/>
                  <a:gd name="connsiteX3" fmla="*/ 79 w 95643"/>
                  <a:gd name="connsiteY3" fmla="*/ 75373 h 95643"/>
                  <a:gd name="connsiteX4" fmla="*/ 20403 w 95643"/>
                  <a:gd name="connsiteY4" fmla="*/ 95697 h 95643"/>
                  <a:gd name="connsiteX5" fmla="*/ 95722 w 95643"/>
                  <a:gd name="connsiteY5" fmla="*/ 95697 h 95643"/>
                  <a:gd name="connsiteX6" fmla="*/ 95722 w 95643"/>
                  <a:gd name="connsiteY6" fmla="*/ 5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98" y="54"/>
                    </a:moveTo>
                    <a:lnTo>
                      <a:pt x="20403" y="54"/>
                    </a:lnTo>
                    <a:cubicBezTo>
                      <a:pt x="9179" y="54"/>
                      <a:pt x="79" y="9153"/>
                      <a:pt x="79" y="20378"/>
                    </a:cubicBezTo>
                    <a:lnTo>
                      <a:pt x="79" y="75373"/>
                    </a:lnTo>
                    <a:cubicBezTo>
                      <a:pt x="79" y="86597"/>
                      <a:pt x="9179" y="95697"/>
                      <a:pt x="20403" y="95697"/>
                    </a:cubicBezTo>
                    <a:lnTo>
                      <a:pt x="95722" y="95697"/>
                    </a:lnTo>
                    <a:lnTo>
                      <a:pt x="95722" y="5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8" name="Полилиния 237">
                <a:extLst>
                  <a:ext uri="{FF2B5EF4-FFF2-40B4-BE49-F238E27FC236}">
                    <a16:creationId xmlns:a16="http://schemas.microsoft.com/office/drawing/2014/main" id="{C0EAD6B4-220B-F445-AA6A-5766CDFB2211}"/>
                  </a:ext>
                </a:extLst>
              </p:cNvPr>
              <p:cNvSpPr/>
              <p:nvPr/>
            </p:nvSpPr>
            <p:spPr>
              <a:xfrm>
                <a:off x="5935839" y="6538047"/>
                <a:ext cx="95643" cy="95643"/>
              </a:xfrm>
              <a:custGeom>
                <a:avLst/>
                <a:gdLst>
                  <a:gd name="connsiteX0" fmla="*/ 82 w 95643"/>
                  <a:gd name="connsiteY0" fmla="*/ 54 h 95643"/>
                  <a:gd name="connsiteX1" fmla="*/ 95725 w 95643"/>
                  <a:gd name="connsiteY1" fmla="*/ 54 h 95643"/>
                  <a:gd name="connsiteX2" fmla="*/ 95725 w 95643"/>
                  <a:gd name="connsiteY2" fmla="*/ 95697 h 95643"/>
                  <a:gd name="connsiteX3" fmla="*/ 82 w 95643"/>
                  <a:gd name="connsiteY3" fmla="*/ 9569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54"/>
                    </a:moveTo>
                    <a:lnTo>
                      <a:pt x="95725" y="54"/>
                    </a:lnTo>
                    <a:lnTo>
                      <a:pt x="95725" y="95697"/>
                    </a:lnTo>
                    <a:lnTo>
                      <a:pt x="82" y="956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9" name="Полилиния 238">
                <a:extLst>
                  <a:ext uri="{FF2B5EF4-FFF2-40B4-BE49-F238E27FC236}">
                    <a16:creationId xmlns:a16="http://schemas.microsoft.com/office/drawing/2014/main" id="{265B7625-F1BF-504B-B566-7DCCB69482A1}"/>
                  </a:ext>
                </a:extLst>
              </p:cNvPr>
              <p:cNvSpPr/>
              <p:nvPr/>
            </p:nvSpPr>
            <p:spPr>
              <a:xfrm>
                <a:off x="6031482" y="6538047"/>
                <a:ext cx="95643" cy="95643"/>
              </a:xfrm>
              <a:custGeom>
                <a:avLst/>
                <a:gdLst>
                  <a:gd name="connsiteX0" fmla="*/ 95728 w 95643"/>
                  <a:gd name="connsiteY0" fmla="*/ 75373 h 95643"/>
                  <a:gd name="connsiteX1" fmla="*/ 75404 w 95643"/>
                  <a:gd name="connsiteY1" fmla="*/ 95697 h 95643"/>
                  <a:gd name="connsiteX2" fmla="*/ 85 w 95643"/>
                  <a:gd name="connsiteY2" fmla="*/ 95697 h 95643"/>
                  <a:gd name="connsiteX3" fmla="*/ 85 w 95643"/>
                  <a:gd name="connsiteY3" fmla="*/ 54 h 95643"/>
                  <a:gd name="connsiteX4" fmla="*/ 95728 w 95643"/>
                  <a:gd name="connsiteY4" fmla="*/ 54 h 95643"/>
                  <a:gd name="connsiteX5" fmla="*/ 95728 w 95643"/>
                  <a:gd name="connsiteY5" fmla="*/ 75373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28" y="75373"/>
                    </a:moveTo>
                    <a:cubicBezTo>
                      <a:pt x="95728" y="86597"/>
                      <a:pt x="86629" y="95697"/>
                      <a:pt x="75404" y="95697"/>
                    </a:cubicBezTo>
                    <a:lnTo>
                      <a:pt x="85" y="95697"/>
                    </a:lnTo>
                    <a:lnTo>
                      <a:pt x="85" y="54"/>
                    </a:lnTo>
                    <a:lnTo>
                      <a:pt x="95728" y="54"/>
                    </a:lnTo>
                    <a:lnTo>
                      <a:pt x="95728" y="7537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0" name="Полилиния 239">
                <a:extLst>
                  <a:ext uri="{FF2B5EF4-FFF2-40B4-BE49-F238E27FC236}">
                    <a16:creationId xmlns:a16="http://schemas.microsoft.com/office/drawing/2014/main" id="{F6575A8D-841A-DF43-8CFD-AD4DFD7AC669}"/>
                  </a:ext>
                </a:extLst>
              </p:cNvPr>
              <p:cNvSpPr/>
              <p:nvPr/>
            </p:nvSpPr>
            <p:spPr>
              <a:xfrm>
                <a:off x="3449120" y="6633690"/>
                <a:ext cx="95643" cy="95643"/>
              </a:xfrm>
              <a:custGeom>
                <a:avLst/>
                <a:gdLst>
                  <a:gd name="connsiteX0" fmla="*/ 75327 w 95643"/>
                  <a:gd name="connsiteY0" fmla="*/ 57 h 95643"/>
                  <a:gd name="connsiteX1" fmla="*/ 20332 w 95643"/>
                  <a:gd name="connsiteY1" fmla="*/ 57 h 95643"/>
                  <a:gd name="connsiteX2" fmla="*/ 8 w 95643"/>
                  <a:gd name="connsiteY2" fmla="*/ 20381 h 95643"/>
                  <a:gd name="connsiteX3" fmla="*/ 8 w 95643"/>
                  <a:gd name="connsiteY3" fmla="*/ 75375 h 95643"/>
                  <a:gd name="connsiteX4" fmla="*/ 20332 w 95643"/>
                  <a:gd name="connsiteY4" fmla="*/ 95700 h 95643"/>
                  <a:gd name="connsiteX5" fmla="*/ 95651 w 95643"/>
                  <a:gd name="connsiteY5" fmla="*/ 95700 h 95643"/>
                  <a:gd name="connsiteX6" fmla="*/ 95651 w 95643"/>
                  <a:gd name="connsiteY6" fmla="*/ 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27" y="57"/>
                    </a:moveTo>
                    <a:lnTo>
                      <a:pt x="20332" y="57"/>
                    </a:lnTo>
                    <a:cubicBezTo>
                      <a:pt x="9108" y="57"/>
                      <a:pt x="8" y="9156"/>
                      <a:pt x="8" y="20381"/>
                    </a:cubicBezTo>
                    <a:lnTo>
                      <a:pt x="8" y="75375"/>
                    </a:lnTo>
                    <a:cubicBezTo>
                      <a:pt x="8" y="86600"/>
                      <a:pt x="9108" y="95700"/>
                      <a:pt x="20332" y="95700"/>
                    </a:cubicBezTo>
                    <a:lnTo>
                      <a:pt x="95651" y="95700"/>
                    </a:lnTo>
                    <a:lnTo>
                      <a:pt x="95651" y="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1" name="Полилиния 240">
                <a:extLst>
                  <a:ext uri="{FF2B5EF4-FFF2-40B4-BE49-F238E27FC236}">
                    <a16:creationId xmlns:a16="http://schemas.microsoft.com/office/drawing/2014/main" id="{FDCEB998-C549-7A45-ACE5-49BD8C7CFAB7}"/>
                  </a:ext>
                </a:extLst>
              </p:cNvPr>
              <p:cNvSpPr/>
              <p:nvPr/>
            </p:nvSpPr>
            <p:spPr>
              <a:xfrm>
                <a:off x="3544763" y="6633690"/>
                <a:ext cx="95643" cy="95643"/>
              </a:xfrm>
              <a:custGeom>
                <a:avLst/>
                <a:gdLst>
                  <a:gd name="connsiteX0" fmla="*/ 20335 w 95643"/>
                  <a:gd name="connsiteY0" fmla="*/ 95700 h 95643"/>
                  <a:gd name="connsiteX1" fmla="*/ 75330 w 95643"/>
                  <a:gd name="connsiteY1" fmla="*/ 95700 h 95643"/>
                  <a:gd name="connsiteX2" fmla="*/ 95654 w 95643"/>
                  <a:gd name="connsiteY2" fmla="*/ 75375 h 95643"/>
                  <a:gd name="connsiteX3" fmla="*/ 95654 w 95643"/>
                  <a:gd name="connsiteY3" fmla="*/ 20381 h 95643"/>
                  <a:gd name="connsiteX4" fmla="*/ 75330 w 95643"/>
                  <a:gd name="connsiteY4" fmla="*/ 57 h 95643"/>
                  <a:gd name="connsiteX5" fmla="*/ 11 w 95643"/>
                  <a:gd name="connsiteY5" fmla="*/ 57 h 95643"/>
                  <a:gd name="connsiteX6" fmla="*/ 11 w 95643"/>
                  <a:gd name="connsiteY6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35" y="95700"/>
                    </a:moveTo>
                    <a:lnTo>
                      <a:pt x="75330" y="95700"/>
                    </a:lnTo>
                    <a:cubicBezTo>
                      <a:pt x="86554" y="95700"/>
                      <a:pt x="95654" y="86600"/>
                      <a:pt x="95654" y="75375"/>
                    </a:cubicBezTo>
                    <a:lnTo>
                      <a:pt x="95654" y="20381"/>
                    </a:lnTo>
                    <a:cubicBezTo>
                      <a:pt x="95654" y="9156"/>
                      <a:pt x="86554" y="57"/>
                      <a:pt x="75330" y="57"/>
                    </a:cubicBezTo>
                    <a:lnTo>
                      <a:pt x="11" y="57"/>
                    </a:lnTo>
                    <a:lnTo>
                      <a:pt x="11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2" name="Полилиния 241">
                <a:extLst>
                  <a:ext uri="{FF2B5EF4-FFF2-40B4-BE49-F238E27FC236}">
                    <a16:creationId xmlns:a16="http://schemas.microsoft.com/office/drawing/2014/main" id="{B1B2247B-14C8-8D41-82E1-4D4379FFCE92}"/>
                  </a:ext>
                </a:extLst>
              </p:cNvPr>
              <p:cNvSpPr/>
              <p:nvPr/>
            </p:nvSpPr>
            <p:spPr>
              <a:xfrm>
                <a:off x="3927335" y="6633690"/>
                <a:ext cx="95643" cy="95643"/>
              </a:xfrm>
              <a:custGeom>
                <a:avLst/>
                <a:gdLst>
                  <a:gd name="connsiteX0" fmla="*/ 95665 w 95643"/>
                  <a:gd name="connsiteY0" fmla="*/ 75375 h 95643"/>
                  <a:gd name="connsiteX1" fmla="*/ 95665 w 95643"/>
                  <a:gd name="connsiteY1" fmla="*/ 20381 h 95643"/>
                  <a:gd name="connsiteX2" fmla="*/ 75341 w 95643"/>
                  <a:gd name="connsiteY2" fmla="*/ 57 h 95643"/>
                  <a:gd name="connsiteX3" fmla="*/ 20346 w 95643"/>
                  <a:gd name="connsiteY3" fmla="*/ 57 h 95643"/>
                  <a:gd name="connsiteX4" fmla="*/ 22 w 95643"/>
                  <a:gd name="connsiteY4" fmla="*/ 20381 h 95643"/>
                  <a:gd name="connsiteX5" fmla="*/ 22 w 95643"/>
                  <a:gd name="connsiteY5" fmla="*/ 95700 h 95643"/>
                  <a:gd name="connsiteX6" fmla="*/ 95665 w 95643"/>
                  <a:gd name="connsiteY6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65" y="75375"/>
                    </a:moveTo>
                    <a:lnTo>
                      <a:pt x="95665" y="20381"/>
                    </a:lnTo>
                    <a:cubicBezTo>
                      <a:pt x="95665" y="9156"/>
                      <a:pt x="86566" y="57"/>
                      <a:pt x="75341" y="57"/>
                    </a:cubicBezTo>
                    <a:lnTo>
                      <a:pt x="20346" y="57"/>
                    </a:lnTo>
                    <a:cubicBezTo>
                      <a:pt x="9122" y="57"/>
                      <a:pt x="22" y="9156"/>
                      <a:pt x="22" y="20381"/>
                    </a:cubicBezTo>
                    <a:lnTo>
                      <a:pt x="22" y="95700"/>
                    </a:lnTo>
                    <a:lnTo>
                      <a:pt x="95665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3" name="Полилиния 242">
                <a:extLst>
                  <a:ext uri="{FF2B5EF4-FFF2-40B4-BE49-F238E27FC236}">
                    <a16:creationId xmlns:a16="http://schemas.microsoft.com/office/drawing/2014/main" id="{85E2142A-28BB-D940-8C0D-598D4E1B1AD1}"/>
                  </a:ext>
                </a:extLst>
              </p:cNvPr>
              <p:cNvSpPr/>
              <p:nvPr/>
            </p:nvSpPr>
            <p:spPr>
              <a:xfrm>
                <a:off x="4022978" y="6709008"/>
                <a:ext cx="20324" cy="20324"/>
              </a:xfrm>
              <a:custGeom>
                <a:avLst/>
                <a:gdLst>
                  <a:gd name="connsiteX0" fmla="*/ 20350 w 20324"/>
                  <a:gd name="connsiteY0" fmla="*/ 20380 h 20324"/>
                  <a:gd name="connsiteX1" fmla="*/ 26 w 20324"/>
                  <a:gd name="connsiteY1" fmla="*/ 56 h 20324"/>
                  <a:gd name="connsiteX2" fmla="*/ 26 w 20324"/>
                  <a:gd name="connsiteY2" fmla="*/ 203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50" y="20380"/>
                    </a:moveTo>
                    <a:cubicBezTo>
                      <a:pt x="9125" y="20380"/>
                      <a:pt x="26" y="11281"/>
                      <a:pt x="26" y="56"/>
                    </a:cubicBezTo>
                    <a:lnTo>
                      <a:pt x="26" y="203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4" name="Полилиния 243">
                <a:extLst>
                  <a:ext uri="{FF2B5EF4-FFF2-40B4-BE49-F238E27FC236}">
                    <a16:creationId xmlns:a16="http://schemas.microsoft.com/office/drawing/2014/main" id="{0869ECF2-C7B3-7646-AF72-05737E042B30}"/>
                  </a:ext>
                </a:extLst>
              </p:cNvPr>
              <p:cNvSpPr/>
              <p:nvPr/>
            </p:nvSpPr>
            <p:spPr>
              <a:xfrm>
                <a:off x="4118621" y="6633690"/>
                <a:ext cx="95643" cy="95643"/>
              </a:xfrm>
              <a:custGeom>
                <a:avLst/>
                <a:gdLst>
                  <a:gd name="connsiteX0" fmla="*/ 75347 w 95643"/>
                  <a:gd name="connsiteY0" fmla="*/ 57 h 95643"/>
                  <a:gd name="connsiteX1" fmla="*/ 20352 w 95643"/>
                  <a:gd name="connsiteY1" fmla="*/ 57 h 95643"/>
                  <a:gd name="connsiteX2" fmla="*/ 28 w 95643"/>
                  <a:gd name="connsiteY2" fmla="*/ 20381 h 95643"/>
                  <a:gd name="connsiteX3" fmla="*/ 28 w 95643"/>
                  <a:gd name="connsiteY3" fmla="*/ 75375 h 95643"/>
                  <a:gd name="connsiteX4" fmla="*/ 20352 w 95643"/>
                  <a:gd name="connsiteY4" fmla="*/ 95700 h 95643"/>
                  <a:gd name="connsiteX5" fmla="*/ 95671 w 95643"/>
                  <a:gd name="connsiteY5" fmla="*/ 95700 h 95643"/>
                  <a:gd name="connsiteX6" fmla="*/ 95671 w 95643"/>
                  <a:gd name="connsiteY6" fmla="*/ 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7" y="57"/>
                    </a:moveTo>
                    <a:lnTo>
                      <a:pt x="20352" y="57"/>
                    </a:lnTo>
                    <a:cubicBezTo>
                      <a:pt x="9127" y="57"/>
                      <a:pt x="28" y="9156"/>
                      <a:pt x="28" y="20381"/>
                    </a:cubicBezTo>
                    <a:lnTo>
                      <a:pt x="28" y="75375"/>
                    </a:lnTo>
                    <a:cubicBezTo>
                      <a:pt x="28" y="86600"/>
                      <a:pt x="9127" y="95700"/>
                      <a:pt x="20352" y="95700"/>
                    </a:cubicBezTo>
                    <a:lnTo>
                      <a:pt x="95671" y="95700"/>
                    </a:lnTo>
                    <a:lnTo>
                      <a:pt x="95671" y="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5" name="Полилиния 244">
                <a:extLst>
                  <a:ext uri="{FF2B5EF4-FFF2-40B4-BE49-F238E27FC236}">
                    <a16:creationId xmlns:a16="http://schemas.microsoft.com/office/drawing/2014/main" id="{236F58F7-1965-A247-94F3-18A791524980}"/>
                  </a:ext>
                </a:extLst>
              </p:cNvPr>
              <p:cNvSpPr/>
              <p:nvPr/>
            </p:nvSpPr>
            <p:spPr>
              <a:xfrm>
                <a:off x="4214264" y="6633690"/>
                <a:ext cx="95643" cy="95643"/>
              </a:xfrm>
              <a:custGeom>
                <a:avLst/>
                <a:gdLst>
                  <a:gd name="connsiteX0" fmla="*/ 31 w 95643"/>
                  <a:gd name="connsiteY0" fmla="*/ 57 h 95643"/>
                  <a:gd name="connsiteX1" fmla="*/ 95674 w 95643"/>
                  <a:gd name="connsiteY1" fmla="*/ 57 h 95643"/>
                  <a:gd name="connsiteX2" fmla="*/ 95674 w 95643"/>
                  <a:gd name="connsiteY2" fmla="*/ 95700 h 95643"/>
                  <a:gd name="connsiteX3" fmla="*/ 31 w 95643"/>
                  <a:gd name="connsiteY3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57"/>
                    </a:moveTo>
                    <a:lnTo>
                      <a:pt x="95674" y="57"/>
                    </a:lnTo>
                    <a:lnTo>
                      <a:pt x="95674" y="95700"/>
                    </a:lnTo>
                    <a:lnTo>
                      <a:pt x="31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6" name="Полилиния 245">
                <a:extLst>
                  <a:ext uri="{FF2B5EF4-FFF2-40B4-BE49-F238E27FC236}">
                    <a16:creationId xmlns:a16="http://schemas.microsoft.com/office/drawing/2014/main" id="{64A3C40A-53A2-554A-9F95-4AB1550FB3D8}"/>
                  </a:ext>
                </a:extLst>
              </p:cNvPr>
              <p:cNvSpPr/>
              <p:nvPr/>
            </p:nvSpPr>
            <p:spPr>
              <a:xfrm>
                <a:off x="5361981" y="6633690"/>
                <a:ext cx="95643" cy="95643"/>
              </a:xfrm>
              <a:custGeom>
                <a:avLst/>
                <a:gdLst>
                  <a:gd name="connsiteX0" fmla="*/ 75384 w 95643"/>
                  <a:gd name="connsiteY0" fmla="*/ 57 h 95643"/>
                  <a:gd name="connsiteX1" fmla="*/ 95708 w 95643"/>
                  <a:gd name="connsiteY1" fmla="*/ 57 h 95643"/>
                  <a:gd name="connsiteX2" fmla="*/ 95708 w 95643"/>
                  <a:gd name="connsiteY2" fmla="*/ 95700 h 95643"/>
                  <a:gd name="connsiteX3" fmla="*/ 75384 w 95643"/>
                  <a:gd name="connsiteY3" fmla="*/ 95700 h 95643"/>
                  <a:gd name="connsiteX4" fmla="*/ 20389 w 95643"/>
                  <a:gd name="connsiteY4" fmla="*/ 95700 h 95643"/>
                  <a:gd name="connsiteX5" fmla="*/ 20389 w 95643"/>
                  <a:gd name="connsiteY5" fmla="*/ 57 h 95643"/>
                  <a:gd name="connsiteX6" fmla="*/ 65 w 95643"/>
                  <a:gd name="connsiteY6" fmla="*/ 57 h 95643"/>
                  <a:gd name="connsiteX7" fmla="*/ 20389 w 95643"/>
                  <a:gd name="connsiteY7" fmla="*/ 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4" y="57"/>
                    </a:moveTo>
                    <a:cubicBezTo>
                      <a:pt x="86609" y="57"/>
                      <a:pt x="95708" y="57"/>
                      <a:pt x="95708" y="57"/>
                    </a:cubicBezTo>
                    <a:lnTo>
                      <a:pt x="95708" y="95700"/>
                    </a:lnTo>
                    <a:cubicBezTo>
                      <a:pt x="95708" y="95700"/>
                      <a:pt x="86609" y="95700"/>
                      <a:pt x="75384" y="95700"/>
                    </a:cubicBezTo>
                    <a:lnTo>
                      <a:pt x="20389" y="95700"/>
                    </a:lnTo>
                    <a:lnTo>
                      <a:pt x="20389" y="57"/>
                    </a:lnTo>
                    <a:cubicBezTo>
                      <a:pt x="9165" y="57"/>
                      <a:pt x="65" y="57"/>
                      <a:pt x="65" y="57"/>
                    </a:cubicBezTo>
                    <a:cubicBezTo>
                      <a:pt x="65" y="57"/>
                      <a:pt x="9165" y="57"/>
                      <a:pt x="20389" y="5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7" name="Полилиния 246">
                <a:extLst>
                  <a:ext uri="{FF2B5EF4-FFF2-40B4-BE49-F238E27FC236}">
                    <a16:creationId xmlns:a16="http://schemas.microsoft.com/office/drawing/2014/main" id="{6A51EF36-A0B1-3845-B6DB-C8D5B178CAB7}"/>
                  </a:ext>
                </a:extLst>
              </p:cNvPr>
              <p:cNvSpPr/>
              <p:nvPr/>
            </p:nvSpPr>
            <p:spPr>
              <a:xfrm>
                <a:off x="5532942" y="6709008"/>
                <a:ext cx="20324" cy="20324"/>
              </a:xfrm>
              <a:custGeom>
                <a:avLst/>
                <a:gdLst>
                  <a:gd name="connsiteX0" fmla="*/ 67 w 20324"/>
                  <a:gd name="connsiteY0" fmla="*/ 20380 h 20324"/>
                  <a:gd name="connsiteX1" fmla="*/ 20392 w 20324"/>
                  <a:gd name="connsiteY1" fmla="*/ 56 h 20324"/>
                  <a:gd name="connsiteX2" fmla="*/ 20392 w 20324"/>
                  <a:gd name="connsiteY2" fmla="*/ 203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7" y="20380"/>
                    </a:moveTo>
                    <a:cubicBezTo>
                      <a:pt x="11292" y="20380"/>
                      <a:pt x="20392" y="11281"/>
                      <a:pt x="20392" y="56"/>
                    </a:cubicBezTo>
                    <a:lnTo>
                      <a:pt x="20392" y="203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8" name="Полилиния 247">
                <a:extLst>
                  <a:ext uri="{FF2B5EF4-FFF2-40B4-BE49-F238E27FC236}">
                    <a16:creationId xmlns:a16="http://schemas.microsoft.com/office/drawing/2014/main" id="{BFD6C8F5-8C29-0442-B025-E355A0C4A5C2}"/>
                  </a:ext>
                </a:extLst>
              </p:cNvPr>
              <p:cNvSpPr/>
              <p:nvPr/>
            </p:nvSpPr>
            <p:spPr>
              <a:xfrm>
                <a:off x="5553267" y="6633690"/>
                <a:ext cx="95643" cy="95643"/>
              </a:xfrm>
              <a:custGeom>
                <a:avLst/>
                <a:gdLst>
                  <a:gd name="connsiteX0" fmla="*/ 20395 w 95643"/>
                  <a:gd name="connsiteY0" fmla="*/ 57 h 95643"/>
                  <a:gd name="connsiteX1" fmla="*/ 71 w 95643"/>
                  <a:gd name="connsiteY1" fmla="*/ 20381 h 95643"/>
                  <a:gd name="connsiteX2" fmla="*/ 71 w 95643"/>
                  <a:gd name="connsiteY2" fmla="*/ 95700 h 95643"/>
                  <a:gd name="connsiteX3" fmla="*/ 95714 w 95643"/>
                  <a:gd name="connsiteY3" fmla="*/ 95700 h 95643"/>
                  <a:gd name="connsiteX4" fmla="*/ 95714 w 95643"/>
                  <a:gd name="connsiteY4" fmla="*/ 57 h 95643"/>
                  <a:gd name="connsiteX5" fmla="*/ 20395 w 95643"/>
                  <a:gd name="connsiteY5" fmla="*/ 5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95" y="57"/>
                    </a:moveTo>
                    <a:cubicBezTo>
                      <a:pt x="9170" y="57"/>
                      <a:pt x="71" y="9156"/>
                      <a:pt x="71" y="20381"/>
                    </a:cubicBezTo>
                    <a:lnTo>
                      <a:pt x="71" y="95700"/>
                    </a:lnTo>
                    <a:lnTo>
                      <a:pt x="95714" y="95700"/>
                    </a:lnTo>
                    <a:lnTo>
                      <a:pt x="95714" y="57"/>
                    </a:lnTo>
                    <a:lnTo>
                      <a:pt x="20395" y="5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9" name="Полилиния 248">
                <a:extLst>
                  <a:ext uri="{FF2B5EF4-FFF2-40B4-BE49-F238E27FC236}">
                    <a16:creationId xmlns:a16="http://schemas.microsoft.com/office/drawing/2014/main" id="{D703B480-B002-3F4C-A768-35A38D2CA453}"/>
                  </a:ext>
                </a:extLst>
              </p:cNvPr>
              <p:cNvSpPr/>
              <p:nvPr/>
            </p:nvSpPr>
            <p:spPr>
              <a:xfrm>
                <a:off x="5648910" y="6633690"/>
                <a:ext cx="95643" cy="95643"/>
              </a:xfrm>
              <a:custGeom>
                <a:avLst/>
                <a:gdLst>
                  <a:gd name="connsiteX0" fmla="*/ 74 w 95643"/>
                  <a:gd name="connsiteY0" fmla="*/ 57 h 95643"/>
                  <a:gd name="connsiteX1" fmla="*/ 95717 w 95643"/>
                  <a:gd name="connsiteY1" fmla="*/ 57 h 95643"/>
                  <a:gd name="connsiteX2" fmla="*/ 95717 w 95643"/>
                  <a:gd name="connsiteY2" fmla="*/ 95700 h 95643"/>
                  <a:gd name="connsiteX3" fmla="*/ 74 w 95643"/>
                  <a:gd name="connsiteY3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57"/>
                    </a:moveTo>
                    <a:lnTo>
                      <a:pt x="95717" y="57"/>
                    </a:lnTo>
                    <a:lnTo>
                      <a:pt x="95717" y="95700"/>
                    </a:lnTo>
                    <a:lnTo>
                      <a:pt x="74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0" name="Полилиния 249">
                <a:extLst>
                  <a:ext uri="{FF2B5EF4-FFF2-40B4-BE49-F238E27FC236}">
                    <a16:creationId xmlns:a16="http://schemas.microsoft.com/office/drawing/2014/main" id="{BF8E9172-1BB7-EA41-86C2-6B20B60381C0}"/>
                  </a:ext>
                </a:extLst>
              </p:cNvPr>
              <p:cNvSpPr/>
              <p:nvPr/>
            </p:nvSpPr>
            <p:spPr>
              <a:xfrm>
                <a:off x="5744553" y="6709008"/>
                <a:ext cx="20324" cy="20324"/>
              </a:xfrm>
              <a:custGeom>
                <a:avLst/>
                <a:gdLst>
                  <a:gd name="connsiteX0" fmla="*/ 20401 w 20324"/>
                  <a:gd name="connsiteY0" fmla="*/ 20380 h 20324"/>
                  <a:gd name="connsiteX1" fmla="*/ 77 w 20324"/>
                  <a:gd name="connsiteY1" fmla="*/ 56 h 20324"/>
                  <a:gd name="connsiteX2" fmla="*/ 77 w 20324"/>
                  <a:gd name="connsiteY2" fmla="*/ 203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1" y="20380"/>
                    </a:moveTo>
                    <a:cubicBezTo>
                      <a:pt x="9176" y="20380"/>
                      <a:pt x="77" y="11281"/>
                      <a:pt x="77" y="56"/>
                    </a:cubicBezTo>
                    <a:lnTo>
                      <a:pt x="77" y="2038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1" name="Полилиния 250">
                <a:extLst>
                  <a:ext uri="{FF2B5EF4-FFF2-40B4-BE49-F238E27FC236}">
                    <a16:creationId xmlns:a16="http://schemas.microsoft.com/office/drawing/2014/main" id="{F7E5D45A-5F1C-FC48-8917-D5E41B04D5CA}"/>
                  </a:ext>
                </a:extLst>
              </p:cNvPr>
              <p:cNvSpPr/>
              <p:nvPr/>
            </p:nvSpPr>
            <p:spPr>
              <a:xfrm>
                <a:off x="5915514" y="6633690"/>
                <a:ext cx="20324" cy="20324"/>
              </a:xfrm>
              <a:custGeom>
                <a:avLst/>
                <a:gdLst>
                  <a:gd name="connsiteX0" fmla="*/ 20403 w 20324"/>
                  <a:gd name="connsiteY0" fmla="*/ 20381 h 20324"/>
                  <a:gd name="connsiteX1" fmla="*/ 20403 w 20324"/>
                  <a:gd name="connsiteY1" fmla="*/ 57 h 20324"/>
                  <a:gd name="connsiteX2" fmla="*/ 79 w 20324"/>
                  <a:gd name="connsiteY2" fmla="*/ 57 h 20324"/>
                  <a:gd name="connsiteX3" fmla="*/ 20403 w 20324"/>
                  <a:gd name="connsiteY3" fmla="*/ 2038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3" y="20381"/>
                    </a:moveTo>
                    <a:lnTo>
                      <a:pt x="20403" y="57"/>
                    </a:lnTo>
                    <a:lnTo>
                      <a:pt x="79" y="57"/>
                    </a:lnTo>
                    <a:cubicBezTo>
                      <a:pt x="11304" y="57"/>
                      <a:pt x="20403" y="9156"/>
                      <a:pt x="20403" y="2038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2" name="Полилиния 251">
                <a:extLst>
                  <a:ext uri="{FF2B5EF4-FFF2-40B4-BE49-F238E27FC236}">
                    <a16:creationId xmlns:a16="http://schemas.microsoft.com/office/drawing/2014/main" id="{5B24B5E8-D741-5544-8D80-DBAA24873F67}"/>
                  </a:ext>
                </a:extLst>
              </p:cNvPr>
              <p:cNvSpPr/>
              <p:nvPr/>
            </p:nvSpPr>
            <p:spPr>
              <a:xfrm>
                <a:off x="5935839" y="6633690"/>
                <a:ext cx="95643" cy="95643"/>
              </a:xfrm>
              <a:custGeom>
                <a:avLst/>
                <a:gdLst>
                  <a:gd name="connsiteX0" fmla="*/ 82 w 95643"/>
                  <a:gd name="connsiteY0" fmla="*/ 57 h 95643"/>
                  <a:gd name="connsiteX1" fmla="*/ 95725 w 95643"/>
                  <a:gd name="connsiteY1" fmla="*/ 57 h 95643"/>
                  <a:gd name="connsiteX2" fmla="*/ 95725 w 95643"/>
                  <a:gd name="connsiteY2" fmla="*/ 95700 h 95643"/>
                  <a:gd name="connsiteX3" fmla="*/ 82 w 95643"/>
                  <a:gd name="connsiteY3" fmla="*/ 9570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57"/>
                    </a:moveTo>
                    <a:lnTo>
                      <a:pt x="95725" y="57"/>
                    </a:lnTo>
                    <a:lnTo>
                      <a:pt x="95725" y="95700"/>
                    </a:lnTo>
                    <a:lnTo>
                      <a:pt x="82" y="9570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3" name="Полилиния 252">
                <a:extLst>
                  <a:ext uri="{FF2B5EF4-FFF2-40B4-BE49-F238E27FC236}">
                    <a16:creationId xmlns:a16="http://schemas.microsoft.com/office/drawing/2014/main" id="{26959E65-9462-4A4F-AB46-AC0A5D499639}"/>
                  </a:ext>
                </a:extLst>
              </p:cNvPr>
              <p:cNvSpPr/>
              <p:nvPr/>
            </p:nvSpPr>
            <p:spPr>
              <a:xfrm>
                <a:off x="6031482" y="6633690"/>
                <a:ext cx="20324" cy="20324"/>
              </a:xfrm>
              <a:custGeom>
                <a:avLst/>
                <a:gdLst>
                  <a:gd name="connsiteX0" fmla="*/ 20410 w 20324"/>
                  <a:gd name="connsiteY0" fmla="*/ 57 h 20324"/>
                  <a:gd name="connsiteX1" fmla="*/ 85 w 20324"/>
                  <a:gd name="connsiteY1" fmla="*/ 57 h 20324"/>
                  <a:gd name="connsiteX2" fmla="*/ 85 w 20324"/>
                  <a:gd name="connsiteY2" fmla="*/ 20381 h 20324"/>
                  <a:gd name="connsiteX3" fmla="*/ 20410 w 20324"/>
                  <a:gd name="connsiteY3" fmla="*/ 5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10" y="57"/>
                    </a:moveTo>
                    <a:lnTo>
                      <a:pt x="85" y="57"/>
                    </a:lnTo>
                    <a:lnTo>
                      <a:pt x="85" y="20381"/>
                    </a:lnTo>
                    <a:cubicBezTo>
                      <a:pt x="85" y="9156"/>
                      <a:pt x="9185" y="57"/>
                      <a:pt x="20410" y="5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4" name="Полилиния 253">
                <a:extLst>
                  <a:ext uri="{FF2B5EF4-FFF2-40B4-BE49-F238E27FC236}">
                    <a16:creationId xmlns:a16="http://schemas.microsoft.com/office/drawing/2014/main" id="{42DFE197-3563-5A47-8541-8FF8CF6A2E8C}"/>
                  </a:ext>
                </a:extLst>
              </p:cNvPr>
              <p:cNvSpPr/>
              <p:nvPr/>
            </p:nvSpPr>
            <p:spPr>
              <a:xfrm>
                <a:off x="3927335" y="6729333"/>
                <a:ext cx="95643" cy="95643"/>
              </a:xfrm>
              <a:custGeom>
                <a:avLst/>
                <a:gdLst>
                  <a:gd name="connsiteX0" fmla="*/ 22 w 95643"/>
                  <a:gd name="connsiteY0" fmla="*/ 75378 h 95643"/>
                  <a:gd name="connsiteX1" fmla="*/ 20346 w 95643"/>
                  <a:gd name="connsiteY1" fmla="*/ 95702 h 95643"/>
                  <a:gd name="connsiteX2" fmla="*/ 95665 w 95643"/>
                  <a:gd name="connsiteY2" fmla="*/ 95702 h 95643"/>
                  <a:gd name="connsiteX3" fmla="*/ 95665 w 95643"/>
                  <a:gd name="connsiteY3" fmla="*/ 59 h 95643"/>
                  <a:gd name="connsiteX4" fmla="*/ 22 w 95643"/>
                  <a:gd name="connsiteY4" fmla="*/ 59 h 95643"/>
                  <a:gd name="connsiteX5" fmla="*/ 22 w 95643"/>
                  <a:gd name="connsiteY5" fmla="*/ 7537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2" y="75378"/>
                    </a:moveTo>
                    <a:cubicBezTo>
                      <a:pt x="22" y="86603"/>
                      <a:pt x="9122" y="95702"/>
                      <a:pt x="20346" y="95702"/>
                    </a:cubicBezTo>
                    <a:lnTo>
                      <a:pt x="95665" y="95702"/>
                    </a:lnTo>
                    <a:lnTo>
                      <a:pt x="95665" y="59"/>
                    </a:lnTo>
                    <a:lnTo>
                      <a:pt x="22" y="59"/>
                    </a:lnTo>
                    <a:lnTo>
                      <a:pt x="22" y="7537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5" name="Полилиния 254">
                <a:extLst>
                  <a:ext uri="{FF2B5EF4-FFF2-40B4-BE49-F238E27FC236}">
                    <a16:creationId xmlns:a16="http://schemas.microsoft.com/office/drawing/2014/main" id="{2D86393C-9684-A543-AEF9-8E373D4C3637}"/>
                  </a:ext>
                </a:extLst>
              </p:cNvPr>
              <p:cNvSpPr/>
              <p:nvPr/>
            </p:nvSpPr>
            <p:spPr>
              <a:xfrm>
                <a:off x="4022978" y="6729333"/>
                <a:ext cx="95643" cy="95643"/>
              </a:xfrm>
              <a:custGeom>
                <a:avLst/>
                <a:gdLst>
                  <a:gd name="connsiteX0" fmla="*/ 20349 w 95643"/>
                  <a:gd name="connsiteY0" fmla="*/ 95702 h 95643"/>
                  <a:gd name="connsiteX1" fmla="*/ 75344 w 95643"/>
                  <a:gd name="connsiteY1" fmla="*/ 95702 h 95643"/>
                  <a:gd name="connsiteX2" fmla="*/ 95668 w 95643"/>
                  <a:gd name="connsiteY2" fmla="*/ 75378 h 95643"/>
                  <a:gd name="connsiteX3" fmla="*/ 95668 w 95643"/>
                  <a:gd name="connsiteY3" fmla="*/ 20384 h 95643"/>
                  <a:gd name="connsiteX4" fmla="*/ 75344 w 95643"/>
                  <a:gd name="connsiteY4" fmla="*/ 59 h 95643"/>
                  <a:gd name="connsiteX5" fmla="*/ 25 w 95643"/>
                  <a:gd name="connsiteY5" fmla="*/ 59 h 95643"/>
                  <a:gd name="connsiteX6" fmla="*/ 25 w 95643"/>
                  <a:gd name="connsiteY6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49" y="95702"/>
                    </a:moveTo>
                    <a:lnTo>
                      <a:pt x="75344" y="95702"/>
                    </a:lnTo>
                    <a:cubicBezTo>
                      <a:pt x="86569" y="95702"/>
                      <a:pt x="95668" y="86603"/>
                      <a:pt x="95668" y="75378"/>
                    </a:cubicBezTo>
                    <a:lnTo>
                      <a:pt x="95668" y="20384"/>
                    </a:lnTo>
                    <a:cubicBezTo>
                      <a:pt x="95668" y="9159"/>
                      <a:pt x="86569" y="59"/>
                      <a:pt x="75344" y="59"/>
                    </a:cubicBezTo>
                    <a:lnTo>
                      <a:pt x="25" y="59"/>
                    </a:lnTo>
                    <a:lnTo>
                      <a:pt x="25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6" name="Полилиния 255">
                <a:extLst>
                  <a:ext uri="{FF2B5EF4-FFF2-40B4-BE49-F238E27FC236}">
                    <a16:creationId xmlns:a16="http://schemas.microsoft.com/office/drawing/2014/main" id="{706A0479-18C4-514E-A175-CAC8D29932AF}"/>
                  </a:ext>
                </a:extLst>
              </p:cNvPr>
              <p:cNvSpPr/>
              <p:nvPr/>
            </p:nvSpPr>
            <p:spPr>
              <a:xfrm>
                <a:off x="4193940" y="6729333"/>
                <a:ext cx="20324" cy="20324"/>
              </a:xfrm>
              <a:custGeom>
                <a:avLst/>
                <a:gdLst>
                  <a:gd name="connsiteX0" fmla="*/ 20352 w 20324"/>
                  <a:gd name="connsiteY0" fmla="*/ 20384 h 20324"/>
                  <a:gd name="connsiteX1" fmla="*/ 20352 w 20324"/>
                  <a:gd name="connsiteY1" fmla="*/ 60 h 20324"/>
                  <a:gd name="connsiteX2" fmla="*/ 28 w 20324"/>
                  <a:gd name="connsiteY2" fmla="*/ 60 h 20324"/>
                  <a:gd name="connsiteX3" fmla="*/ 20352 w 20324"/>
                  <a:gd name="connsiteY3" fmla="*/ 2038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2" y="20384"/>
                    </a:moveTo>
                    <a:lnTo>
                      <a:pt x="20352" y="60"/>
                    </a:lnTo>
                    <a:lnTo>
                      <a:pt x="28" y="60"/>
                    </a:lnTo>
                    <a:cubicBezTo>
                      <a:pt x="11252" y="60"/>
                      <a:pt x="20352" y="9159"/>
                      <a:pt x="20352" y="2038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7" name="Полилиния 256">
                <a:extLst>
                  <a:ext uri="{FF2B5EF4-FFF2-40B4-BE49-F238E27FC236}">
                    <a16:creationId xmlns:a16="http://schemas.microsoft.com/office/drawing/2014/main" id="{A0E91524-C2FD-C54B-AAD9-E68FEEB9BFAA}"/>
                  </a:ext>
                </a:extLst>
              </p:cNvPr>
              <p:cNvSpPr/>
              <p:nvPr/>
            </p:nvSpPr>
            <p:spPr>
              <a:xfrm>
                <a:off x="4193940" y="6804651"/>
                <a:ext cx="20324" cy="20324"/>
              </a:xfrm>
              <a:custGeom>
                <a:avLst/>
                <a:gdLst>
                  <a:gd name="connsiteX0" fmla="*/ 28 w 20324"/>
                  <a:gd name="connsiteY0" fmla="*/ 20383 h 20324"/>
                  <a:gd name="connsiteX1" fmla="*/ 20352 w 20324"/>
                  <a:gd name="connsiteY1" fmla="*/ 59 h 20324"/>
                  <a:gd name="connsiteX2" fmla="*/ 20352 w 20324"/>
                  <a:gd name="connsiteY2" fmla="*/ 2038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8" y="20383"/>
                    </a:moveTo>
                    <a:cubicBezTo>
                      <a:pt x="11252" y="20383"/>
                      <a:pt x="20352" y="11284"/>
                      <a:pt x="20352" y="59"/>
                    </a:cubicBezTo>
                    <a:lnTo>
                      <a:pt x="20352" y="2038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8" name="Полилиния 257">
                <a:extLst>
                  <a:ext uri="{FF2B5EF4-FFF2-40B4-BE49-F238E27FC236}">
                    <a16:creationId xmlns:a16="http://schemas.microsoft.com/office/drawing/2014/main" id="{A76ABA88-6EC9-7645-BDEB-E957BB759B3D}"/>
                  </a:ext>
                </a:extLst>
              </p:cNvPr>
              <p:cNvSpPr/>
              <p:nvPr/>
            </p:nvSpPr>
            <p:spPr>
              <a:xfrm>
                <a:off x="4214264" y="6729333"/>
                <a:ext cx="95643" cy="95643"/>
              </a:xfrm>
              <a:custGeom>
                <a:avLst/>
                <a:gdLst>
                  <a:gd name="connsiteX0" fmla="*/ 31 w 95643"/>
                  <a:gd name="connsiteY0" fmla="*/ 59 h 95643"/>
                  <a:gd name="connsiteX1" fmla="*/ 95674 w 95643"/>
                  <a:gd name="connsiteY1" fmla="*/ 59 h 95643"/>
                  <a:gd name="connsiteX2" fmla="*/ 95674 w 95643"/>
                  <a:gd name="connsiteY2" fmla="*/ 95702 h 95643"/>
                  <a:gd name="connsiteX3" fmla="*/ 31 w 95643"/>
                  <a:gd name="connsiteY3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59"/>
                    </a:moveTo>
                    <a:lnTo>
                      <a:pt x="95674" y="59"/>
                    </a:lnTo>
                    <a:lnTo>
                      <a:pt x="95674" y="95702"/>
                    </a:lnTo>
                    <a:lnTo>
                      <a:pt x="31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9" name="Полилиния 258">
                <a:extLst>
                  <a:ext uri="{FF2B5EF4-FFF2-40B4-BE49-F238E27FC236}">
                    <a16:creationId xmlns:a16="http://schemas.microsoft.com/office/drawing/2014/main" id="{4E4AA175-EAD9-BC4C-A77C-C4C387147B17}"/>
                  </a:ext>
                </a:extLst>
              </p:cNvPr>
              <p:cNvSpPr/>
              <p:nvPr/>
            </p:nvSpPr>
            <p:spPr>
              <a:xfrm>
                <a:off x="5457624" y="6729333"/>
                <a:ext cx="95643" cy="95643"/>
              </a:xfrm>
              <a:custGeom>
                <a:avLst/>
                <a:gdLst>
                  <a:gd name="connsiteX0" fmla="*/ 75387 w 95643"/>
                  <a:gd name="connsiteY0" fmla="*/ 59 h 95643"/>
                  <a:gd name="connsiteX1" fmla="*/ 20392 w 95643"/>
                  <a:gd name="connsiteY1" fmla="*/ 59 h 95643"/>
                  <a:gd name="connsiteX2" fmla="*/ 68 w 95643"/>
                  <a:gd name="connsiteY2" fmla="*/ 20384 h 95643"/>
                  <a:gd name="connsiteX3" fmla="*/ 68 w 95643"/>
                  <a:gd name="connsiteY3" fmla="*/ 75378 h 95643"/>
                  <a:gd name="connsiteX4" fmla="*/ 20392 w 95643"/>
                  <a:gd name="connsiteY4" fmla="*/ 95702 h 95643"/>
                  <a:gd name="connsiteX5" fmla="*/ 95711 w 95643"/>
                  <a:gd name="connsiteY5" fmla="*/ 95702 h 95643"/>
                  <a:gd name="connsiteX6" fmla="*/ 95711 w 95643"/>
                  <a:gd name="connsiteY6" fmla="*/ 5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87" y="59"/>
                    </a:moveTo>
                    <a:lnTo>
                      <a:pt x="20392" y="59"/>
                    </a:lnTo>
                    <a:cubicBezTo>
                      <a:pt x="9167" y="59"/>
                      <a:pt x="68" y="9159"/>
                      <a:pt x="68" y="20384"/>
                    </a:cubicBezTo>
                    <a:lnTo>
                      <a:pt x="68" y="75378"/>
                    </a:lnTo>
                    <a:cubicBezTo>
                      <a:pt x="68" y="86603"/>
                      <a:pt x="9167" y="95702"/>
                      <a:pt x="20392" y="95702"/>
                    </a:cubicBezTo>
                    <a:lnTo>
                      <a:pt x="95711" y="95702"/>
                    </a:lnTo>
                    <a:lnTo>
                      <a:pt x="95711" y="5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0" name="Полилиния 259">
                <a:extLst>
                  <a:ext uri="{FF2B5EF4-FFF2-40B4-BE49-F238E27FC236}">
                    <a16:creationId xmlns:a16="http://schemas.microsoft.com/office/drawing/2014/main" id="{3367BF04-9B84-BC4E-9594-EB2E367493D2}"/>
                  </a:ext>
                </a:extLst>
              </p:cNvPr>
              <p:cNvSpPr/>
              <p:nvPr/>
            </p:nvSpPr>
            <p:spPr>
              <a:xfrm>
                <a:off x="5553267" y="6729333"/>
                <a:ext cx="95643" cy="95643"/>
              </a:xfrm>
              <a:custGeom>
                <a:avLst/>
                <a:gdLst>
                  <a:gd name="connsiteX0" fmla="*/ 71 w 95643"/>
                  <a:gd name="connsiteY0" fmla="*/ 59 h 95643"/>
                  <a:gd name="connsiteX1" fmla="*/ 95714 w 95643"/>
                  <a:gd name="connsiteY1" fmla="*/ 59 h 95643"/>
                  <a:gd name="connsiteX2" fmla="*/ 95714 w 95643"/>
                  <a:gd name="connsiteY2" fmla="*/ 95702 h 95643"/>
                  <a:gd name="connsiteX3" fmla="*/ 71 w 95643"/>
                  <a:gd name="connsiteY3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1" y="59"/>
                    </a:moveTo>
                    <a:lnTo>
                      <a:pt x="95714" y="59"/>
                    </a:lnTo>
                    <a:lnTo>
                      <a:pt x="95714" y="95702"/>
                    </a:lnTo>
                    <a:lnTo>
                      <a:pt x="71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1" name="Полилиния 260">
                <a:extLst>
                  <a:ext uri="{FF2B5EF4-FFF2-40B4-BE49-F238E27FC236}">
                    <a16:creationId xmlns:a16="http://schemas.microsoft.com/office/drawing/2014/main" id="{CB1D37A3-003E-6746-9AD1-55E4A0A670A8}"/>
                  </a:ext>
                </a:extLst>
              </p:cNvPr>
              <p:cNvSpPr/>
              <p:nvPr/>
            </p:nvSpPr>
            <p:spPr>
              <a:xfrm>
                <a:off x="5648910" y="6729333"/>
                <a:ext cx="95643" cy="95643"/>
              </a:xfrm>
              <a:custGeom>
                <a:avLst/>
                <a:gdLst>
                  <a:gd name="connsiteX0" fmla="*/ 74 w 95643"/>
                  <a:gd name="connsiteY0" fmla="*/ 59 h 95643"/>
                  <a:gd name="connsiteX1" fmla="*/ 95717 w 95643"/>
                  <a:gd name="connsiteY1" fmla="*/ 59 h 95643"/>
                  <a:gd name="connsiteX2" fmla="*/ 95717 w 95643"/>
                  <a:gd name="connsiteY2" fmla="*/ 95702 h 95643"/>
                  <a:gd name="connsiteX3" fmla="*/ 74 w 95643"/>
                  <a:gd name="connsiteY3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59"/>
                    </a:moveTo>
                    <a:lnTo>
                      <a:pt x="95717" y="59"/>
                    </a:lnTo>
                    <a:lnTo>
                      <a:pt x="95717" y="95702"/>
                    </a:lnTo>
                    <a:lnTo>
                      <a:pt x="74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2" name="Полилиния 261">
                <a:extLst>
                  <a:ext uri="{FF2B5EF4-FFF2-40B4-BE49-F238E27FC236}">
                    <a16:creationId xmlns:a16="http://schemas.microsoft.com/office/drawing/2014/main" id="{F9B1B3D6-05CD-2444-AA97-08BD1D145C08}"/>
                  </a:ext>
                </a:extLst>
              </p:cNvPr>
              <p:cNvSpPr/>
              <p:nvPr/>
            </p:nvSpPr>
            <p:spPr>
              <a:xfrm>
                <a:off x="5744553" y="6729333"/>
                <a:ext cx="95643" cy="95643"/>
              </a:xfrm>
              <a:custGeom>
                <a:avLst/>
                <a:gdLst>
                  <a:gd name="connsiteX0" fmla="*/ 20401 w 95643"/>
                  <a:gd name="connsiteY0" fmla="*/ 95702 h 95643"/>
                  <a:gd name="connsiteX1" fmla="*/ 75395 w 95643"/>
                  <a:gd name="connsiteY1" fmla="*/ 95702 h 95643"/>
                  <a:gd name="connsiteX2" fmla="*/ 95719 w 95643"/>
                  <a:gd name="connsiteY2" fmla="*/ 75378 h 95643"/>
                  <a:gd name="connsiteX3" fmla="*/ 95719 w 95643"/>
                  <a:gd name="connsiteY3" fmla="*/ 20384 h 95643"/>
                  <a:gd name="connsiteX4" fmla="*/ 75395 w 95643"/>
                  <a:gd name="connsiteY4" fmla="*/ 59 h 95643"/>
                  <a:gd name="connsiteX5" fmla="*/ 76 w 95643"/>
                  <a:gd name="connsiteY5" fmla="*/ 59 h 95643"/>
                  <a:gd name="connsiteX6" fmla="*/ 76 w 95643"/>
                  <a:gd name="connsiteY6" fmla="*/ 9570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01" y="95702"/>
                    </a:moveTo>
                    <a:lnTo>
                      <a:pt x="75395" y="95702"/>
                    </a:lnTo>
                    <a:cubicBezTo>
                      <a:pt x="86620" y="95702"/>
                      <a:pt x="95719" y="86603"/>
                      <a:pt x="95719" y="75378"/>
                    </a:cubicBezTo>
                    <a:lnTo>
                      <a:pt x="95719" y="20384"/>
                    </a:lnTo>
                    <a:cubicBezTo>
                      <a:pt x="95719" y="9159"/>
                      <a:pt x="86620" y="59"/>
                      <a:pt x="75395" y="59"/>
                    </a:cubicBezTo>
                    <a:lnTo>
                      <a:pt x="76" y="59"/>
                    </a:lnTo>
                    <a:lnTo>
                      <a:pt x="76" y="9570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3" name="Полилиния 262">
                <a:extLst>
                  <a:ext uri="{FF2B5EF4-FFF2-40B4-BE49-F238E27FC236}">
                    <a16:creationId xmlns:a16="http://schemas.microsoft.com/office/drawing/2014/main" id="{A26A18AC-CF7D-AB47-9DE3-8872EA9BFD48}"/>
                  </a:ext>
                </a:extLst>
              </p:cNvPr>
              <p:cNvSpPr/>
              <p:nvPr/>
            </p:nvSpPr>
            <p:spPr>
              <a:xfrm>
                <a:off x="5935839" y="6729333"/>
                <a:ext cx="95643" cy="95643"/>
              </a:xfrm>
              <a:custGeom>
                <a:avLst/>
                <a:gdLst>
                  <a:gd name="connsiteX0" fmla="*/ 82 w 95643"/>
                  <a:gd name="connsiteY0" fmla="*/ 75378 h 95643"/>
                  <a:gd name="connsiteX1" fmla="*/ 20406 w 95643"/>
                  <a:gd name="connsiteY1" fmla="*/ 95702 h 95643"/>
                  <a:gd name="connsiteX2" fmla="*/ 75401 w 95643"/>
                  <a:gd name="connsiteY2" fmla="*/ 95702 h 95643"/>
                  <a:gd name="connsiteX3" fmla="*/ 95725 w 95643"/>
                  <a:gd name="connsiteY3" fmla="*/ 75378 h 95643"/>
                  <a:gd name="connsiteX4" fmla="*/ 95725 w 95643"/>
                  <a:gd name="connsiteY4" fmla="*/ 59 h 95643"/>
                  <a:gd name="connsiteX5" fmla="*/ 82 w 95643"/>
                  <a:gd name="connsiteY5" fmla="*/ 59 h 95643"/>
                  <a:gd name="connsiteX6" fmla="*/ 82 w 95643"/>
                  <a:gd name="connsiteY6" fmla="*/ 7537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82" y="75378"/>
                    </a:moveTo>
                    <a:cubicBezTo>
                      <a:pt x="82" y="86603"/>
                      <a:pt x="9182" y="95702"/>
                      <a:pt x="20406" y="95702"/>
                    </a:cubicBezTo>
                    <a:lnTo>
                      <a:pt x="75401" y="95702"/>
                    </a:lnTo>
                    <a:cubicBezTo>
                      <a:pt x="86626" y="95702"/>
                      <a:pt x="95725" y="86603"/>
                      <a:pt x="95725" y="75378"/>
                    </a:cubicBezTo>
                    <a:lnTo>
                      <a:pt x="95725" y="59"/>
                    </a:lnTo>
                    <a:lnTo>
                      <a:pt x="82" y="59"/>
                    </a:lnTo>
                    <a:lnTo>
                      <a:pt x="82" y="7537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4" name="Полилиния 263">
                <a:extLst>
                  <a:ext uri="{FF2B5EF4-FFF2-40B4-BE49-F238E27FC236}">
                    <a16:creationId xmlns:a16="http://schemas.microsoft.com/office/drawing/2014/main" id="{46FE6F9C-6629-8B43-9037-24E2E0762065}"/>
                  </a:ext>
                </a:extLst>
              </p:cNvPr>
              <p:cNvSpPr/>
              <p:nvPr/>
            </p:nvSpPr>
            <p:spPr>
              <a:xfrm>
                <a:off x="6127125" y="6729333"/>
                <a:ext cx="95643" cy="95643"/>
              </a:xfrm>
              <a:custGeom>
                <a:avLst/>
                <a:gdLst>
                  <a:gd name="connsiteX0" fmla="*/ 75407 w 95643"/>
                  <a:gd name="connsiteY0" fmla="*/ 59 h 95643"/>
                  <a:gd name="connsiteX1" fmla="*/ 95731 w 95643"/>
                  <a:gd name="connsiteY1" fmla="*/ 59 h 95643"/>
                  <a:gd name="connsiteX2" fmla="*/ 95731 w 95643"/>
                  <a:gd name="connsiteY2" fmla="*/ 95702 h 95643"/>
                  <a:gd name="connsiteX3" fmla="*/ 75407 w 95643"/>
                  <a:gd name="connsiteY3" fmla="*/ 95702 h 95643"/>
                  <a:gd name="connsiteX4" fmla="*/ 20412 w 95643"/>
                  <a:gd name="connsiteY4" fmla="*/ 95702 h 95643"/>
                  <a:gd name="connsiteX5" fmla="*/ 20412 w 95643"/>
                  <a:gd name="connsiteY5" fmla="*/ 59 h 95643"/>
                  <a:gd name="connsiteX6" fmla="*/ 88 w 95643"/>
                  <a:gd name="connsiteY6" fmla="*/ 59 h 95643"/>
                  <a:gd name="connsiteX7" fmla="*/ 20412 w 95643"/>
                  <a:gd name="connsiteY7" fmla="*/ 5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407" y="59"/>
                    </a:moveTo>
                    <a:cubicBezTo>
                      <a:pt x="86631" y="59"/>
                      <a:pt x="95731" y="59"/>
                      <a:pt x="95731" y="59"/>
                    </a:cubicBezTo>
                    <a:lnTo>
                      <a:pt x="95731" y="95702"/>
                    </a:lnTo>
                    <a:cubicBezTo>
                      <a:pt x="95731" y="95702"/>
                      <a:pt x="86631" y="95702"/>
                      <a:pt x="75407" y="95702"/>
                    </a:cubicBezTo>
                    <a:lnTo>
                      <a:pt x="20412" y="95702"/>
                    </a:lnTo>
                    <a:lnTo>
                      <a:pt x="20412" y="59"/>
                    </a:lnTo>
                    <a:cubicBezTo>
                      <a:pt x="9187" y="59"/>
                      <a:pt x="88" y="59"/>
                      <a:pt x="88" y="59"/>
                    </a:cubicBezTo>
                    <a:cubicBezTo>
                      <a:pt x="88" y="59"/>
                      <a:pt x="9187" y="59"/>
                      <a:pt x="20412" y="59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5" name="Полилиния 264">
                <a:extLst>
                  <a:ext uri="{FF2B5EF4-FFF2-40B4-BE49-F238E27FC236}">
                    <a16:creationId xmlns:a16="http://schemas.microsoft.com/office/drawing/2014/main" id="{24A1C191-2CFA-F243-8A1A-0B8E750CAC13}"/>
                  </a:ext>
                </a:extLst>
              </p:cNvPr>
              <p:cNvSpPr/>
              <p:nvPr/>
            </p:nvSpPr>
            <p:spPr>
              <a:xfrm>
                <a:off x="3736049" y="6824976"/>
                <a:ext cx="95643" cy="95643"/>
              </a:xfrm>
              <a:custGeom>
                <a:avLst/>
                <a:gdLst>
                  <a:gd name="connsiteX0" fmla="*/ 75335 w 95643"/>
                  <a:gd name="connsiteY0" fmla="*/ 62 h 95643"/>
                  <a:gd name="connsiteX1" fmla="*/ 20341 w 95643"/>
                  <a:gd name="connsiteY1" fmla="*/ 62 h 95643"/>
                  <a:gd name="connsiteX2" fmla="*/ 17 w 95643"/>
                  <a:gd name="connsiteY2" fmla="*/ 20386 h 95643"/>
                  <a:gd name="connsiteX3" fmla="*/ 17 w 95643"/>
                  <a:gd name="connsiteY3" fmla="*/ 75381 h 95643"/>
                  <a:gd name="connsiteX4" fmla="*/ 20341 w 95643"/>
                  <a:gd name="connsiteY4" fmla="*/ 95705 h 95643"/>
                  <a:gd name="connsiteX5" fmla="*/ 95660 w 95643"/>
                  <a:gd name="connsiteY5" fmla="*/ 95705 h 95643"/>
                  <a:gd name="connsiteX6" fmla="*/ 95660 w 95643"/>
                  <a:gd name="connsiteY6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35" y="62"/>
                    </a:moveTo>
                    <a:lnTo>
                      <a:pt x="20341" y="62"/>
                    </a:lnTo>
                    <a:cubicBezTo>
                      <a:pt x="9116" y="62"/>
                      <a:pt x="17" y="9162"/>
                      <a:pt x="17" y="20386"/>
                    </a:cubicBezTo>
                    <a:lnTo>
                      <a:pt x="17" y="75381"/>
                    </a:lnTo>
                    <a:cubicBezTo>
                      <a:pt x="17" y="86606"/>
                      <a:pt x="9116" y="95705"/>
                      <a:pt x="20341" y="95705"/>
                    </a:cubicBezTo>
                    <a:lnTo>
                      <a:pt x="95660" y="95705"/>
                    </a:lnTo>
                    <a:lnTo>
                      <a:pt x="95660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6" name="Полилиния 265">
                <a:extLst>
                  <a:ext uri="{FF2B5EF4-FFF2-40B4-BE49-F238E27FC236}">
                    <a16:creationId xmlns:a16="http://schemas.microsoft.com/office/drawing/2014/main" id="{4F68EE51-6F58-6242-87A9-5F8D72237D45}"/>
                  </a:ext>
                </a:extLst>
              </p:cNvPr>
              <p:cNvSpPr/>
              <p:nvPr/>
            </p:nvSpPr>
            <p:spPr>
              <a:xfrm>
                <a:off x="3831692" y="6824976"/>
                <a:ext cx="95643" cy="95643"/>
              </a:xfrm>
              <a:custGeom>
                <a:avLst/>
                <a:gdLst>
                  <a:gd name="connsiteX0" fmla="*/ 20344 w 95643"/>
                  <a:gd name="connsiteY0" fmla="*/ 95705 h 95643"/>
                  <a:gd name="connsiteX1" fmla="*/ 75338 w 95643"/>
                  <a:gd name="connsiteY1" fmla="*/ 95705 h 95643"/>
                  <a:gd name="connsiteX2" fmla="*/ 95662 w 95643"/>
                  <a:gd name="connsiteY2" fmla="*/ 75381 h 95643"/>
                  <a:gd name="connsiteX3" fmla="*/ 95662 w 95643"/>
                  <a:gd name="connsiteY3" fmla="*/ 20386 h 95643"/>
                  <a:gd name="connsiteX4" fmla="*/ 75338 w 95643"/>
                  <a:gd name="connsiteY4" fmla="*/ 62 h 95643"/>
                  <a:gd name="connsiteX5" fmla="*/ 19 w 95643"/>
                  <a:gd name="connsiteY5" fmla="*/ 62 h 95643"/>
                  <a:gd name="connsiteX6" fmla="*/ 19 w 95643"/>
                  <a:gd name="connsiteY6" fmla="*/ 9570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44" y="95705"/>
                    </a:moveTo>
                    <a:lnTo>
                      <a:pt x="75338" y="95705"/>
                    </a:lnTo>
                    <a:cubicBezTo>
                      <a:pt x="86563" y="95705"/>
                      <a:pt x="95662" y="86606"/>
                      <a:pt x="95662" y="75381"/>
                    </a:cubicBezTo>
                    <a:lnTo>
                      <a:pt x="95662" y="20386"/>
                    </a:lnTo>
                    <a:cubicBezTo>
                      <a:pt x="95662" y="9162"/>
                      <a:pt x="86563" y="62"/>
                      <a:pt x="75338" y="62"/>
                    </a:cubicBezTo>
                    <a:lnTo>
                      <a:pt x="19" y="62"/>
                    </a:lnTo>
                    <a:lnTo>
                      <a:pt x="19" y="9570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7" name="Полилиния 266">
                <a:extLst>
                  <a:ext uri="{FF2B5EF4-FFF2-40B4-BE49-F238E27FC236}">
                    <a16:creationId xmlns:a16="http://schemas.microsoft.com/office/drawing/2014/main" id="{6C2A42C0-DAF9-314C-8532-B696C3591390}"/>
                  </a:ext>
                </a:extLst>
              </p:cNvPr>
              <p:cNvSpPr/>
              <p:nvPr/>
            </p:nvSpPr>
            <p:spPr>
              <a:xfrm>
                <a:off x="4098297" y="6900294"/>
                <a:ext cx="20324" cy="20324"/>
              </a:xfrm>
              <a:custGeom>
                <a:avLst/>
                <a:gdLst>
                  <a:gd name="connsiteX0" fmla="*/ 25 w 20324"/>
                  <a:gd name="connsiteY0" fmla="*/ 20386 h 20324"/>
                  <a:gd name="connsiteX1" fmla="*/ 20349 w 20324"/>
                  <a:gd name="connsiteY1" fmla="*/ 62 h 20324"/>
                  <a:gd name="connsiteX2" fmla="*/ 20349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5" y="20386"/>
                    </a:moveTo>
                    <a:cubicBezTo>
                      <a:pt x="11249" y="20386"/>
                      <a:pt x="20349" y="11286"/>
                      <a:pt x="20349" y="62"/>
                    </a:cubicBezTo>
                    <a:lnTo>
                      <a:pt x="20349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8" name="Полилиния 267">
                <a:extLst>
                  <a:ext uri="{FF2B5EF4-FFF2-40B4-BE49-F238E27FC236}">
                    <a16:creationId xmlns:a16="http://schemas.microsoft.com/office/drawing/2014/main" id="{A1D81252-6B26-0E4D-8E66-8A779E03977F}"/>
                  </a:ext>
                </a:extLst>
              </p:cNvPr>
              <p:cNvSpPr/>
              <p:nvPr/>
            </p:nvSpPr>
            <p:spPr>
              <a:xfrm>
                <a:off x="4118621" y="6824976"/>
                <a:ext cx="95643" cy="95643"/>
              </a:xfrm>
              <a:custGeom>
                <a:avLst/>
                <a:gdLst>
                  <a:gd name="connsiteX0" fmla="*/ 20352 w 95643"/>
                  <a:gd name="connsiteY0" fmla="*/ 62 h 95643"/>
                  <a:gd name="connsiteX1" fmla="*/ 28 w 95643"/>
                  <a:gd name="connsiteY1" fmla="*/ 20386 h 95643"/>
                  <a:gd name="connsiteX2" fmla="*/ 28 w 95643"/>
                  <a:gd name="connsiteY2" fmla="*/ 95705 h 95643"/>
                  <a:gd name="connsiteX3" fmla="*/ 95671 w 95643"/>
                  <a:gd name="connsiteY3" fmla="*/ 95705 h 95643"/>
                  <a:gd name="connsiteX4" fmla="*/ 95671 w 95643"/>
                  <a:gd name="connsiteY4" fmla="*/ 62 h 95643"/>
                  <a:gd name="connsiteX5" fmla="*/ 20352 w 95643"/>
                  <a:gd name="connsiteY5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52" y="62"/>
                    </a:moveTo>
                    <a:cubicBezTo>
                      <a:pt x="9127" y="62"/>
                      <a:pt x="28" y="9162"/>
                      <a:pt x="28" y="20386"/>
                    </a:cubicBezTo>
                    <a:lnTo>
                      <a:pt x="28" y="95705"/>
                    </a:lnTo>
                    <a:lnTo>
                      <a:pt x="95671" y="95705"/>
                    </a:lnTo>
                    <a:lnTo>
                      <a:pt x="95671" y="62"/>
                    </a:lnTo>
                    <a:lnTo>
                      <a:pt x="20352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9" name="Полилиния 268">
                <a:extLst>
                  <a:ext uri="{FF2B5EF4-FFF2-40B4-BE49-F238E27FC236}">
                    <a16:creationId xmlns:a16="http://schemas.microsoft.com/office/drawing/2014/main" id="{99BFE8C3-3D87-EA49-AAFA-977278782251}"/>
                  </a:ext>
                </a:extLst>
              </p:cNvPr>
              <p:cNvSpPr/>
              <p:nvPr/>
            </p:nvSpPr>
            <p:spPr>
              <a:xfrm>
                <a:off x="4214264" y="6824976"/>
                <a:ext cx="95643" cy="95643"/>
              </a:xfrm>
              <a:custGeom>
                <a:avLst/>
                <a:gdLst>
                  <a:gd name="connsiteX0" fmla="*/ 31 w 95643"/>
                  <a:gd name="connsiteY0" fmla="*/ 62 h 95643"/>
                  <a:gd name="connsiteX1" fmla="*/ 95674 w 95643"/>
                  <a:gd name="connsiteY1" fmla="*/ 62 h 95643"/>
                  <a:gd name="connsiteX2" fmla="*/ 95674 w 95643"/>
                  <a:gd name="connsiteY2" fmla="*/ 95705 h 95643"/>
                  <a:gd name="connsiteX3" fmla="*/ 31 w 95643"/>
                  <a:gd name="connsiteY3" fmla="*/ 9570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62"/>
                    </a:moveTo>
                    <a:lnTo>
                      <a:pt x="95674" y="62"/>
                    </a:lnTo>
                    <a:lnTo>
                      <a:pt x="95674" y="95705"/>
                    </a:lnTo>
                    <a:lnTo>
                      <a:pt x="31" y="9570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0" name="Полилиния 269">
                <a:extLst>
                  <a:ext uri="{FF2B5EF4-FFF2-40B4-BE49-F238E27FC236}">
                    <a16:creationId xmlns:a16="http://schemas.microsoft.com/office/drawing/2014/main" id="{0C18EE03-550D-3D43-8729-946DDA53E489}"/>
                  </a:ext>
                </a:extLst>
              </p:cNvPr>
              <p:cNvSpPr/>
              <p:nvPr/>
            </p:nvSpPr>
            <p:spPr>
              <a:xfrm>
                <a:off x="4309907" y="6900294"/>
                <a:ext cx="20324" cy="20324"/>
              </a:xfrm>
              <a:custGeom>
                <a:avLst/>
                <a:gdLst>
                  <a:gd name="connsiteX0" fmla="*/ 20358 w 20324"/>
                  <a:gd name="connsiteY0" fmla="*/ 20386 h 20324"/>
                  <a:gd name="connsiteX1" fmla="*/ 34 w 20324"/>
                  <a:gd name="connsiteY1" fmla="*/ 62 h 20324"/>
                  <a:gd name="connsiteX2" fmla="*/ 34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58" y="20386"/>
                    </a:moveTo>
                    <a:cubicBezTo>
                      <a:pt x="9134" y="20386"/>
                      <a:pt x="34" y="11286"/>
                      <a:pt x="34" y="62"/>
                    </a:cubicBezTo>
                    <a:lnTo>
                      <a:pt x="34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1" name="Полилиния 270">
                <a:extLst>
                  <a:ext uri="{FF2B5EF4-FFF2-40B4-BE49-F238E27FC236}">
                    <a16:creationId xmlns:a16="http://schemas.microsoft.com/office/drawing/2014/main" id="{9A6D89E9-821C-8F49-BF49-B91A7FC3F182}"/>
                  </a:ext>
                </a:extLst>
              </p:cNvPr>
              <p:cNvSpPr/>
              <p:nvPr/>
            </p:nvSpPr>
            <p:spPr>
              <a:xfrm>
                <a:off x="5246013" y="6900294"/>
                <a:ext cx="20324" cy="20324"/>
              </a:xfrm>
              <a:custGeom>
                <a:avLst/>
                <a:gdLst>
                  <a:gd name="connsiteX0" fmla="*/ 59 w 20324"/>
                  <a:gd name="connsiteY0" fmla="*/ 20386 h 20324"/>
                  <a:gd name="connsiteX1" fmla="*/ 20383 w 20324"/>
                  <a:gd name="connsiteY1" fmla="*/ 62 h 20324"/>
                  <a:gd name="connsiteX2" fmla="*/ 20383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59" y="20386"/>
                    </a:moveTo>
                    <a:cubicBezTo>
                      <a:pt x="11284" y="20386"/>
                      <a:pt x="20383" y="11286"/>
                      <a:pt x="20383" y="62"/>
                    </a:cubicBezTo>
                    <a:lnTo>
                      <a:pt x="20383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2" name="Полилиния 271">
                <a:extLst>
                  <a:ext uri="{FF2B5EF4-FFF2-40B4-BE49-F238E27FC236}">
                    <a16:creationId xmlns:a16="http://schemas.microsoft.com/office/drawing/2014/main" id="{74663836-B499-9147-8904-981818AC8E39}"/>
                  </a:ext>
                </a:extLst>
              </p:cNvPr>
              <p:cNvSpPr/>
              <p:nvPr/>
            </p:nvSpPr>
            <p:spPr>
              <a:xfrm>
                <a:off x="5266338" y="6824976"/>
                <a:ext cx="95643" cy="95643"/>
              </a:xfrm>
              <a:custGeom>
                <a:avLst/>
                <a:gdLst>
                  <a:gd name="connsiteX0" fmla="*/ 20386 w 95643"/>
                  <a:gd name="connsiteY0" fmla="*/ 62 h 95643"/>
                  <a:gd name="connsiteX1" fmla="*/ 62 w 95643"/>
                  <a:gd name="connsiteY1" fmla="*/ 20386 h 95643"/>
                  <a:gd name="connsiteX2" fmla="*/ 62 w 95643"/>
                  <a:gd name="connsiteY2" fmla="*/ 95705 h 95643"/>
                  <a:gd name="connsiteX3" fmla="*/ 95705 w 95643"/>
                  <a:gd name="connsiteY3" fmla="*/ 95705 h 95643"/>
                  <a:gd name="connsiteX4" fmla="*/ 95705 w 95643"/>
                  <a:gd name="connsiteY4" fmla="*/ 62 h 95643"/>
                  <a:gd name="connsiteX5" fmla="*/ 20386 w 95643"/>
                  <a:gd name="connsiteY5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6" y="62"/>
                    </a:moveTo>
                    <a:cubicBezTo>
                      <a:pt x="9162" y="62"/>
                      <a:pt x="62" y="9162"/>
                      <a:pt x="62" y="20386"/>
                    </a:cubicBezTo>
                    <a:lnTo>
                      <a:pt x="62" y="95705"/>
                    </a:lnTo>
                    <a:lnTo>
                      <a:pt x="95705" y="95705"/>
                    </a:lnTo>
                    <a:lnTo>
                      <a:pt x="95705" y="62"/>
                    </a:lnTo>
                    <a:lnTo>
                      <a:pt x="20386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3" name="Полилиния 272">
                <a:extLst>
                  <a:ext uri="{FF2B5EF4-FFF2-40B4-BE49-F238E27FC236}">
                    <a16:creationId xmlns:a16="http://schemas.microsoft.com/office/drawing/2014/main" id="{E35C8BDF-1DDD-334F-9BA4-BFD25F87A341}"/>
                  </a:ext>
                </a:extLst>
              </p:cNvPr>
              <p:cNvSpPr/>
              <p:nvPr/>
            </p:nvSpPr>
            <p:spPr>
              <a:xfrm>
                <a:off x="5361981" y="6824976"/>
                <a:ext cx="95643" cy="95643"/>
              </a:xfrm>
              <a:custGeom>
                <a:avLst/>
                <a:gdLst>
                  <a:gd name="connsiteX0" fmla="*/ 75384 w 95643"/>
                  <a:gd name="connsiteY0" fmla="*/ 62 h 95643"/>
                  <a:gd name="connsiteX1" fmla="*/ 95708 w 95643"/>
                  <a:gd name="connsiteY1" fmla="*/ 20386 h 95643"/>
                  <a:gd name="connsiteX2" fmla="*/ 95708 w 95643"/>
                  <a:gd name="connsiteY2" fmla="*/ 95705 h 95643"/>
                  <a:gd name="connsiteX3" fmla="*/ 65 w 95643"/>
                  <a:gd name="connsiteY3" fmla="*/ 95705 h 95643"/>
                  <a:gd name="connsiteX4" fmla="*/ 65 w 95643"/>
                  <a:gd name="connsiteY4" fmla="*/ 62 h 95643"/>
                  <a:gd name="connsiteX5" fmla="*/ 75384 w 95643"/>
                  <a:gd name="connsiteY5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84" y="62"/>
                    </a:moveTo>
                    <a:cubicBezTo>
                      <a:pt x="86609" y="62"/>
                      <a:pt x="95708" y="9162"/>
                      <a:pt x="95708" y="20386"/>
                    </a:cubicBezTo>
                    <a:lnTo>
                      <a:pt x="95708" y="95705"/>
                    </a:lnTo>
                    <a:lnTo>
                      <a:pt x="65" y="95705"/>
                    </a:lnTo>
                    <a:lnTo>
                      <a:pt x="65" y="62"/>
                    </a:lnTo>
                    <a:lnTo>
                      <a:pt x="75384" y="6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4" name="Полилиния 273">
                <a:extLst>
                  <a:ext uri="{FF2B5EF4-FFF2-40B4-BE49-F238E27FC236}">
                    <a16:creationId xmlns:a16="http://schemas.microsoft.com/office/drawing/2014/main" id="{B51F2F37-D999-DF4A-A8C8-258E6C0F010D}"/>
                  </a:ext>
                </a:extLst>
              </p:cNvPr>
              <p:cNvSpPr/>
              <p:nvPr/>
            </p:nvSpPr>
            <p:spPr>
              <a:xfrm>
                <a:off x="5457624" y="6900294"/>
                <a:ext cx="20324" cy="20324"/>
              </a:xfrm>
              <a:custGeom>
                <a:avLst/>
                <a:gdLst>
                  <a:gd name="connsiteX0" fmla="*/ 20393 w 20324"/>
                  <a:gd name="connsiteY0" fmla="*/ 20386 h 20324"/>
                  <a:gd name="connsiteX1" fmla="*/ 68 w 20324"/>
                  <a:gd name="connsiteY1" fmla="*/ 62 h 20324"/>
                  <a:gd name="connsiteX2" fmla="*/ 68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93" y="20386"/>
                    </a:moveTo>
                    <a:cubicBezTo>
                      <a:pt x="9168" y="20386"/>
                      <a:pt x="68" y="11286"/>
                      <a:pt x="68" y="62"/>
                    </a:cubicBezTo>
                    <a:lnTo>
                      <a:pt x="68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5" name="Полилиния 274">
                <a:extLst>
                  <a:ext uri="{FF2B5EF4-FFF2-40B4-BE49-F238E27FC236}">
                    <a16:creationId xmlns:a16="http://schemas.microsoft.com/office/drawing/2014/main" id="{32DA9DF6-4DFA-F24E-8538-B3721770AE9E}"/>
                  </a:ext>
                </a:extLst>
              </p:cNvPr>
              <p:cNvSpPr/>
              <p:nvPr/>
            </p:nvSpPr>
            <p:spPr>
              <a:xfrm>
                <a:off x="5628585" y="6824976"/>
                <a:ext cx="20324" cy="20324"/>
              </a:xfrm>
              <a:custGeom>
                <a:avLst/>
                <a:gdLst>
                  <a:gd name="connsiteX0" fmla="*/ 20394 w 20324"/>
                  <a:gd name="connsiteY0" fmla="*/ 20387 h 20324"/>
                  <a:gd name="connsiteX1" fmla="*/ 20394 w 20324"/>
                  <a:gd name="connsiteY1" fmla="*/ 63 h 20324"/>
                  <a:gd name="connsiteX2" fmla="*/ 70 w 20324"/>
                  <a:gd name="connsiteY2" fmla="*/ 63 h 20324"/>
                  <a:gd name="connsiteX3" fmla="*/ 20394 w 20324"/>
                  <a:gd name="connsiteY3" fmla="*/ 2038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4" y="20387"/>
                    </a:moveTo>
                    <a:lnTo>
                      <a:pt x="20394" y="63"/>
                    </a:lnTo>
                    <a:lnTo>
                      <a:pt x="70" y="63"/>
                    </a:lnTo>
                    <a:cubicBezTo>
                      <a:pt x="11295" y="63"/>
                      <a:pt x="20394" y="9162"/>
                      <a:pt x="20394" y="2038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6" name="Полилиния 275">
                <a:extLst>
                  <a:ext uri="{FF2B5EF4-FFF2-40B4-BE49-F238E27FC236}">
                    <a16:creationId xmlns:a16="http://schemas.microsoft.com/office/drawing/2014/main" id="{73EA214D-23F3-2346-86D7-6DCCC88EC203}"/>
                  </a:ext>
                </a:extLst>
              </p:cNvPr>
              <p:cNvSpPr/>
              <p:nvPr/>
            </p:nvSpPr>
            <p:spPr>
              <a:xfrm>
                <a:off x="5628585" y="6900294"/>
                <a:ext cx="20324" cy="20324"/>
              </a:xfrm>
              <a:custGeom>
                <a:avLst/>
                <a:gdLst>
                  <a:gd name="connsiteX0" fmla="*/ 70 w 20324"/>
                  <a:gd name="connsiteY0" fmla="*/ 20386 h 20324"/>
                  <a:gd name="connsiteX1" fmla="*/ 20394 w 20324"/>
                  <a:gd name="connsiteY1" fmla="*/ 62 h 20324"/>
                  <a:gd name="connsiteX2" fmla="*/ 20394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0" y="20386"/>
                    </a:moveTo>
                    <a:cubicBezTo>
                      <a:pt x="11295" y="20386"/>
                      <a:pt x="20394" y="11286"/>
                      <a:pt x="20394" y="62"/>
                    </a:cubicBezTo>
                    <a:lnTo>
                      <a:pt x="20394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7" name="Полилиния 276">
                <a:extLst>
                  <a:ext uri="{FF2B5EF4-FFF2-40B4-BE49-F238E27FC236}">
                    <a16:creationId xmlns:a16="http://schemas.microsoft.com/office/drawing/2014/main" id="{06DEEBEA-F7F1-8B47-96D6-4274B7BDB924}"/>
                  </a:ext>
                </a:extLst>
              </p:cNvPr>
              <p:cNvSpPr/>
              <p:nvPr/>
            </p:nvSpPr>
            <p:spPr>
              <a:xfrm>
                <a:off x="5648910" y="6824976"/>
                <a:ext cx="95643" cy="95643"/>
              </a:xfrm>
              <a:custGeom>
                <a:avLst/>
                <a:gdLst>
                  <a:gd name="connsiteX0" fmla="*/ 74 w 95643"/>
                  <a:gd name="connsiteY0" fmla="*/ 62 h 95643"/>
                  <a:gd name="connsiteX1" fmla="*/ 95717 w 95643"/>
                  <a:gd name="connsiteY1" fmla="*/ 62 h 95643"/>
                  <a:gd name="connsiteX2" fmla="*/ 95717 w 95643"/>
                  <a:gd name="connsiteY2" fmla="*/ 95705 h 95643"/>
                  <a:gd name="connsiteX3" fmla="*/ 74 w 95643"/>
                  <a:gd name="connsiteY3" fmla="*/ 9570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62"/>
                    </a:moveTo>
                    <a:lnTo>
                      <a:pt x="95717" y="62"/>
                    </a:lnTo>
                    <a:lnTo>
                      <a:pt x="95717" y="95705"/>
                    </a:lnTo>
                    <a:lnTo>
                      <a:pt x="74" y="9570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8" name="Полилиния 277">
                <a:extLst>
                  <a:ext uri="{FF2B5EF4-FFF2-40B4-BE49-F238E27FC236}">
                    <a16:creationId xmlns:a16="http://schemas.microsoft.com/office/drawing/2014/main" id="{75411C6A-D5CA-5542-B17E-10A1929DA254}"/>
                  </a:ext>
                </a:extLst>
              </p:cNvPr>
              <p:cNvSpPr/>
              <p:nvPr/>
            </p:nvSpPr>
            <p:spPr>
              <a:xfrm>
                <a:off x="5744553" y="6824976"/>
                <a:ext cx="20324" cy="20324"/>
              </a:xfrm>
              <a:custGeom>
                <a:avLst/>
                <a:gdLst>
                  <a:gd name="connsiteX0" fmla="*/ 20401 w 20324"/>
                  <a:gd name="connsiteY0" fmla="*/ 63 h 20324"/>
                  <a:gd name="connsiteX1" fmla="*/ 77 w 20324"/>
                  <a:gd name="connsiteY1" fmla="*/ 63 h 20324"/>
                  <a:gd name="connsiteX2" fmla="*/ 77 w 20324"/>
                  <a:gd name="connsiteY2" fmla="*/ 20387 h 20324"/>
                  <a:gd name="connsiteX3" fmla="*/ 20401 w 20324"/>
                  <a:gd name="connsiteY3" fmla="*/ 6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1" y="63"/>
                    </a:moveTo>
                    <a:lnTo>
                      <a:pt x="77" y="63"/>
                    </a:lnTo>
                    <a:lnTo>
                      <a:pt x="77" y="20387"/>
                    </a:lnTo>
                    <a:cubicBezTo>
                      <a:pt x="77" y="9162"/>
                      <a:pt x="9176" y="63"/>
                      <a:pt x="20401" y="6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9" name="Полилиния 278">
                <a:extLst>
                  <a:ext uri="{FF2B5EF4-FFF2-40B4-BE49-F238E27FC236}">
                    <a16:creationId xmlns:a16="http://schemas.microsoft.com/office/drawing/2014/main" id="{2B76BB79-3CBC-FF43-953B-60AC633CC847}"/>
                  </a:ext>
                </a:extLst>
              </p:cNvPr>
              <p:cNvSpPr/>
              <p:nvPr/>
            </p:nvSpPr>
            <p:spPr>
              <a:xfrm>
                <a:off x="5819871" y="6900294"/>
                <a:ext cx="20324" cy="20324"/>
              </a:xfrm>
              <a:custGeom>
                <a:avLst/>
                <a:gdLst>
                  <a:gd name="connsiteX0" fmla="*/ 76 w 20324"/>
                  <a:gd name="connsiteY0" fmla="*/ 20386 h 20324"/>
                  <a:gd name="connsiteX1" fmla="*/ 20400 w 20324"/>
                  <a:gd name="connsiteY1" fmla="*/ 62 h 20324"/>
                  <a:gd name="connsiteX2" fmla="*/ 20400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6" y="20386"/>
                    </a:moveTo>
                    <a:cubicBezTo>
                      <a:pt x="11301" y="20386"/>
                      <a:pt x="20400" y="11286"/>
                      <a:pt x="20400" y="62"/>
                    </a:cubicBezTo>
                    <a:lnTo>
                      <a:pt x="20400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0" name="Полилиния 279">
                <a:extLst>
                  <a:ext uri="{FF2B5EF4-FFF2-40B4-BE49-F238E27FC236}">
                    <a16:creationId xmlns:a16="http://schemas.microsoft.com/office/drawing/2014/main" id="{A4805FBE-EFDF-3445-BA02-8EAD1D7682AB}"/>
                  </a:ext>
                </a:extLst>
              </p:cNvPr>
              <p:cNvSpPr/>
              <p:nvPr/>
            </p:nvSpPr>
            <p:spPr>
              <a:xfrm>
                <a:off x="5744553" y="6900294"/>
                <a:ext cx="20324" cy="20324"/>
              </a:xfrm>
              <a:custGeom>
                <a:avLst/>
                <a:gdLst>
                  <a:gd name="connsiteX0" fmla="*/ 20401 w 20324"/>
                  <a:gd name="connsiteY0" fmla="*/ 20386 h 20324"/>
                  <a:gd name="connsiteX1" fmla="*/ 77 w 20324"/>
                  <a:gd name="connsiteY1" fmla="*/ 62 h 20324"/>
                  <a:gd name="connsiteX2" fmla="*/ 77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1" y="20386"/>
                    </a:moveTo>
                    <a:cubicBezTo>
                      <a:pt x="9176" y="20386"/>
                      <a:pt x="77" y="11286"/>
                      <a:pt x="77" y="62"/>
                    </a:cubicBezTo>
                    <a:lnTo>
                      <a:pt x="77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1" name="Полилиния 280">
                <a:extLst>
                  <a:ext uri="{FF2B5EF4-FFF2-40B4-BE49-F238E27FC236}">
                    <a16:creationId xmlns:a16="http://schemas.microsoft.com/office/drawing/2014/main" id="{EF16D2CF-8E24-174C-A815-6C41F2A66C61}"/>
                  </a:ext>
                </a:extLst>
              </p:cNvPr>
              <p:cNvSpPr/>
              <p:nvPr/>
            </p:nvSpPr>
            <p:spPr>
              <a:xfrm>
                <a:off x="5840196" y="6824976"/>
                <a:ext cx="95643" cy="95643"/>
              </a:xfrm>
              <a:custGeom>
                <a:avLst/>
                <a:gdLst>
                  <a:gd name="connsiteX0" fmla="*/ 95722 w 95643"/>
                  <a:gd name="connsiteY0" fmla="*/ 75381 h 95643"/>
                  <a:gd name="connsiteX1" fmla="*/ 95722 w 95643"/>
                  <a:gd name="connsiteY1" fmla="*/ 20386 h 95643"/>
                  <a:gd name="connsiteX2" fmla="*/ 75398 w 95643"/>
                  <a:gd name="connsiteY2" fmla="*/ 62 h 95643"/>
                  <a:gd name="connsiteX3" fmla="*/ 20403 w 95643"/>
                  <a:gd name="connsiteY3" fmla="*/ 62 h 95643"/>
                  <a:gd name="connsiteX4" fmla="*/ 79 w 95643"/>
                  <a:gd name="connsiteY4" fmla="*/ 20386 h 95643"/>
                  <a:gd name="connsiteX5" fmla="*/ 79 w 95643"/>
                  <a:gd name="connsiteY5" fmla="*/ 95705 h 95643"/>
                  <a:gd name="connsiteX6" fmla="*/ 95722 w 95643"/>
                  <a:gd name="connsiteY6" fmla="*/ 9570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22" y="75381"/>
                    </a:moveTo>
                    <a:lnTo>
                      <a:pt x="95722" y="20386"/>
                    </a:lnTo>
                    <a:cubicBezTo>
                      <a:pt x="95722" y="9162"/>
                      <a:pt x="86623" y="62"/>
                      <a:pt x="75398" y="62"/>
                    </a:cubicBezTo>
                    <a:lnTo>
                      <a:pt x="20403" y="62"/>
                    </a:lnTo>
                    <a:cubicBezTo>
                      <a:pt x="9179" y="62"/>
                      <a:pt x="79" y="9162"/>
                      <a:pt x="79" y="20386"/>
                    </a:cubicBezTo>
                    <a:lnTo>
                      <a:pt x="79" y="95705"/>
                    </a:lnTo>
                    <a:lnTo>
                      <a:pt x="95722" y="9570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2" name="Полилиния 281">
                <a:extLst>
                  <a:ext uri="{FF2B5EF4-FFF2-40B4-BE49-F238E27FC236}">
                    <a16:creationId xmlns:a16="http://schemas.microsoft.com/office/drawing/2014/main" id="{E674B458-9718-EB49-82D5-C6518B360613}"/>
                  </a:ext>
                </a:extLst>
              </p:cNvPr>
              <p:cNvSpPr/>
              <p:nvPr/>
            </p:nvSpPr>
            <p:spPr>
              <a:xfrm>
                <a:off x="5935839" y="6900294"/>
                <a:ext cx="20324" cy="20324"/>
              </a:xfrm>
              <a:custGeom>
                <a:avLst/>
                <a:gdLst>
                  <a:gd name="connsiteX0" fmla="*/ 20407 w 20324"/>
                  <a:gd name="connsiteY0" fmla="*/ 20386 h 20324"/>
                  <a:gd name="connsiteX1" fmla="*/ 83 w 20324"/>
                  <a:gd name="connsiteY1" fmla="*/ 62 h 20324"/>
                  <a:gd name="connsiteX2" fmla="*/ 83 w 20324"/>
                  <a:gd name="connsiteY2" fmla="*/ 2038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7" y="20386"/>
                    </a:moveTo>
                    <a:cubicBezTo>
                      <a:pt x="9182" y="20386"/>
                      <a:pt x="83" y="11286"/>
                      <a:pt x="83" y="62"/>
                    </a:cubicBezTo>
                    <a:lnTo>
                      <a:pt x="83" y="2038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3" name="Полилиния 282">
                <a:extLst>
                  <a:ext uri="{FF2B5EF4-FFF2-40B4-BE49-F238E27FC236}">
                    <a16:creationId xmlns:a16="http://schemas.microsoft.com/office/drawing/2014/main" id="{6028FAFA-B898-6449-91FA-A1D9D1758737}"/>
                  </a:ext>
                </a:extLst>
              </p:cNvPr>
              <p:cNvSpPr/>
              <p:nvPr/>
            </p:nvSpPr>
            <p:spPr>
              <a:xfrm>
                <a:off x="6031482" y="6824976"/>
                <a:ext cx="95643" cy="95643"/>
              </a:xfrm>
              <a:custGeom>
                <a:avLst/>
                <a:gdLst>
                  <a:gd name="connsiteX0" fmla="*/ 75404 w 95643"/>
                  <a:gd name="connsiteY0" fmla="*/ 62 h 95643"/>
                  <a:gd name="connsiteX1" fmla="*/ 95728 w 95643"/>
                  <a:gd name="connsiteY1" fmla="*/ 62 h 95643"/>
                  <a:gd name="connsiteX2" fmla="*/ 95728 w 95643"/>
                  <a:gd name="connsiteY2" fmla="*/ 95705 h 95643"/>
                  <a:gd name="connsiteX3" fmla="*/ 75404 w 95643"/>
                  <a:gd name="connsiteY3" fmla="*/ 95705 h 95643"/>
                  <a:gd name="connsiteX4" fmla="*/ 20409 w 95643"/>
                  <a:gd name="connsiteY4" fmla="*/ 95705 h 95643"/>
                  <a:gd name="connsiteX5" fmla="*/ 20409 w 95643"/>
                  <a:gd name="connsiteY5" fmla="*/ 62 h 95643"/>
                  <a:gd name="connsiteX6" fmla="*/ 85 w 95643"/>
                  <a:gd name="connsiteY6" fmla="*/ 62 h 95643"/>
                  <a:gd name="connsiteX7" fmla="*/ 20409 w 95643"/>
                  <a:gd name="connsiteY7" fmla="*/ 6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404" y="62"/>
                    </a:moveTo>
                    <a:cubicBezTo>
                      <a:pt x="86629" y="62"/>
                      <a:pt x="95728" y="62"/>
                      <a:pt x="95728" y="62"/>
                    </a:cubicBezTo>
                    <a:lnTo>
                      <a:pt x="95728" y="95705"/>
                    </a:lnTo>
                    <a:cubicBezTo>
                      <a:pt x="95728" y="95705"/>
                      <a:pt x="86629" y="95705"/>
                      <a:pt x="75404" y="95705"/>
                    </a:cubicBezTo>
                    <a:lnTo>
                      <a:pt x="20409" y="95705"/>
                    </a:lnTo>
                    <a:lnTo>
                      <a:pt x="20409" y="62"/>
                    </a:lnTo>
                    <a:cubicBezTo>
                      <a:pt x="9184" y="62"/>
                      <a:pt x="85" y="62"/>
                      <a:pt x="85" y="62"/>
                    </a:cubicBezTo>
                    <a:cubicBezTo>
                      <a:pt x="85" y="62"/>
                      <a:pt x="9184" y="62"/>
                      <a:pt x="20409" y="6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4" name="Полилиния 283">
                <a:extLst>
                  <a:ext uri="{FF2B5EF4-FFF2-40B4-BE49-F238E27FC236}">
                    <a16:creationId xmlns:a16="http://schemas.microsoft.com/office/drawing/2014/main" id="{40B0F98D-1D3E-4446-A875-F3987A5A3740}"/>
                  </a:ext>
                </a:extLst>
              </p:cNvPr>
              <p:cNvSpPr/>
              <p:nvPr/>
            </p:nvSpPr>
            <p:spPr>
              <a:xfrm>
                <a:off x="3449120" y="6920619"/>
                <a:ext cx="95643" cy="95643"/>
              </a:xfrm>
              <a:custGeom>
                <a:avLst/>
                <a:gdLst>
                  <a:gd name="connsiteX0" fmla="*/ 75327 w 95643"/>
                  <a:gd name="connsiteY0" fmla="*/ 65 h 95643"/>
                  <a:gd name="connsiteX1" fmla="*/ 20332 w 95643"/>
                  <a:gd name="connsiteY1" fmla="*/ 65 h 95643"/>
                  <a:gd name="connsiteX2" fmla="*/ 8 w 95643"/>
                  <a:gd name="connsiteY2" fmla="*/ 20389 h 95643"/>
                  <a:gd name="connsiteX3" fmla="*/ 8 w 95643"/>
                  <a:gd name="connsiteY3" fmla="*/ 75384 h 95643"/>
                  <a:gd name="connsiteX4" fmla="*/ 20332 w 95643"/>
                  <a:gd name="connsiteY4" fmla="*/ 95708 h 95643"/>
                  <a:gd name="connsiteX5" fmla="*/ 95651 w 95643"/>
                  <a:gd name="connsiteY5" fmla="*/ 95708 h 95643"/>
                  <a:gd name="connsiteX6" fmla="*/ 95651 w 95643"/>
                  <a:gd name="connsiteY6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27" y="65"/>
                    </a:moveTo>
                    <a:lnTo>
                      <a:pt x="20332" y="65"/>
                    </a:lnTo>
                    <a:cubicBezTo>
                      <a:pt x="9108" y="65"/>
                      <a:pt x="8" y="9165"/>
                      <a:pt x="8" y="20389"/>
                    </a:cubicBezTo>
                    <a:lnTo>
                      <a:pt x="8" y="75384"/>
                    </a:lnTo>
                    <a:cubicBezTo>
                      <a:pt x="8" y="86609"/>
                      <a:pt x="9108" y="95708"/>
                      <a:pt x="20332" y="95708"/>
                    </a:cubicBezTo>
                    <a:lnTo>
                      <a:pt x="95651" y="95708"/>
                    </a:lnTo>
                    <a:lnTo>
                      <a:pt x="95651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5" name="Полилиния 284">
                <a:extLst>
                  <a:ext uri="{FF2B5EF4-FFF2-40B4-BE49-F238E27FC236}">
                    <a16:creationId xmlns:a16="http://schemas.microsoft.com/office/drawing/2014/main" id="{85B9D011-BD58-BB4E-885C-4D179BAB9866}"/>
                  </a:ext>
                </a:extLst>
              </p:cNvPr>
              <p:cNvSpPr/>
              <p:nvPr/>
            </p:nvSpPr>
            <p:spPr>
              <a:xfrm>
                <a:off x="3544763" y="6920619"/>
                <a:ext cx="95643" cy="95643"/>
              </a:xfrm>
              <a:custGeom>
                <a:avLst/>
                <a:gdLst>
                  <a:gd name="connsiteX0" fmla="*/ 11 w 95643"/>
                  <a:gd name="connsiteY0" fmla="*/ 65 h 95643"/>
                  <a:gd name="connsiteX1" fmla="*/ 95654 w 95643"/>
                  <a:gd name="connsiteY1" fmla="*/ 65 h 95643"/>
                  <a:gd name="connsiteX2" fmla="*/ 95654 w 95643"/>
                  <a:gd name="connsiteY2" fmla="*/ 95708 h 95643"/>
                  <a:gd name="connsiteX3" fmla="*/ 11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11" y="65"/>
                    </a:moveTo>
                    <a:lnTo>
                      <a:pt x="95654" y="65"/>
                    </a:lnTo>
                    <a:lnTo>
                      <a:pt x="95654" y="95708"/>
                    </a:lnTo>
                    <a:lnTo>
                      <a:pt x="1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6" name="Полилиния 285">
                <a:extLst>
                  <a:ext uri="{FF2B5EF4-FFF2-40B4-BE49-F238E27FC236}">
                    <a16:creationId xmlns:a16="http://schemas.microsoft.com/office/drawing/2014/main" id="{79CF6A23-4535-A04D-94B7-9E11D248B0A7}"/>
                  </a:ext>
                </a:extLst>
              </p:cNvPr>
              <p:cNvSpPr/>
              <p:nvPr/>
            </p:nvSpPr>
            <p:spPr>
              <a:xfrm>
                <a:off x="3640406" y="6920619"/>
                <a:ext cx="95643" cy="95643"/>
              </a:xfrm>
              <a:custGeom>
                <a:avLst/>
                <a:gdLst>
                  <a:gd name="connsiteX0" fmla="*/ 20338 w 95643"/>
                  <a:gd name="connsiteY0" fmla="*/ 95708 h 95643"/>
                  <a:gd name="connsiteX1" fmla="*/ 75333 w 95643"/>
                  <a:gd name="connsiteY1" fmla="*/ 95708 h 95643"/>
                  <a:gd name="connsiteX2" fmla="*/ 95657 w 95643"/>
                  <a:gd name="connsiteY2" fmla="*/ 75384 h 95643"/>
                  <a:gd name="connsiteX3" fmla="*/ 95657 w 95643"/>
                  <a:gd name="connsiteY3" fmla="*/ 20389 h 95643"/>
                  <a:gd name="connsiteX4" fmla="*/ 75333 w 95643"/>
                  <a:gd name="connsiteY4" fmla="*/ 65 h 95643"/>
                  <a:gd name="connsiteX5" fmla="*/ 14 w 95643"/>
                  <a:gd name="connsiteY5" fmla="*/ 65 h 95643"/>
                  <a:gd name="connsiteX6" fmla="*/ 14 w 95643"/>
                  <a:gd name="connsiteY6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38" y="95708"/>
                    </a:moveTo>
                    <a:lnTo>
                      <a:pt x="75333" y="95708"/>
                    </a:lnTo>
                    <a:cubicBezTo>
                      <a:pt x="86557" y="95708"/>
                      <a:pt x="95657" y="86609"/>
                      <a:pt x="95657" y="75384"/>
                    </a:cubicBezTo>
                    <a:lnTo>
                      <a:pt x="95657" y="20389"/>
                    </a:lnTo>
                    <a:cubicBezTo>
                      <a:pt x="95657" y="9165"/>
                      <a:pt x="86557" y="65"/>
                      <a:pt x="75333" y="65"/>
                    </a:cubicBezTo>
                    <a:lnTo>
                      <a:pt x="14" y="65"/>
                    </a:lnTo>
                    <a:lnTo>
                      <a:pt x="14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7" name="Полилиния 286">
                <a:extLst>
                  <a:ext uri="{FF2B5EF4-FFF2-40B4-BE49-F238E27FC236}">
                    <a16:creationId xmlns:a16="http://schemas.microsoft.com/office/drawing/2014/main" id="{83CA6453-65A2-4A42-A03F-FAAB3592CB7F}"/>
                  </a:ext>
                </a:extLst>
              </p:cNvPr>
              <p:cNvSpPr/>
              <p:nvPr/>
            </p:nvSpPr>
            <p:spPr>
              <a:xfrm>
                <a:off x="4022978" y="6920619"/>
                <a:ext cx="95643" cy="95643"/>
              </a:xfrm>
              <a:custGeom>
                <a:avLst/>
                <a:gdLst>
                  <a:gd name="connsiteX0" fmla="*/ 75344 w 95643"/>
                  <a:gd name="connsiteY0" fmla="*/ 65 h 95643"/>
                  <a:gd name="connsiteX1" fmla="*/ 20349 w 95643"/>
                  <a:gd name="connsiteY1" fmla="*/ 65 h 95643"/>
                  <a:gd name="connsiteX2" fmla="*/ 25 w 95643"/>
                  <a:gd name="connsiteY2" fmla="*/ 20389 h 95643"/>
                  <a:gd name="connsiteX3" fmla="*/ 25 w 95643"/>
                  <a:gd name="connsiteY3" fmla="*/ 75384 h 95643"/>
                  <a:gd name="connsiteX4" fmla="*/ 20349 w 95643"/>
                  <a:gd name="connsiteY4" fmla="*/ 95708 h 95643"/>
                  <a:gd name="connsiteX5" fmla="*/ 95668 w 95643"/>
                  <a:gd name="connsiteY5" fmla="*/ 95708 h 95643"/>
                  <a:gd name="connsiteX6" fmla="*/ 95668 w 95643"/>
                  <a:gd name="connsiteY6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44" y="65"/>
                    </a:moveTo>
                    <a:lnTo>
                      <a:pt x="20349" y="65"/>
                    </a:lnTo>
                    <a:cubicBezTo>
                      <a:pt x="9125" y="65"/>
                      <a:pt x="25" y="9165"/>
                      <a:pt x="25" y="20389"/>
                    </a:cubicBezTo>
                    <a:lnTo>
                      <a:pt x="25" y="75384"/>
                    </a:lnTo>
                    <a:cubicBezTo>
                      <a:pt x="25" y="86609"/>
                      <a:pt x="9125" y="95708"/>
                      <a:pt x="20349" y="95708"/>
                    </a:cubicBezTo>
                    <a:lnTo>
                      <a:pt x="95668" y="95708"/>
                    </a:lnTo>
                    <a:lnTo>
                      <a:pt x="95668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8" name="Полилиния 287">
                <a:extLst>
                  <a:ext uri="{FF2B5EF4-FFF2-40B4-BE49-F238E27FC236}">
                    <a16:creationId xmlns:a16="http://schemas.microsoft.com/office/drawing/2014/main" id="{5E84F7F5-FA0E-2145-A2C2-09A01F1B8A19}"/>
                  </a:ext>
                </a:extLst>
              </p:cNvPr>
              <p:cNvSpPr/>
              <p:nvPr/>
            </p:nvSpPr>
            <p:spPr>
              <a:xfrm>
                <a:off x="4118621" y="6920619"/>
                <a:ext cx="95643" cy="95643"/>
              </a:xfrm>
              <a:custGeom>
                <a:avLst/>
                <a:gdLst>
                  <a:gd name="connsiteX0" fmla="*/ 28 w 95643"/>
                  <a:gd name="connsiteY0" fmla="*/ 65 h 95643"/>
                  <a:gd name="connsiteX1" fmla="*/ 95671 w 95643"/>
                  <a:gd name="connsiteY1" fmla="*/ 65 h 95643"/>
                  <a:gd name="connsiteX2" fmla="*/ 95671 w 95643"/>
                  <a:gd name="connsiteY2" fmla="*/ 95708 h 95643"/>
                  <a:gd name="connsiteX3" fmla="*/ 28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28" y="65"/>
                    </a:moveTo>
                    <a:lnTo>
                      <a:pt x="95671" y="65"/>
                    </a:lnTo>
                    <a:lnTo>
                      <a:pt x="95671" y="95708"/>
                    </a:lnTo>
                    <a:lnTo>
                      <a:pt x="28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9" name="Полилиния 288">
                <a:extLst>
                  <a:ext uri="{FF2B5EF4-FFF2-40B4-BE49-F238E27FC236}">
                    <a16:creationId xmlns:a16="http://schemas.microsoft.com/office/drawing/2014/main" id="{872B23CA-71FB-6245-92E7-F9C3E00D2B0E}"/>
                  </a:ext>
                </a:extLst>
              </p:cNvPr>
              <p:cNvSpPr/>
              <p:nvPr/>
            </p:nvSpPr>
            <p:spPr>
              <a:xfrm>
                <a:off x="4214264" y="6920619"/>
                <a:ext cx="95643" cy="95643"/>
              </a:xfrm>
              <a:custGeom>
                <a:avLst/>
                <a:gdLst>
                  <a:gd name="connsiteX0" fmla="*/ 31 w 95643"/>
                  <a:gd name="connsiteY0" fmla="*/ 65 h 95643"/>
                  <a:gd name="connsiteX1" fmla="*/ 95674 w 95643"/>
                  <a:gd name="connsiteY1" fmla="*/ 65 h 95643"/>
                  <a:gd name="connsiteX2" fmla="*/ 95674 w 95643"/>
                  <a:gd name="connsiteY2" fmla="*/ 95708 h 95643"/>
                  <a:gd name="connsiteX3" fmla="*/ 31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65"/>
                    </a:moveTo>
                    <a:lnTo>
                      <a:pt x="95674" y="65"/>
                    </a:lnTo>
                    <a:lnTo>
                      <a:pt x="95674" y="95708"/>
                    </a:lnTo>
                    <a:lnTo>
                      <a:pt x="3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0" name="Полилиния 289">
                <a:extLst>
                  <a:ext uri="{FF2B5EF4-FFF2-40B4-BE49-F238E27FC236}">
                    <a16:creationId xmlns:a16="http://schemas.microsoft.com/office/drawing/2014/main" id="{A69D34A4-04E1-3749-ADDC-91C8BD65E8C5}"/>
                  </a:ext>
                </a:extLst>
              </p:cNvPr>
              <p:cNvSpPr/>
              <p:nvPr/>
            </p:nvSpPr>
            <p:spPr>
              <a:xfrm>
                <a:off x="4309907" y="6920619"/>
                <a:ext cx="95643" cy="95643"/>
              </a:xfrm>
              <a:custGeom>
                <a:avLst/>
                <a:gdLst>
                  <a:gd name="connsiteX0" fmla="*/ 20358 w 95643"/>
                  <a:gd name="connsiteY0" fmla="*/ 95708 h 95643"/>
                  <a:gd name="connsiteX1" fmla="*/ 75353 w 95643"/>
                  <a:gd name="connsiteY1" fmla="*/ 95708 h 95643"/>
                  <a:gd name="connsiteX2" fmla="*/ 95677 w 95643"/>
                  <a:gd name="connsiteY2" fmla="*/ 75384 h 95643"/>
                  <a:gd name="connsiteX3" fmla="*/ 95677 w 95643"/>
                  <a:gd name="connsiteY3" fmla="*/ 20389 h 95643"/>
                  <a:gd name="connsiteX4" fmla="*/ 75353 w 95643"/>
                  <a:gd name="connsiteY4" fmla="*/ 65 h 95643"/>
                  <a:gd name="connsiteX5" fmla="*/ 34 w 95643"/>
                  <a:gd name="connsiteY5" fmla="*/ 65 h 95643"/>
                  <a:gd name="connsiteX6" fmla="*/ 34 w 95643"/>
                  <a:gd name="connsiteY6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58" y="95708"/>
                    </a:moveTo>
                    <a:lnTo>
                      <a:pt x="75353" y="95708"/>
                    </a:lnTo>
                    <a:cubicBezTo>
                      <a:pt x="86577" y="95708"/>
                      <a:pt x="95677" y="86609"/>
                      <a:pt x="95677" y="75384"/>
                    </a:cubicBezTo>
                    <a:lnTo>
                      <a:pt x="95677" y="20389"/>
                    </a:lnTo>
                    <a:cubicBezTo>
                      <a:pt x="95677" y="9165"/>
                      <a:pt x="86577" y="65"/>
                      <a:pt x="75353" y="65"/>
                    </a:cubicBezTo>
                    <a:lnTo>
                      <a:pt x="34" y="65"/>
                    </a:lnTo>
                    <a:lnTo>
                      <a:pt x="34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1" name="Полилиния 290">
                <a:extLst>
                  <a:ext uri="{FF2B5EF4-FFF2-40B4-BE49-F238E27FC236}">
                    <a16:creationId xmlns:a16="http://schemas.microsoft.com/office/drawing/2014/main" id="{E8FF708C-D027-1C4B-A461-E9F231233AE5}"/>
                  </a:ext>
                </a:extLst>
              </p:cNvPr>
              <p:cNvSpPr/>
              <p:nvPr/>
            </p:nvSpPr>
            <p:spPr>
              <a:xfrm>
                <a:off x="4501194" y="6920619"/>
                <a:ext cx="95643" cy="95643"/>
              </a:xfrm>
              <a:custGeom>
                <a:avLst/>
                <a:gdLst>
                  <a:gd name="connsiteX0" fmla="*/ 75358 w 95643"/>
                  <a:gd name="connsiteY0" fmla="*/ 65 h 95643"/>
                  <a:gd name="connsiteX1" fmla="*/ 20364 w 95643"/>
                  <a:gd name="connsiteY1" fmla="*/ 65 h 95643"/>
                  <a:gd name="connsiteX2" fmla="*/ 39 w 95643"/>
                  <a:gd name="connsiteY2" fmla="*/ 20389 h 95643"/>
                  <a:gd name="connsiteX3" fmla="*/ 39 w 95643"/>
                  <a:gd name="connsiteY3" fmla="*/ 75384 h 95643"/>
                  <a:gd name="connsiteX4" fmla="*/ 20364 w 95643"/>
                  <a:gd name="connsiteY4" fmla="*/ 95708 h 95643"/>
                  <a:gd name="connsiteX5" fmla="*/ 95682 w 95643"/>
                  <a:gd name="connsiteY5" fmla="*/ 95708 h 95643"/>
                  <a:gd name="connsiteX6" fmla="*/ 95682 w 95643"/>
                  <a:gd name="connsiteY6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58" y="65"/>
                    </a:moveTo>
                    <a:lnTo>
                      <a:pt x="20364" y="65"/>
                    </a:lnTo>
                    <a:cubicBezTo>
                      <a:pt x="9139" y="65"/>
                      <a:pt x="39" y="9165"/>
                      <a:pt x="39" y="20389"/>
                    </a:cubicBezTo>
                    <a:lnTo>
                      <a:pt x="39" y="75384"/>
                    </a:lnTo>
                    <a:cubicBezTo>
                      <a:pt x="39" y="86609"/>
                      <a:pt x="9139" y="95708"/>
                      <a:pt x="20364" y="95708"/>
                    </a:cubicBezTo>
                    <a:lnTo>
                      <a:pt x="95682" y="95708"/>
                    </a:lnTo>
                    <a:lnTo>
                      <a:pt x="95682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2" name="Полилиния 291">
                <a:extLst>
                  <a:ext uri="{FF2B5EF4-FFF2-40B4-BE49-F238E27FC236}">
                    <a16:creationId xmlns:a16="http://schemas.microsoft.com/office/drawing/2014/main" id="{B7D85BC1-D2C8-C440-BC8A-A31FB76FB470}"/>
                  </a:ext>
                </a:extLst>
              </p:cNvPr>
              <p:cNvSpPr/>
              <p:nvPr/>
            </p:nvSpPr>
            <p:spPr>
              <a:xfrm>
                <a:off x="4596837" y="6920619"/>
                <a:ext cx="95643" cy="95643"/>
              </a:xfrm>
              <a:custGeom>
                <a:avLst/>
                <a:gdLst>
                  <a:gd name="connsiteX0" fmla="*/ 75361 w 95643"/>
                  <a:gd name="connsiteY0" fmla="*/ 65 h 95643"/>
                  <a:gd name="connsiteX1" fmla="*/ 95685 w 95643"/>
                  <a:gd name="connsiteY1" fmla="*/ 20389 h 95643"/>
                  <a:gd name="connsiteX2" fmla="*/ 95685 w 95643"/>
                  <a:gd name="connsiteY2" fmla="*/ 95708 h 95643"/>
                  <a:gd name="connsiteX3" fmla="*/ 42 w 95643"/>
                  <a:gd name="connsiteY3" fmla="*/ 95708 h 95643"/>
                  <a:gd name="connsiteX4" fmla="*/ 42 w 95643"/>
                  <a:gd name="connsiteY4" fmla="*/ 65 h 95643"/>
                  <a:gd name="connsiteX5" fmla="*/ 75361 w 95643"/>
                  <a:gd name="connsiteY5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361" y="65"/>
                    </a:moveTo>
                    <a:cubicBezTo>
                      <a:pt x="86586" y="65"/>
                      <a:pt x="95685" y="9165"/>
                      <a:pt x="95685" y="20389"/>
                    </a:cubicBezTo>
                    <a:lnTo>
                      <a:pt x="95685" y="95708"/>
                    </a:lnTo>
                    <a:lnTo>
                      <a:pt x="42" y="95708"/>
                    </a:lnTo>
                    <a:lnTo>
                      <a:pt x="42" y="65"/>
                    </a:lnTo>
                    <a:lnTo>
                      <a:pt x="75361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3" name="Полилиния 292">
                <a:extLst>
                  <a:ext uri="{FF2B5EF4-FFF2-40B4-BE49-F238E27FC236}">
                    <a16:creationId xmlns:a16="http://schemas.microsoft.com/office/drawing/2014/main" id="{F8AE291C-241B-254A-B994-CD43A783498B}"/>
                  </a:ext>
                </a:extLst>
              </p:cNvPr>
              <p:cNvSpPr/>
              <p:nvPr/>
            </p:nvSpPr>
            <p:spPr>
              <a:xfrm>
                <a:off x="4788123" y="6920619"/>
                <a:ext cx="95643" cy="95643"/>
              </a:xfrm>
              <a:custGeom>
                <a:avLst/>
                <a:gdLst>
                  <a:gd name="connsiteX0" fmla="*/ 75367 w 95643"/>
                  <a:gd name="connsiteY0" fmla="*/ 65 h 95643"/>
                  <a:gd name="connsiteX1" fmla="*/ 20372 w 95643"/>
                  <a:gd name="connsiteY1" fmla="*/ 65 h 95643"/>
                  <a:gd name="connsiteX2" fmla="*/ 48 w 95643"/>
                  <a:gd name="connsiteY2" fmla="*/ 20389 h 95643"/>
                  <a:gd name="connsiteX3" fmla="*/ 48 w 95643"/>
                  <a:gd name="connsiteY3" fmla="*/ 75384 h 95643"/>
                  <a:gd name="connsiteX4" fmla="*/ 20372 w 95643"/>
                  <a:gd name="connsiteY4" fmla="*/ 95708 h 95643"/>
                  <a:gd name="connsiteX5" fmla="*/ 95691 w 95643"/>
                  <a:gd name="connsiteY5" fmla="*/ 95708 h 95643"/>
                  <a:gd name="connsiteX6" fmla="*/ 95691 w 95643"/>
                  <a:gd name="connsiteY6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67" y="65"/>
                    </a:moveTo>
                    <a:lnTo>
                      <a:pt x="20372" y="65"/>
                    </a:lnTo>
                    <a:cubicBezTo>
                      <a:pt x="9147" y="65"/>
                      <a:pt x="48" y="9165"/>
                      <a:pt x="48" y="20389"/>
                    </a:cubicBezTo>
                    <a:lnTo>
                      <a:pt x="48" y="75384"/>
                    </a:lnTo>
                    <a:cubicBezTo>
                      <a:pt x="48" y="86609"/>
                      <a:pt x="9147" y="95708"/>
                      <a:pt x="20372" y="95708"/>
                    </a:cubicBezTo>
                    <a:lnTo>
                      <a:pt x="95691" y="95708"/>
                    </a:lnTo>
                    <a:lnTo>
                      <a:pt x="95691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4" name="Полилиния 293">
                <a:extLst>
                  <a:ext uri="{FF2B5EF4-FFF2-40B4-BE49-F238E27FC236}">
                    <a16:creationId xmlns:a16="http://schemas.microsoft.com/office/drawing/2014/main" id="{F8D08E00-D80D-D64C-BC1D-3941FABCDD8F}"/>
                  </a:ext>
                </a:extLst>
              </p:cNvPr>
              <p:cNvSpPr/>
              <p:nvPr/>
            </p:nvSpPr>
            <p:spPr>
              <a:xfrm>
                <a:off x="4883766" y="6920619"/>
                <a:ext cx="95643" cy="95643"/>
              </a:xfrm>
              <a:custGeom>
                <a:avLst/>
                <a:gdLst>
                  <a:gd name="connsiteX0" fmla="*/ 20375 w 95643"/>
                  <a:gd name="connsiteY0" fmla="*/ 95708 h 95643"/>
                  <a:gd name="connsiteX1" fmla="*/ 75370 w 95643"/>
                  <a:gd name="connsiteY1" fmla="*/ 95708 h 95643"/>
                  <a:gd name="connsiteX2" fmla="*/ 95694 w 95643"/>
                  <a:gd name="connsiteY2" fmla="*/ 75384 h 95643"/>
                  <a:gd name="connsiteX3" fmla="*/ 95694 w 95643"/>
                  <a:gd name="connsiteY3" fmla="*/ 20389 h 95643"/>
                  <a:gd name="connsiteX4" fmla="*/ 75370 w 95643"/>
                  <a:gd name="connsiteY4" fmla="*/ 65 h 95643"/>
                  <a:gd name="connsiteX5" fmla="*/ 51 w 95643"/>
                  <a:gd name="connsiteY5" fmla="*/ 65 h 95643"/>
                  <a:gd name="connsiteX6" fmla="*/ 51 w 95643"/>
                  <a:gd name="connsiteY6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75" y="95708"/>
                    </a:moveTo>
                    <a:lnTo>
                      <a:pt x="75370" y="95708"/>
                    </a:lnTo>
                    <a:cubicBezTo>
                      <a:pt x="86594" y="95708"/>
                      <a:pt x="95694" y="86609"/>
                      <a:pt x="95694" y="75384"/>
                    </a:cubicBezTo>
                    <a:lnTo>
                      <a:pt x="95694" y="20389"/>
                    </a:lnTo>
                    <a:cubicBezTo>
                      <a:pt x="95694" y="9165"/>
                      <a:pt x="86594" y="65"/>
                      <a:pt x="75370" y="65"/>
                    </a:cubicBezTo>
                    <a:lnTo>
                      <a:pt x="51" y="65"/>
                    </a:lnTo>
                    <a:lnTo>
                      <a:pt x="5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5" name="Полилиния 294">
                <a:extLst>
                  <a:ext uri="{FF2B5EF4-FFF2-40B4-BE49-F238E27FC236}">
                    <a16:creationId xmlns:a16="http://schemas.microsoft.com/office/drawing/2014/main" id="{46E0F124-7E2B-BB4A-BCEC-EB4302BA41F9}"/>
                  </a:ext>
                </a:extLst>
              </p:cNvPr>
              <p:cNvSpPr/>
              <p:nvPr/>
            </p:nvSpPr>
            <p:spPr>
              <a:xfrm>
                <a:off x="5150370" y="6995937"/>
                <a:ext cx="20324" cy="20324"/>
              </a:xfrm>
              <a:custGeom>
                <a:avLst/>
                <a:gdLst>
                  <a:gd name="connsiteX0" fmla="*/ 56 w 20324"/>
                  <a:gd name="connsiteY0" fmla="*/ 20389 h 20324"/>
                  <a:gd name="connsiteX1" fmla="*/ 20380 w 20324"/>
                  <a:gd name="connsiteY1" fmla="*/ 65 h 20324"/>
                  <a:gd name="connsiteX2" fmla="*/ 20380 w 20324"/>
                  <a:gd name="connsiteY2" fmla="*/ 2038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56" y="20389"/>
                    </a:moveTo>
                    <a:cubicBezTo>
                      <a:pt x="11281" y="20389"/>
                      <a:pt x="20380" y="11289"/>
                      <a:pt x="20380" y="65"/>
                    </a:cubicBezTo>
                    <a:lnTo>
                      <a:pt x="20380" y="2038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6" name="Полилиния 295">
                <a:extLst>
                  <a:ext uri="{FF2B5EF4-FFF2-40B4-BE49-F238E27FC236}">
                    <a16:creationId xmlns:a16="http://schemas.microsoft.com/office/drawing/2014/main" id="{6F2B88DA-FEF1-5146-90E0-1D3E5564F133}"/>
                  </a:ext>
                </a:extLst>
              </p:cNvPr>
              <p:cNvSpPr/>
              <p:nvPr/>
            </p:nvSpPr>
            <p:spPr>
              <a:xfrm>
                <a:off x="5170695" y="6920619"/>
                <a:ext cx="95643" cy="95643"/>
              </a:xfrm>
              <a:custGeom>
                <a:avLst/>
                <a:gdLst>
                  <a:gd name="connsiteX0" fmla="*/ 20384 w 95643"/>
                  <a:gd name="connsiteY0" fmla="*/ 65 h 95643"/>
                  <a:gd name="connsiteX1" fmla="*/ 59 w 95643"/>
                  <a:gd name="connsiteY1" fmla="*/ 20389 h 95643"/>
                  <a:gd name="connsiteX2" fmla="*/ 59 w 95643"/>
                  <a:gd name="connsiteY2" fmla="*/ 95708 h 95643"/>
                  <a:gd name="connsiteX3" fmla="*/ 95702 w 95643"/>
                  <a:gd name="connsiteY3" fmla="*/ 95708 h 95643"/>
                  <a:gd name="connsiteX4" fmla="*/ 95702 w 95643"/>
                  <a:gd name="connsiteY4" fmla="*/ 65 h 95643"/>
                  <a:gd name="connsiteX5" fmla="*/ 20384 w 95643"/>
                  <a:gd name="connsiteY5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4" y="65"/>
                    </a:moveTo>
                    <a:cubicBezTo>
                      <a:pt x="9159" y="65"/>
                      <a:pt x="59" y="9165"/>
                      <a:pt x="59" y="20389"/>
                    </a:cubicBezTo>
                    <a:lnTo>
                      <a:pt x="59" y="95708"/>
                    </a:lnTo>
                    <a:lnTo>
                      <a:pt x="95702" y="95708"/>
                    </a:lnTo>
                    <a:lnTo>
                      <a:pt x="95702" y="65"/>
                    </a:lnTo>
                    <a:lnTo>
                      <a:pt x="20384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7" name="Полилиния 296">
                <a:extLst>
                  <a:ext uri="{FF2B5EF4-FFF2-40B4-BE49-F238E27FC236}">
                    <a16:creationId xmlns:a16="http://schemas.microsoft.com/office/drawing/2014/main" id="{E9360F4A-16B7-1C4C-877D-3E59BCF579E5}"/>
                  </a:ext>
                </a:extLst>
              </p:cNvPr>
              <p:cNvSpPr/>
              <p:nvPr/>
            </p:nvSpPr>
            <p:spPr>
              <a:xfrm>
                <a:off x="5266338" y="6920619"/>
                <a:ext cx="95643" cy="95643"/>
              </a:xfrm>
              <a:custGeom>
                <a:avLst/>
                <a:gdLst>
                  <a:gd name="connsiteX0" fmla="*/ 62 w 95643"/>
                  <a:gd name="connsiteY0" fmla="*/ 65 h 95643"/>
                  <a:gd name="connsiteX1" fmla="*/ 95705 w 95643"/>
                  <a:gd name="connsiteY1" fmla="*/ 65 h 95643"/>
                  <a:gd name="connsiteX2" fmla="*/ 95705 w 95643"/>
                  <a:gd name="connsiteY2" fmla="*/ 95708 h 95643"/>
                  <a:gd name="connsiteX3" fmla="*/ 62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2" y="65"/>
                    </a:moveTo>
                    <a:lnTo>
                      <a:pt x="95705" y="65"/>
                    </a:lnTo>
                    <a:lnTo>
                      <a:pt x="95705" y="95708"/>
                    </a:lnTo>
                    <a:lnTo>
                      <a:pt x="62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8" name="Полилиния 297">
                <a:extLst>
                  <a:ext uri="{FF2B5EF4-FFF2-40B4-BE49-F238E27FC236}">
                    <a16:creationId xmlns:a16="http://schemas.microsoft.com/office/drawing/2014/main" id="{5CCDB889-67DE-DB43-8CE0-3F13D648A9DB}"/>
                  </a:ext>
                </a:extLst>
              </p:cNvPr>
              <p:cNvSpPr/>
              <p:nvPr/>
            </p:nvSpPr>
            <p:spPr>
              <a:xfrm>
                <a:off x="5361981" y="6920619"/>
                <a:ext cx="95643" cy="95643"/>
              </a:xfrm>
              <a:custGeom>
                <a:avLst/>
                <a:gdLst>
                  <a:gd name="connsiteX0" fmla="*/ 65 w 95643"/>
                  <a:gd name="connsiteY0" fmla="*/ 65 h 95643"/>
                  <a:gd name="connsiteX1" fmla="*/ 95708 w 95643"/>
                  <a:gd name="connsiteY1" fmla="*/ 65 h 95643"/>
                  <a:gd name="connsiteX2" fmla="*/ 95708 w 95643"/>
                  <a:gd name="connsiteY2" fmla="*/ 95708 h 95643"/>
                  <a:gd name="connsiteX3" fmla="*/ 65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65"/>
                    </a:moveTo>
                    <a:lnTo>
                      <a:pt x="95708" y="65"/>
                    </a:lnTo>
                    <a:lnTo>
                      <a:pt x="95708" y="95708"/>
                    </a:lnTo>
                    <a:lnTo>
                      <a:pt x="65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9" name="Полилиния 298">
                <a:extLst>
                  <a:ext uri="{FF2B5EF4-FFF2-40B4-BE49-F238E27FC236}">
                    <a16:creationId xmlns:a16="http://schemas.microsoft.com/office/drawing/2014/main" id="{E03C1741-A901-BB4F-91C1-1316183D5278}"/>
                  </a:ext>
                </a:extLst>
              </p:cNvPr>
              <p:cNvSpPr/>
              <p:nvPr/>
            </p:nvSpPr>
            <p:spPr>
              <a:xfrm>
                <a:off x="5457624" y="6920619"/>
                <a:ext cx="95643" cy="95643"/>
              </a:xfrm>
              <a:custGeom>
                <a:avLst/>
                <a:gdLst>
                  <a:gd name="connsiteX0" fmla="*/ 68 w 95643"/>
                  <a:gd name="connsiteY0" fmla="*/ 65 h 95643"/>
                  <a:gd name="connsiteX1" fmla="*/ 95711 w 95643"/>
                  <a:gd name="connsiteY1" fmla="*/ 65 h 95643"/>
                  <a:gd name="connsiteX2" fmla="*/ 95711 w 95643"/>
                  <a:gd name="connsiteY2" fmla="*/ 95708 h 95643"/>
                  <a:gd name="connsiteX3" fmla="*/ 68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8" y="65"/>
                    </a:moveTo>
                    <a:lnTo>
                      <a:pt x="95711" y="65"/>
                    </a:lnTo>
                    <a:lnTo>
                      <a:pt x="95711" y="95708"/>
                    </a:lnTo>
                    <a:lnTo>
                      <a:pt x="68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0" name="Полилиния 299">
                <a:extLst>
                  <a:ext uri="{FF2B5EF4-FFF2-40B4-BE49-F238E27FC236}">
                    <a16:creationId xmlns:a16="http://schemas.microsoft.com/office/drawing/2014/main" id="{74F9092C-9F40-E444-A609-F8C61248A095}"/>
                  </a:ext>
                </a:extLst>
              </p:cNvPr>
              <p:cNvSpPr/>
              <p:nvPr/>
            </p:nvSpPr>
            <p:spPr>
              <a:xfrm>
                <a:off x="5553267" y="6920619"/>
                <a:ext cx="95643" cy="95643"/>
              </a:xfrm>
              <a:custGeom>
                <a:avLst/>
                <a:gdLst>
                  <a:gd name="connsiteX0" fmla="*/ 71 w 95643"/>
                  <a:gd name="connsiteY0" fmla="*/ 65 h 95643"/>
                  <a:gd name="connsiteX1" fmla="*/ 95714 w 95643"/>
                  <a:gd name="connsiteY1" fmla="*/ 65 h 95643"/>
                  <a:gd name="connsiteX2" fmla="*/ 95714 w 95643"/>
                  <a:gd name="connsiteY2" fmla="*/ 95708 h 95643"/>
                  <a:gd name="connsiteX3" fmla="*/ 71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1" y="65"/>
                    </a:moveTo>
                    <a:lnTo>
                      <a:pt x="95714" y="65"/>
                    </a:lnTo>
                    <a:lnTo>
                      <a:pt x="95714" y="95708"/>
                    </a:lnTo>
                    <a:lnTo>
                      <a:pt x="7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1" name="Полилиния 300">
                <a:extLst>
                  <a:ext uri="{FF2B5EF4-FFF2-40B4-BE49-F238E27FC236}">
                    <a16:creationId xmlns:a16="http://schemas.microsoft.com/office/drawing/2014/main" id="{381CFD27-79DC-7D48-AD96-5B1F573738B8}"/>
                  </a:ext>
                </a:extLst>
              </p:cNvPr>
              <p:cNvSpPr/>
              <p:nvPr/>
            </p:nvSpPr>
            <p:spPr>
              <a:xfrm>
                <a:off x="5648910" y="6920619"/>
                <a:ext cx="95643" cy="95643"/>
              </a:xfrm>
              <a:custGeom>
                <a:avLst/>
                <a:gdLst>
                  <a:gd name="connsiteX0" fmla="*/ 74 w 95643"/>
                  <a:gd name="connsiteY0" fmla="*/ 65 h 95643"/>
                  <a:gd name="connsiteX1" fmla="*/ 95717 w 95643"/>
                  <a:gd name="connsiteY1" fmla="*/ 65 h 95643"/>
                  <a:gd name="connsiteX2" fmla="*/ 95717 w 95643"/>
                  <a:gd name="connsiteY2" fmla="*/ 95708 h 95643"/>
                  <a:gd name="connsiteX3" fmla="*/ 74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65"/>
                    </a:moveTo>
                    <a:lnTo>
                      <a:pt x="95717" y="65"/>
                    </a:lnTo>
                    <a:lnTo>
                      <a:pt x="95717" y="95708"/>
                    </a:lnTo>
                    <a:lnTo>
                      <a:pt x="74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2" name="Полилиния 301">
                <a:extLst>
                  <a:ext uri="{FF2B5EF4-FFF2-40B4-BE49-F238E27FC236}">
                    <a16:creationId xmlns:a16="http://schemas.microsoft.com/office/drawing/2014/main" id="{F44A71F6-C770-4C41-9870-4DE14C19E5CB}"/>
                  </a:ext>
                </a:extLst>
              </p:cNvPr>
              <p:cNvSpPr/>
              <p:nvPr/>
            </p:nvSpPr>
            <p:spPr>
              <a:xfrm>
                <a:off x="5744553" y="6920619"/>
                <a:ext cx="95643" cy="95643"/>
              </a:xfrm>
              <a:custGeom>
                <a:avLst/>
                <a:gdLst>
                  <a:gd name="connsiteX0" fmla="*/ 76 w 95643"/>
                  <a:gd name="connsiteY0" fmla="*/ 65 h 95643"/>
                  <a:gd name="connsiteX1" fmla="*/ 95719 w 95643"/>
                  <a:gd name="connsiteY1" fmla="*/ 65 h 95643"/>
                  <a:gd name="connsiteX2" fmla="*/ 95719 w 95643"/>
                  <a:gd name="connsiteY2" fmla="*/ 95708 h 95643"/>
                  <a:gd name="connsiteX3" fmla="*/ 76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65"/>
                    </a:moveTo>
                    <a:lnTo>
                      <a:pt x="95719" y="65"/>
                    </a:lnTo>
                    <a:lnTo>
                      <a:pt x="95719" y="95708"/>
                    </a:lnTo>
                    <a:lnTo>
                      <a:pt x="76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3" name="Полилиния 302">
                <a:extLst>
                  <a:ext uri="{FF2B5EF4-FFF2-40B4-BE49-F238E27FC236}">
                    <a16:creationId xmlns:a16="http://schemas.microsoft.com/office/drawing/2014/main" id="{BBCEA384-CE9B-CB4C-9878-7D5FF79F2F35}"/>
                  </a:ext>
                </a:extLst>
              </p:cNvPr>
              <p:cNvSpPr/>
              <p:nvPr/>
            </p:nvSpPr>
            <p:spPr>
              <a:xfrm>
                <a:off x="5840196" y="6920619"/>
                <a:ext cx="95643" cy="95643"/>
              </a:xfrm>
              <a:custGeom>
                <a:avLst/>
                <a:gdLst>
                  <a:gd name="connsiteX0" fmla="*/ 79 w 95643"/>
                  <a:gd name="connsiteY0" fmla="*/ 65 h 95643"/>
                  <a:gd name="connsiteX1" fmla="*/ 95722 w 95643"/>
                  <a:gd name="connsiteY1" fmla="*/ 65 h 95643"/>
                  <a:gd name="connsiteX2" fmla="*/ 95722 w 95643"/>
                  <a:gd name="connsiteY2" fmla="*/ 95708 h 95643"/>
                  <a:gd name="connsiteX3" fmla="*/ 79 w 95643"/>
                  <a:gd name="connsiteY3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65"/>
                    </a:moveTo>
                    <a:lnTo>
                      <a:pt x="95722" y="65"/>
                    </a:lnTo>
                    <a:lnTo>
                      <a:pt x="95722" y="95708"/>
                    </a:lnTo>
                    <a:lnTo>
                      <a:pt x="79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4" name="Полилиния 303">
                <a:extLst>
                  <a:ext uri="{FF2B5EF4-FFF2-40B4-BE49-F238E27FC236}">
                    <a16:creationId xmlns:a16="http://schemas.microsoft.com/office/drawing/2014/main" id="{00A9FBC1-5121-134B-A172-F95AFD019A9C}"/>
                  </a:ext>
                </a:extLst>
              </p:cNvPr>
              <p:cNvSpPr/>
              <p:nvPr/>
            </p:nvSpPr>
            <p:spPr>
              <a:xfrm>
                <a:off x="5935839" y="6920619"/>
                <a:ext cx="95643" cy="95643"/>
              </a:xfrm>
              <a:custGeom>
                <a:avLst/>
                <a:gdLst>
                  <a:gd name="connsiteX0" fmla="*/ 75401 w 95643"/>
                  <a:gd name="connsiteY0" fmla="*/ 65 h 95643"/>
                  <a:gd name="connsiteX1" fmla="*/ 95725 w 95643"/>
                  <a:gd name="connsiteY1" fmla="*/ 20389 h 95643"/>
                  <a:gd name="connsiteX2" fmla="*/ 95725 w 95643"/>
                  <a:gd name="connsiteY2" fmla="*/ 95708 h 95643"/>
                  <a:gd name="connsiteX3" fmla="*/ 82 w 95643"/>
                  <a:gd name="connsiteY3" fmla="*/ 95708 h 95643"/>
                  <a:gd name="connsiteX4" fmla="*/ 82 w 95643"/>
                  <a:gd name="connsiteY4" fmla="*/ 65 h 95643"/>
                  <a:gd name="connsiteX5" fmla="*/ 75401 w 95643"/>
                  <a:gd name="connsiteY5" fmla="*/ 6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75401" y="65"/>
                    </a:moveTo>
                    <a:cubicBezTo>
                      <a:pt x="86626" y="65"/>
                      <a:pt x="95725" y="9165"/>
                      <a:pt x="95725" y="20389"/>
                    </a:cubicBezTo>
                    <a:lnTo>
                      <a:pt x="95725" y="95708"/>
                    </a:lnTo>
                    <a:lnTo>
                      <a:pt x="82" y="95708"/>
                    </a:lnTo>
                    <a:lnTo>
                      <a:pt x="82" y="65"/>
                    </a:lnTo>
                    <a:lnTo>
                      <a:pt x="75401" y="6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5" name="Полилиния 304">
                <a:extLst>
                  <a:ext uri="{FF2B5EF4-FFF2-40B4-BE49-F238E27FC236}">
                    <a16:creationId xmlns:a16="http://schemas.microsoft.com/office/drawing/2014/main" id="{31E8E092-CF74-9C47-8915-2A563F5C58DA}"/>
                  </a:ext>
                </a:extLst>
              </p:cNvPr>
              <p:cNvSpPr/>
              <p:nvPr/>
            </p:nvSpPr>
            <p:spPr>
              <a:xfrm>
                <a:off x="6106800" y="6995937"/>
                <a:ext cx="20324" cy="20324"/>
              </a:xfrm>
              <a:custGeom>
                <a:avLst/>
                <a:gdLst>
                  <a:gd name="connsiteX0" fmla="*/ 85 w 20324"/>
                  <a:gd name="connsiteY0" fmla="*/ 20389 h 20324"/>
                  <a:gd name="connsiteX1" fmla="*/ 20409 w 20324"/>
                  <a:gd name="connsiteY1" fmla="*/ 65 h 20324"/>
                  <a:gd name="connsiteX2" fmla="*/ 20409 w 20324"/>
                  <a:gd name="connsiteY2" fmla="*/ 2038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85" y="20389"/>
                    </a:moveTo>
                    <a:cubicBezTo>
                      <a:pt x="11309" y="20389"/>
                      <a:pt x="20409" y="11289"/>
                      <a:pt x="20409" y="65"/>
                    </a:cubicBezTo>
                    <a:lnTo>
                      <a:pt x="20409" y="2038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6" name="Полилиния 305">
                <a:extLst>
                  <a:ext uri="{FF2B5EF4-FFF2-40B4-BE49-F238E27FC236}">
                    <a16:creationId xmlns:a16="http://schemas.microsoft.com/office/drawing/2014/main" id="{8A866FEA-E5F3-7645-B035-593297858843}"/>
                  </a:ext>
                </a:extLst>
              </p:cNvPr>
              <p:cNvSpPr/>
              <p:nvPr/>
            </p:nvSpPr>
            <p:spPr>
              <a:xfrm>
                <a:off x="6031482" y="6995937"/>
                <a:ext cx="20324" cy="20324"/>
              </a:xfrm>
              <a:custGeom>
                <a:avLst/>
                <a:gdLst>
                  <a:gd name="connsiteX0" fmla="*/ 20410 w 20324"/>
                  <a:gd name="connsiteY0" fmla="*/ 20389 h 20324"/>
                  <a:gd name="connsiteX1" fmla="*/ 85 w 20324"/>
                  <a:gd name="connsiteY1" fmla="*/ 65 h 20324"/>
                  <a:gd name="connsiteX2" fmla="*/ 85 w 20324"/>
                  <a:gd name="connsiteY2" fmla="*/ 2038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10" y="20389"/>
                    </a:moveTo>
                    <a:cubicBezTo>
                      <a:pt x="9185" y="20389"/>
                      <a:pt x="85" y="11289"/>
                      <a:pt x="85" y="65"/>
                    </a:cubicBezTo>
                    <a:lnTo>
                      <a:pt x="85" y="2038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7" name="Полилиния 306">
                <a:extLst>
                  <a:ext uri="{FF2B5EF4-FFF2-40B4-BE49-F238E27FC236}">
                    <a16:creationId xmlns:a16="http://schemas.microsoft.com/office/drawing/2014/main" id="{D166D31B-666D-C84A-A61C-DA821F01B1CE}"/>
                  </a:ext>
                </a:extLst>
              </p:cNvPr>
              <p:cNvSpPr/>
              <p:nvPr/>
            </p:nvSpPr>
            <p:spPr>
              <a:xfrm>
                <a:off x="6127125" y="6920619"/>
                <a:ext cx="95643" cy="95643"/>
              </a:xfrm>
              <a:custGeom>
                <a:avLst/>
                <a:gdLst>
                  <a:gd name="connsiteX0" fmla="*/ 95731 w 95643"/>
                  <a:gd name="connsiteY0" fmla="*/ 75384 h 95643"/>
                  <a:gd name="connsiteX1" fmla="*/ 95731 w 95643"/>
                  <a:gd name="connsiteY1" fmla="*/ 20389 h 95643"/>
                  <a:gd name="connsiteX2" fmla="*/ 75407 w 95643"/>
                  <a:gd name="connsiteY2" fmla="*/ 65 h 95643"/>
                  <a:gd name="connsiteX3" fmla="*/ 20412 w 95643"/>
                  <a:gd name="connsiteY3" fmla="*/ 65 h 95643"/>
                  <a:gd name="connsiteX4" fmla="*/ 88 w 95643"/>
                  <a:gd name="connsiteY4" fmla="*/ 20389 h 95643"/>
                  <a:gd name="connsiteX5" fmla="*/ 88 w 95643"/>
                  <a:gd name="connsiteY5" fmla="*/ 95708 h 95643"/>
                  <a:gd name="connsiteX6" fmla="*/ 95731 w 95643"/>
                  <a:gd name="connsiteY6" fmla="*/ 9570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731" y="75384"/>
                    </a:moveTo>
                    <a:lnTo>
                      <a:pt x="95731" y="20389"/>
                    </a:lnTo>
                    <a:cubicBezTo>
                      <a:pt x="95731" y="9165"/>
                      <a:pt x="86631" y="65"/>
                      <a:pt x="75407" y="65"/>
                    </a:cubicBezTo>
                    <a:lnTo>
                      <a:pt x="20412" y="65"/>
                    </a:lnTo>
                    <a:cubicBezTo>
                      <a:pt x="9187" y="65"/>
                      <a:pt x="88" y="9165"/>
                      <a:pt x="88" y="20389"/>
                    </a:cubicBezTo>
                    <a:lnTo>
                      <a:pt x="88" y="95708"/>
                    </a:lnTo>
                    <a:lnTo>
                      <a:pt x="95731" y="9570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8" name="Полилиния 307">
                <a:extLst>
                  <a:ext uri="{FF2B5EF4-FFF2-40B4-BE49-F238E27FC236}">
                    <a16:creationId xmlns:a16="http://schemas.microsoft.com/office/drawing/2014/main" id="{93C7231B-CD84-4E4D-BEDC-47C2C980BE73}"/>
                  </a:ext>
                </a:extLst>
              </p:cNvPr>
              <p:cNvSpPr/>
              <p:nvPr/>
            </p:nvSpPr>
            <p:spPr>
              <a:xfrm>
                <a:off x="4193940" y="7016262"/>
                <a:ext cx="20324" cy="20324"/>
              </a:xfrm>
              <a:custGeom>
                <a:avLst/>
                <a:gdLst>
                  <a:gd name="connsiteX0" fmla="*/ 20352 w 20324"/>
                  <a:gd name="connsiteY0" fmla="*/ 20393 h 20324"/>
                  <a:gd name="connsiteX1" fmla="*/ 20352 w 20324"/>
                  <a:gd name="connsiteY1" fmla="*/ 68 h 20324"/>
                  <a:gd name="connsiteX2" fmla="*/ 28 w 20324"/>
                  <a:gd name="connsiteY2" fmla="*/ 68 h 20324"/>
                  <a:gd name="connsiteX3" fmla="*/ 20352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2" y="20393"/>
                    </a:moveTo>
                    <a:lnTo>
                      <a:pt x="20352" y="68"/>
                    </a:lnTo>
                    <a:lnTo>
                      <a:pt x="28" y="68"/>
                    </a:lnTo>
                    <a:cubicBezTo>
                      <a:pt x="11252" y="68"/>
                      <a:pt x="20352" y="9168"/>
                      <a:pt x="20352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9" name="Полилиния 308">
                <a:extLst>
                  <a:ext uri="{FF2B5EF4-FFF2-40B4-BE49-F238E27FC236}">
                    <a16:creationId xmlns:a16="http://schemas.microsoft.com/office/drawing/2014/main" id="{FB1572E1-730E-214E-A1B2-613376489C5C}"/>
                  </a:ext>
                </a:extLst>
              </p:cNvPr>
              <p:cNvSpPr/>
              <p:nvPr/>
            </p:nvSpPr>
            <p:spPr>
              <a:xfrm>
                <a:off x="4214264" y="7016262"/>
                <a:ext cx="95643" cy="95643"/>
              </a:xfrm>
              <a:custGeom>
                <a:avLst/>
                <a:gdLst>
                  <a:gd name="connsiteX0" fmla="*/ 31 w 95643"/>
                  <a:gd name="connsiteY0" fmla="*/ 68 h 95643"/>
                  <a:gd name="connsiteX1" fmla="*/ 95674 w 95643"/>
                  <a:gd name="connsiteY1" fmla="*/ 68 h 95643"/>
                  <a:gd name="connsiteX2" fmla="*/ 95674 w 95643"/>
                  <a:gd name="connsiteY2" fmla="*/ 95711 h 95643"/>
                  <a:gd name="connsiteX3" fmla="*/ 31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68"/>
                    </a:moveTo>
                    <a:lnTo>
                      <a:pt x="95674" y="68"/>
                    </a:lnTo>
                    <a:lnTo>
                      <a:pt x="95674" y="95711"/>
                    </a:lnTo>
                    <a:lnTo>
                      <a:pt x="31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0" name="Полилиния 309">
                <a:extLst>
                  <a:ext uri="{FF2B5EF4-FFF2-40B4-BE49-F238E27FC236}">
                    <a16:creationId xmlns:a16="http://schemas.microsoft.com/office/drawing/2014/main" id="{E9E76119-4BAA-6040-AC78-B5B83DF3CDEE}"/>
                  </a:ext>
                </a:extLst>
              </p:cNvPr>
              <p:cNvSpPr/>
              <p:nvPr/>
            </p:nvSpPr>
            <p:spPr>
              <a:xfrm>
                <a:off x="4309907" y="7016262"/>
                <a:ext cx="20324" cy="20324"/>
              </a:xfrm>
              <a:custGeom>
                <a:avLst/>
                <a:gdLst>
                  <a:gd name="connsiteX0" fmla="*/ 20358 w 20324"/>
                  <a:gd name="connsiteY0" fmla="*/ 68 h 20324"/>
                  <a:gd name="connsiteX1" fmla="*/ 34 w 20324"/>
                  <a:gd name="connsiteY1" fmla="*/ 68 h 20324"/>
                  <a:gd name="connsiteX2" fmla="*/ 34 w 20324"/>
                  <a:gd name="connsiteY2" fmla="*/ 20393 h 20324"/>
                  <a:gd name="connsiteX3" fmla="*/ 20358 w 20324"/>
                  <a:gd name="connsiteY3" fmla="*/ 6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8" y="68"/>
                    </a:moveTo>
                    <a:lnTo>
                      <a:pt x="34" y="68"/>
                    </a:lnTo>
                    <a:lnTo>
                      <a:pt x="34" y="20393"/>
                    </a:lnTo>
                    <a:cubicBezTo>
                      <a:pt x="34" y="9168"/>
                      <a:pt x="9134" y="68"/>
                      <a:pt x="20358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1" name="Полилиния 310">
                <a:extLst>
                  <a:ext uri="{FF2B5EF4-FFF2-40B4-BE49-F238E27FC236}">
                    <a16:creationId xmlns:a16="http://schemas.microsoft.com/office/drawing/2014/main" id="{6CB01FCB-C407-8F47-9BA5-503F55EB3F0F}"/>
                  </a:ext>
                </a:extLst>
              </p:cNvPr>
              <p:cNvSpPr/>
              <p:nvPr/>
            </p:nvSpPr>
            <p:spPr>
              <a:xfrm>
                <a:off x="4309907" y="7091580"/>
                <a:ext cx="20324" cy="20324"/>
              </a:xfrm>
              <a:custGeom>
                <a:avLst/>
                <a:gdLst>
                  <a:gd name="connsiteX0" fmla="*/ 20358 w 20324"/>
                  <a:gd name="connsiteY0" fmla="*/ 20392 h 20324"/>
                  <a:gd name="connsiteX1" fmla="*/ 34 w 20324"/>
                  <a:gd name="connsiteY1" fmla="*/ 67 h 20324"/>
                  <a:gd name="connsiteX2" fmla="*/ 34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58" y="20392"/>
                    </a:moveTo>
                    <a:cubicBezTo>
                      <a:pt x="9134" y="20392"/>
                      <a:pt x="34" y="11292"/>
                      <a:pt x="34" y="67"/>
                    </a:cubicBezTo>
                    <a:lnTo>
                      <a:pt x="34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2" name="Полилиния 311">
                <a:extLst>
                  <a:ext uri="{FF2B5EF4-FFF2-40B4-BE49-F238E27FC236}">
                    <a16:creationId xmlns:a16="http://schemas.microsoft.com/office/drawing/2014/main" id="{DCFB19D5-9176-0249-8D00-9A5581A05320}"/>
                  </a:ext>
                </a:extLst>
              </p:cNvPr>
              <p:cNvSpPr/>
              <p:nvPr/>
            </p:nvSpPr>
            <p:spPr>
              <a:xfrm>
                <a:off x="4576512" y="7016262"/>
                <a:ext cx="20324" cy="20324"/>
              </a:xfrm>
              <a:custGeom>
                <a:avLst/>
                <a:gdLst>
                  <a:gd name="connsiteX0" fmla="*/ 20363 w 20324"/>
                  <a:gd name="connsiteY0" fmla="*/ 20393 h 20324"/>
                  <a:gd name="connsiteX1" fmla="*/ 20363 w 20324"/>
                  <a:gd name="connsiteY1" fmla="*/ 68 h 20324"/>
                  <a:gd name="connsiteX2" fmla="*/ 39 w 20324"/>
                  <a:gd name="connsiteY2" fmla="*/ 68 h 20324"/>
                  <a:gd name="connsiteX3" fmla="*/ 20363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3" y="20393"/>
                    </a:moveTo>
                    <a:lnTo>
                      <a:pt x="20363" y="68"/>
                    </a:lnTo>
                    <a:lnTo>
                      <a:pt x="39" y="68"/>
                    </a:lnTo>
                    <a:cubicBezTo>
                      <a:pt x="11264" y="68"/>
                      <a:pt x="20363" y="9168"/>
                      <a:pt x="20363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3" name="Полилиния 312">
                <a:extLst>
                  <a:ext uri="{FF2B5EF4-FFF2-40B4-BE49-F238E27FC236}">
                    <a16:creationId xmlns:a16="http://schemas.microsoft.com/office/drawing/2014/main" id="{6074C610-8CAE-024D-94A6-DD0AE5F11144}"/>
                  </a:ext>
                </a:extLst>
              </p:cNvPr>
              <p:cNvSpPr/>
              <p:nvPr/>
            </p:nvSpPr>
            <p:spPr>
              <a:xfrm>
                <a:off x="4576512" y="7091580"/>
                <a:ext cx="20324" cy="20324"/>
              </a:xfrm>
              <a:custGeom>
                <a:avLst/>
                <a:gdLst>
                  <a:gd name="connsiteX0" fmla="*/ 39 w 20324"/>
                  <a:gd name="connsiteY0" fmla="*/ 20392 h 20324"/>
                  <a:gd name="connsiteX1" fmla="*/ 20363 w 20324"/>
                  <a:gd name="connsiteY1" fmla="*/ 67 h 20324"/>
                  <a:gd name="connsiteX2" fmla="*/ 20363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9" y="20392"/>
                    </a:moveTo>
                    <a:cubicBezTo>
                      <a:pt x="11264" y="20392"/>
                      <a:pt x="20363" y="11292"/>
                      <a:pt x="20363" y="67"/>
                    </a:cubicBezTo>
                    <a:lnTo>
                      <a:pt x="20363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4" name="Полилиния 313">
                <a:extLst>
                  <a:ext uri="{FF2B5EF4-FFF2-40B4-BE49-F238E27FC236}">
                    <a16:creationId xmlns:a16="http://schemas.microsoft.com/office/drawing/2014/main" id="{E9591D02-5F1A-2C49-BEE5-CA3A46A18198}"/>
                  </a:ext>
                </a:extLst>
              </p:cNvPr>
              <p:cNvSpPr/>
              <p:nvPr/>
            </p:nvSpPr>
            <p:spPr>
              <a:xfrm>
                <a:off x="4596837" y="7016262"/>
                <a:ext cx="95643" cy="95643"/>
              </a:xfrm>
              <a:custGeom>
                <a:avLst/>
                <a:gdLst>
                  <a:gd name="connsiteX0" fmla="*/ 42 w 95643"/>
                  <a:gd name="connsiteY0" fmla="*/ 68 h 95643"/>
                  <a:gd name="connsiteX1" fmla="*/ 95685 w 95643"/>
                  <a:gd name="connsiteY1" fmla="*/ 68 h 95643"/>
                  <a:gd name="connsiteX2" fmla="*/ 95685 w 95643"/>
                  <a:gd name="connsiteY2" fmla="*/ 95711 h 95643"/>
                  <a:gd name="connsiteX3" fmla="*/ 42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68"/>
                    </a:moveTo>
                    <a:lnTo>
                      <a:pt x="95685" y="68"/>
                    </a:lnTo>
                    <a:lnTo>
                      <a:pt x="95685" y="95711"/>
                    </a:lnTo>
                    <a:lnTo>
                      <a:pt x="42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5" name="Полилиния 314">
                <a:extLst>
                  <a:ext uri="{FF2B5EF4-FFF2-40B4-BE49-F238E27FC236}">
                    <a16:creationId xmlns:a16="http://schemas.microsoft.com/office/drawing/2014/main" id="{1D6C77B7-2352-914A-B9EF-B9B9549492BA}"/>
                  </a:ext>
                </a:extLst>
              </p:cNvPr>
              <p:cNvSpPr/>
              <p:nvPr/>
            </p:nvSpPr>
            <p:spPr>
              <a:xfrm>
                <a:off x="4692480" y="7091580"/>
                <a:ext cx="20324" cy="20324"/>
              </a:xfrm>
              <a:custGeom>
                <a:avLst/>
                <a:gdLst>
                  <a:gd name="connsiteX0" fmla="*/ 20370 w 20324"/>
                  <a:gd name="connsiteY0" fmla="*/ 20392 h 20324"/>
                  <a:gd name="connsiteX1" fmla="*/ 46 w 20324"/>
                  <a:gd name="connsiteY1" fmla="*/ 67 h 20324"/>
                  <a:gd name="connsiteX2" fmla="*/ 46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0" y="20392"/>
                    </a:moveTo>
                    <a:cubicBezTo>
                      <a:pt x="9145" y="20392"/>
                      <a:pt x="46" y="11292"/>
                      <a:pt x="46" y="67"/>
                    </a:cubicBezTo>
                    <a:lnTo>
                      <a:pt x="46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6" name="Полилиния 315">
                <a:extLst>
                  <a:ext uri="{FF2B5EF4-FFF2-40B4-BE49-F238E27FC236}">
                    <a16:creationId xmlns:a16="http://schemas.microsoft.com/office/drawing/2014/main" id="{B26DFFC3-C5EB-794B-A3D1-479BB17E4D36}"/>
                  </a:ext>
                </a:extLst>
              </p:cNvPr>
              <p:cNvSpPr/>
              <p:nvPr/>
            </p:nvSpPr>
            <p:spPr>
              <a:xfrm>
                <a:off x="4979409" y="7016262"/>
                <a:ext cx="95643" cy="95643"/>
              </a:xfrm>
              <a:custGeom>
                <a:avLst/>
                <a:gdLst>
                  <a:gd name="connsiteX0" fmla="*/ 20378 w 95643"/>
                  <a:gd name="connsiteY0" fmla="*/ 68 h 95643"/>
                  <a:gd name="connsiteX1" fmla="*/ 54 w 95643"/>
                  <a:gd name="connsiteY1" fmla="*/ 20392 h 95643"/>
                  <a:gd name="connsiteX2" fmla="*/ 54 w 95643"/>
                  <a:gd name="connsiteY2" fmla="*/ 95711 h 95643"/>
                  <a:gd name="connsiteX3" fmla="*/ 95697 w 95643"/>
                  <a:gd name="connsiteY3" fmla="*/ 95711 h 95643"/>
                  <a:gd name="connsiteX4" fmla="*/ 95697 w 95643"/>
                  <a:gd name="connsiteY4" fmla="*/ 68 h 95643"/>
                  <a:gd name="connsiteX5" fmla="*/ 20378 w 95643"/>
                  <a:gd name="connsiteY5" fmla="*/ 6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78" y="68"/>
                    </a:moveTo>
                    <a:cubicBezTo>
                      <a:pt x="9153" y="68"/>
                      <a:pt x="54" y="9167"/>
                      <a:pt x="54" y="20392"/>
                    </a:cubicBezTo>
                    <a:lnTo>
                      <a:pt x="54" y="95711"/>
                    </a:lnTo>
                    <a:lnTo>
                      <a:pt x="95697" y="95711"/>
                    </a:lnTo>
                    <a:lnTo>
                      <a:pt x="95697" y="68"/>
                    </a:lnTo>
                    <a:lnTo>
                      <a:pt x="20378" y="6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7" name="Полилиния 316">
                <a:extLst>
                  <a:ext uri="{FF2B5EF4-FFF2-40B4-BE49-F238E27FC236}">
                    <a16:creationId xmlns:a16="http://schemas.microsoft.com/office/drawing/2014/main" id="{47DC0D14-37F3-C14C-8D9E-D1EB8F476738}"/>
                  </a:ext>
                </a:extLst>
              </p:cNvPr>
              <p:cNvSpPr/>
              <p:nvPr/>
            </p:nvSpPr>
            <p:spPr>
              <a:xfrm>
                <a:off x="5075052" y="7016262"/>
                <a:ext cx="95643" cy="95643"/>
              </a:xfrm>
              <a:custGeom>
                <a:avLst/>
                <a:gdLst>
                  <a:gd name="connsiteX0" fmla="*/ 57 w 95643"/>
                  <a:gd name="connsiteY0" fmla="*/ 68 h 95643"/>
                  <a:gd name="connsiteX1" fmla="*/ 95700 w 95643"/>
                  <a:gd name="connsiteY1" fmla="*/ 68 h 95643"/>
                  <a:gd name="connsiteX2" fmla="*/ 95700 w 95643"/>
                  <a:gd name="connsiteY2" fmla="*/ 95711 h 95643"/>
                  <a:gd name="connsiteX3" fmla="*/ 57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7" y="68"/>
                    </a:moveTo>
                    <a:lnTo>
                      <a:pt x="95700" y="68"/>
                    </a:lnTo>
                    <a:lnTo>
                      <a:pt x="95700" y="95711"/>
                    </a:lnTo>
                    <a:lnTo>
                      <a:pt x="57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8" name="Полилиния 317">
                <a:extLst>
                  <a:ext uri="{FF2B5EF4-FFF2-40B4-BE49-F238E27FC236}">
                    <a16:creationId xmlns:a16="http://schemas.microsoft.com/office/drawing/2014/main" id="{CE3A03F9-22B9-0849-9427-0EACBE2D55B3}"/>
                  </a:ext>
                </a:extLst>
              </p:cNvPr>
              <p:cNvSpPr/>
              <p:nvPr/>
            </p:nvSpPr>
            <p:spPr>
              <a:xfrm>
                <a:off x="5170695" y="7016262"/>
                <a:ext cx="95643" cy="95643"/>
              </a:xfrm>
              <a:custGeom>
                <a:avLst/>
                <a:gdLst>
                  <a:gd name="connsiteX0" fmla="*/ 95702 w 95643"/>
                  <a:gd name="connsiteY0" fmla="*/ 75387 h 95643"/>
                  <a:gd name="connsiteX1" fmla="*/ 75378 w 95643"/>
                  <a:gd name="connsiteY1" fmla="*/ 95711 h 95643"/>
                  <a:gd name="connsiteX2" fmla="*/ 59 w 95643"/>
                  <a:gd name="connsiteY2" fmla="*/ 95711 h 95643"/>
                  <a:gd name="connsiteX3" fmla="*/ 59 w 95643"/>
                  <a:gd name="connsiteY3" fmla="*/ 68 h 95643"/>
                  <a:gd name="connsiteX4" fmla="*/ 95702 w 95643"/>
                  <a:gd name="connsiteY4" fmla="*/ 68 h 95643"/>
                  <a:gd name="connsiteX5" fmla="*/ 95702 w 95643"/>
                  <a:gd name="connsiteY5" fmla="*/ 7538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2" y="75387"/>
                    </a:moveTo>
                    <a:cubicBezTo>
                      <a:pt x="95702" y="86611"/>
                      <a:pt x="86603" y="95711"/>
                      <a:pt x="75378" y="95711"/>
                    </a:cubicBezTo>
                    <a:lnTo>
                      <a:pt x="59" y="95711"/>
                    </a:lnTo>
                    <a:lnTo>
                      <a:pt x="59" y="68"/>
                    </a:lnTo>
                    <a:lnTo>
                      <a:pt x="95702" y="68"/>
                    </a:lnTo>
                    <a:lnTo>
                      <a:pt x="95702" y="7538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9" name="Полилиния 318">
                <a:extLst>
                  <a:ext uri="{FF2B5EF4-FFF2-40B4-BE49-F238E27FC236}">
                    <a16:creationId xmlns:a16="http://schemas.microsoft.com/office/drawing/2014/main" id="{698F3D37-ABEA-8F4D-9EFF-960D7BE84F74}"/>
                  </a:ext>
                </a:extLst>
              </p:cNvPr>
              <p:cNvSpPr/>
              <p:nvPr/>
            </p:nvSpPr>
            <p:spPr>
              <a:xfrm>
                <a:off x="5266338" y="7016262"/>
                <a:ext cx="20324" cy="20324"/>
              </a:xfrm>
              <a:custGeom>
                <a:avLst/>
                <a:gdLst>
                  <a:gd name="connsiteX0" fmla="*/ 20387 w 20324"/>
                  <a:gd name="connsiteY0" fmla="*/ 68 h 20324"/>
                  <a:gd name="connsiteX1" fmla="*/ 63 w 20324"/>
                  <a:gd name="connsiteY1" fmla="*/ 68 h 20324"/>
                  <a:gd name="connsiteX2" fmla="*/ 63 w 20324"/>
                  <a:gd name="connsiteY2" fmla="*/ 20393 h 20324"/>
                  <a:gd name="connsiteX3" fmla="*/ 20387 w 20324"/>
                  <a:gd name="connsiteY3" fmla="*/ 6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7" y="68"/>
                    </a:moveTo>
                    <a:lnTo>
                      <a:pt x="63" y="68"/>
                    </a:lnTo>
                    <a:lnTo>
                      <a:pt x="63" y="20393"/>
                    </a:lnTo>
                    <a:cubicBezTo>
                      <a:pt x="63" y="9168"/>
                      <a:pt x="9162" y="68"/>
                      <a:pt x="20387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0" name="Полилиния 319">
                <a:extLst>
                  <a:ext uri="{FF2B5EF4-FFF2-40B4-BE49-F238E27FC236}">
                    <a16:creationId xmlns:a16="http://schemas.microsoft.com/office/drawing/2014/main" id="{50796934-400C-C149-A1CC-C042FBE50D2F}"/>
                  </a:ext>
                </a:extLst>
              </p:cNvPr>
              <p:cNvSpPr/>
              <p:nvPr/>
            </p:nvSpPr>
            <p:spPr>
              <a:xfrm>
                <a:off x="5341656" y="7016262"/>
                <a:ext cx="20324" cy="20324"/>
              </a:xfrm>
              <a:custGeom>
                <a:avLst/>
                <a:gdLst>
                  <a:gd name="connsiteX0" fmla="*/ 20386 w 20324"/>
                  <a:gd name="connsiteY0" fmla="*/ 20393 h 20324"/>
                  <a:gd name="connsiteX1" fmla="*/ 20386 w 20324"/>
                  <a:gd name="connsiteY1" fmla="*/ 68 h 20324"/>
                  <a:gd name="connsiteX2" fmla="*/ 62 w 20324"/>
                  <a:gd name="connsiteY2" fmla="*/ 68 h 20324"/>
                  <a:gd name="connsiteX3" fmla="*/ 20386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6" y="20393"/>
                    </a:moveTo>
                    <a:lnTo>
                      <a:pt x="20386" y="68"/>
                    </a:lnTo>
                    <a:lnTo>
                      <a:pt x="62" y="68"/>
                    </a:lnTo>
                    <a:cubicBezTo>
                      <a:pt x="11286" y="68"/>
                      <a:pt x="20386" y="9168"/>
                      <a:pt x="20386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1" name="Полилиния 320">
                <a:extLst>
                  <a:ext uri="{FF2B5EF4-FFF2-40B4-BE49-F238E27FC236}">
                    <a16:creationId xmlns:a16="http://schemas.microsoft.com/office/drawing/2014/main" id="{65E17FF3-1101-B54C-86E3-507CC8239779}"/>
                  </a:ext>
                </a:extLst>
              </p:cNvPr>
              <p:cNvSpPr/>
              <p:nvPr/>
            </p:nvSpPr>
            <p:spPr>
              <a:xfrm>
                <a:off x="5341656" y="7091580"/>
                <a:ext cx="20324" cy="20324"/>
              </a:xfrm>
              <a:custGeom>
                <a:avLst/>
                <a:gdLst>
                  <a:gd name="connsiteX0" fmla="*/ 62 w 20324"/>
                  <a:gd name="connsiteY0" fmla="*/ 20392 h 20324"/>
                  <a:gd name="connsiteX1" fmla="*/ 20386 w 20324"/>
                  <a:gd name="connsiteY1" fmla="*/ 67 h 20324"/>
                  <a:gd name="connsiteX2" fmla="*/ 20386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62" y="20392"/>
                    </a:moveTo>
                    <a:cubicBezTo>
                      <a:pt x="11286" y="20392"/>
                      <a:pt x="20386" y="11292"/>
                      <a:pt x="20386" y="67"/>
                    </a:cubicBezTo>
                    <a:lnTo>
                      <a:pt x="20386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2" name="Полилиния 321">
                <a:extLst>
                  <a:ext uri="{FF2B5EF4-FFF2-40B4-BE49-F238E27FC236}">
                    <a16:creationId xmlns:a16="http://schemas.microsoft.com/office/drawing/2014/main" id="{CBFA5AE2-1E33-E04E-9573-E3CD6150782D}"/>
                  </a:ext>
                </a:extLst>
              </p:cNvPr>
              <p:cNvSpPr/>
              <p:nvPr/>
            </p:nvSpPr>
            <p:spPr>
              <a:xfrm>
                <a:off x="5361981" y="7016262"/>
                <a:ext cx="95643" cy="95643"/>
              </a:xfrm>
              <a:custGeom>
                <a:avLst/>
                <a:gdLst>
                  <a:gd name="connsiteX0" fmla="*/ 65 w 95643"/>
                  <a:gd name="connsiteY0" fmla="*/ 68 h 95643"/>
                  <a:gd name="connsiteX1" fmla="*/ 95708 w 95643"/>
                  <a:gd name="connsiteY1" fmla="*/ 68 h 95643"/>
                  <a:gd name="connsiteX2" fmla="*/ 95708 w 95643"/>
                  <a:gd name="connsiteY2" fmla="*/ 95711 h 95643"/>
                  <a:gd name="connsiteX3" fmla="*/ 65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68"/>
                    </a:moveTo>
                    <a:lnTo>
                      <a:pt x="95708" y="68"/>
                    </a:lnTo>
                    <a:lnTo>
                      <a:pt x="95708" y="95711"/>
                    </a:lnTo>
                    <a:lnTo>
                      <a:pt x="65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3" name="Полилиния 322">
                <a:extLst>
                  <a:ext uri="{FF2B5EF4-FFF2-40B4-BE49-F238E27FC236}">
                    <a16:creationId xmlns:a16="http://schemas.microsoft.com/office/drawing/2014/main" id="{E55D581E-6310-CC41-9E8D-A8E7BFF1CE71}"/>
                  </a:ext>
                </a:extLst>
              </p:cNvPr>
              <p:cNvSpPr/>
              <p:nvPr/>
            </p:nvSpPr>
            <p:spPr>
              <a:xfrm>
                <a:off x="5457624" y="7016262"/>
                <a:ext cx="20324" cy="20324"/>
              </a:xfrm>
              <a:custGeom>
                <a:avLst/>
                <a:gdLst>
                  <a:gd name="connsiteX0" fmla="*/ 20393 w 20324"/>
                  <a:gd name="connsiteY0" fmla="*/ 68 h 20324"/>
                  <a:gd name="connsiteX1" fmla="*/ 68 w 20324"/>
                  <a:gd name="connsiteY1" fmla="*/ 68 h 20324"/>
                  <a:gd name="connsiteX2" fmla="*/ 68 w 20324"/>
                  <a:gd name="connsiteY2" fmla="*/ 20393 h 20324"/>
                  <a:gd name="connsiteX3" fmla="*/ 20393 w 20324"/>
                  <a:gd name="connsiteY3" fmla="*/ 6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3" y="68"/>
                    </a:moveTo>
                    <a:lnTo>
                      <a:pt x="68" y="68"/>
                    </a:lnTo>
                    <a:lnTo>
                      <a:pt x="68" y="20393"/>
                    </a:lnTo>
                    <a:cubicBezTo>
                      <a:pt x="68" y="9168"/>
                      <a:pt x="9168" y="68"/>
                      <a:pt x="20393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4" name="Полилиния 323">
                <a:extLst>
                  <a:ext uri="{FF2B5EF4-FFF2-40B4-BE49-F238E27FC236}">
                    <a16:creationId xmlns:a16="http://schemas.microsoft.com/office/drawing/2014/main" id="{888820AA-1C5F-6E4C-BF02-762129F44823}"/>
                  </a:ext>
                </a:extLst>
              </p:cNvPr>
              <p:cNvSpPr/>
              <p:nvPr/>
            </p:nvSpPr>
            <p:spPr>
              <a:xfrm>
                <a:off x="5724228" y="7016262"/>
                <a:ext cx="20324" cy="20324"/>
              </a:xfrm>
              <a:custGeom>
                <a:avLst/>
                <a:gdLst>
                  <a:gd name="connsiteX0" fmla="*/ 20397 w 20324"/>
                  <a:gd name="connsiteY0" fmla="*/ 20393 h 20324"/>
                  <a:gd name="connsiteX1" fmla="*/ 20397 w 20324"/>
                  <a:gd name="connsiteY1" fmla="*/ 68 h 20324"/>
                  <a:gd name="connsiteX2" fmla="*/ 73 w 20324"/>
                  <a:gd name="connsiteY2" fmla="*/ 68 h 20324"/>
                  <a:gd name="connsiteX3" fmla="*/ 20397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7" y="20393"/>
                    </a:moveTo>
                    <a:lnTo>
                      <a:pt x="20397" y="68"/>
                    </a:lnTo>
                    <a:lnTo>
                      <a:pt x="73" y="68"/>
                    </a:lnTo>
                    <a:cubicBezTo>
                      <a:pt x="11298" y="68"/>
                      <a:pt x="20397" y="9168"/>
                      <a:pt x="20397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5" name="Полилиния 324">
                <a:extLst>
                  <a:ext uri="{FF2B5EF4-FFF2-40B4-BE49-F238E27FC236}">
                    <a16:creationId xmlns:a16="http://schemas.microsoft.com/office/drawing/2014/main" id="{BD587EB6-74A3-A34A-89E6-0036EBA3A527}"/>
                  </a:ext>
                </a:extLst>
              </p:cNvPr>
              <p:cNvSpPr/>
              <p:nvPr/>
            </p:nvSpPr>
            <p:spPr>
              <a:xfrm>
                <a:off x="5744553" y="7016262"/>
                <a:ext cx="95643" cy="95643"/>
              </a:xfrm>
              <a:custGeom>
                <a:avLst/>
                <a:gdLst>
                  <a:gd name="connsiteX0" fmla="*/ 76 w 95643"/>
                  <a:gd name="connsiteY0" fmla="*/ 68 h 95643"/>
                  <a:gd name="connsiteX1" fmla="*/ 95719 w 95643"/>
                  <a:gd name="connsiteY1" fmla="*/ 68 h 95643"/>
                  <a:gd name="connsiteX2" fmla="*/ 95719 w 95643"/>
                  <a:gd name="connsiteY2" fmla="*/ 95711 h 95643"/>
                  <a:gd name="connsiteX3" fmla="*/ 76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68"/>
                    </a:moveTo>
                    <a:lnTo>
                      <a:pt x="95719" y="68"/>
                    </a:lnTo>
                    <a:lnTo>
                      <a:pt x="95719" y="95711"/>
                    </a:lnTo>
                    <a:lnTo>
                      <a:pt x="76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6" name="Полилиния 325">
                <a:extLst>
                  <a:ext uri="{FF2B5EF4-FFF2-40B4-BE49-F238E27FC236}">
                    <a16:creationId xmlns:a16="http://schemas.microsoft.com/office/drawing/2014/main" id="{8143C126-5E69-7141-AC5D-2262AD9CA70E}"/>
                  </a:ext>
                </a:extLst>
              </p:cNvPr>
              <p:cNvSpPr/>
              <p:nvPr/>
            </p:nvSpPr>
            <p:spPr>
              <a:xfrm>
                <a:off x="5840196" y="7016262"/>
                <a:ext cx="20324" cy="20324"/>
              </a:xfrm>
              <a:custGeom>
                <a:avLst/>
                <a:gdLst>
                  <a:gd name="connsiteX0" fmla="*/ 20404 w 20324"/>
                  <a:gd name="connsiteY0" fmla="*/ 68 h 20324"/>
                  <a:gd name="connsiteX1" fmla="*/ 80 w 20324"/>
                  <a:gd name="connsiteY1" fmla="*/ 68 h 20324"/>
                  <a:gd name="connsiteX2" fmla="*/ 80 w 20324"/>
                  <a:gd name="connsiteY2" fmla="*/ 20393 h 20324"/>
                  <a:gd name="connsiteX3" fmla="*/ 20404 w 20324"/>
                  <a:gd name="connsiteY3" fmla="*/ 6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68"/>
                    </a:moveTo>
                    <a:lnTo>
                      <a:pt x="80" y="68"/>
                    </a:lnTo>
                    <a:lnTo>
                      <a:pt x="80" y="20393"/>
                    </a:lnTo>
                    <a:cubicBezTo>
                      <a:pt x="80" y="9168"/>
                      <a:pt x="9179" y="68"/>
                      <a:pt x="20404" y="6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7" name="Полилиния 326">
                <a:extLst>
                  <a:ext uri="{FF2B5EF4-FFF2-40B4-BE49-F238E27FC236}">
                    <a16:creationId xmlns:a16="http://schemas.microsoft.com/office/drawing/2014/main" id="{3E59B9A4-7408-7D4C-94AC-468F29B4256D}"/>
                  </a:ext>
                </a:extLst>
              </p:cNvPr>
              <p:cNvSpPr/>
              <p:nvPr/>
            </p:nvSpPr>
            <p:spPr>
              <a:xfrm>
                <a:off x="5915514" y="7016262"/>
                <a:ext cx="20324" cy="20324"/>
              </a:xfrm>
              <a:custGeom>
                <a:avLst/>
                <a:gdLst>
                  <a:gd name="connsiteX0" fmla="*/ 20403 w 20324"/>
                  <a:gd name="connsiteY0" fmla="*/ 20393 h 20324"/>
                  <a:gd name="connsiteX1" fmla="*/ 20403 w 20324"/>
                  <a:gd name="connsiteY1" fmla="*/ 68 h 20324"/>
                  <a:gd name="connsiteX2" fmla="*/ 79 w 20324"/>
                  <a:gd name="connsiteY2" fmla="*/ 68 h 20324"/>
                  <a:gd name="connsiteX3" fmla="*/ 20403 w 20324"/>
                  <a:gd name="connsiteY3" fmla="*/ 2039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3" y="20393"/>
                    </a:moveTo>
                    <a:lnTo>
                      <a:pt x="20403" y="68"/>
                    </a:lnTo>
                    <a:lnTo>
                      <a:pt x="79" y="68"/>
                    </a:lnTo>
                    <a:cubicBezTo>
                      <a:pt x="11304" y="68"/>
                      <a:pt x="20403" y="9168"/>
                      <a:pt x="20403" y="2039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8" name="Полилиния 327">
                <a:extLst>
                  <a:ext uri="{FF2B5EF4-FFF2-40B4-BE49-F238E27FC236}">
                    <a16:creationId xmlns:a16="http://schemas.microsoft.com/office/drawing/2014/main" id="{C530CAB9-9971-804F-AB92-E4B7AEB488F6}"/>
                  </a:ext>
                </a:extLst>
              </p:cNvPr>
              <p:cNvSpPr/>
              <p:nvPr/>
            </p:nvSpPr>
            <p:spPr>
              <a:xfrm>
                <a:off x="5915514" y="7091580"/>
                <a:ext cx="20324" cy="20324"/>
              </a:xfrm>
              <a:custGeom>
                <a:avLst/>
                <a:gdLst>
                  <a:gd name="connsiteX0" fmla="*/ 79 w 20324"/>
                  <a:gd name="connsiteY0" fmla="*/ 20392 h 20324"/>
                  <a:gd name="connsiteX1" fmla="*/ 20403 w 20324"/>
                  <a:gd name="connsiteY1" fmla="*/ 67 h 20324"/>
                  <a:gd name="connsiteX2" fmla="*/ 20403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9" y="20392"/>
                    </a:moveTo>
                    <a:cubicBezTo>
                      <a:pt x="11304" y="20392"/>
                      <a:pt x="20403" y="11292"/>
                      <a:pt x="20403" y="67"/>
                    </a:cubicBezTo>
                    <a:lnTo>
                      <a:pt x="20403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9" name="Полилиния 328">
                <a:extLst>
                  <a:ext uri="{FF2B5EF4-FFF2-40B4-BE49-F238E27FC236}">
                    <a16:creationId xmlns:a16="http://schemas.microsoft.com/office/drawing/2014/main" id="{2BAE3E45-E0A6-624D-A3A3-19F12865D517}"/>
                  </a:ext>
                </a:extLst>
              </p:cNvPr>
              <p:cNvSpPr/>
              <p:nvPr/>
            </p:nvSpPr>
            <p:spPr>
              <a:xfrm>
                <a:off x="5840196" y="7091580"/>
                <a:ext cx="20324" cy="20324"/>
              </a:xfrm>
              <a:custGeom>
                <a:avLst/>
                <a:gdLst>
                  <a:gd name="connsiteX0" fmla="*/ 20404 w 20324"/>
                  <a:gd name="connsiteY0" fmla="*/ 20392 h 20324"/>
                  <a:gd name="connsiteX1" fmla="*/ 80 w 20324"/>
                  <a:gd name="connsiteY1" fmla="*/ 67 h 20324"/>
                  <a:gd name="connsiteX2" fmla="*/ 80 w 20324"/>
                  <a:gd name="connsiteY2" fmla="*/ 20392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4" y="20392"/>
                    </a:moveTo>
                    <a:cubicBezTo>
                      <a:pt x="9179" y="20392"/>
                      <a:pt x="80" y="11292"/>
                      <a:pt x="80" y="67"/>
                    </a:cubicBezTo>
                    <a:lnTo>
                      <a:pt x="80" y="20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0" name="Полилиния 329">
                <a:extLst>
                  <a:ext uri="{FF2B5EF4-FFF2-40B4-BE49-F238E27FC236}">
                    <a16:creationId xmlns:a16="http://schemas.microsoft.com/office/drawing/2014/main" id="{246E05D3-5349-E140-A593-17D0BCC78E25}"/>
                  </a:ext>
                </a:extLst>
              </p:cNvPr>
              <p:cNvSpPr/>
              <p:nvPr/>
            </p:nvSpPr>
            <p:spPr>
              <a:xfrm>
                <a:off x="5935839" y="7016262"/>
                <a:ext cx="95643" cy="95643"/>
              </a:xfrm>
              <a:custGeom>
                <a:avLst/>
                <a:gdLst>
                  <a:gd name="connsiteX0" fmla="*/ 82 w 95643"/>
                  <a:gd name="connsiteY0" fmla="*/ 68 h 95643"/>
                  <a:gd name="connsiteX1" fmla="*/ 95725 w 95643"/>
                  <a:gd name="connsiteY1" fmla="*/ 68 h 95643"/>
                  <a:gd name="connsiteX2" fmla="*/ 95725 w 95643"/>
                  <a:gd name="connsiteY2" fmla="*/ 95711 h 95643"/>
                  <a:gd name="connsiteX3" fmla="*/ 82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68"/>
                    </a:moveTo>
                    <a:lnTo>
                      <a:pt x="95725" y="68"/>
                    </a:lnTo>
                    <a:lnTo>
                      <a:pt x="95725" y="95711"/>
                    </a:lnTo>
                    <a:lnTo>
                      <a:pt x="82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1" name="Полилиния 330">
                <a:extLst>
                  <a:ext uri="{FF2B5EF4-FFF2-40B4-BE49-F238E27FC236}">
                    <a16:creationId xmlns:a16="http://schemas.microsoft.com/office/drawing/2014/main" id="{D185825D-E401-944B-8D1D-ECCE409C5E85}"/>
                  </a:ext>
                </a:extLst>
              </p:cNvPr>
              <p:cNvSpPr/>
              <p:nvPr/>
            </p:nvSpPr>
            <p:spPr>
              <a:xfrm>
                <a:off x="6031482" y="7016262"/>
                <a:ext cx="95643" cy="95643"/>
              </a:xfrm>
              <a:custGeom>
                <a:avLst/>
                <a:gdLst>
                  <a:gd name="connsiteX0" fmla="*/ 85 w 95643"/>
                  <a:gd name="connsiteY0" fmla="*/ 68 h 95643"/>
                  <a:gd name="connsiteX1" fmla="*/ 95728 w 95643"/>
                  <a:gd name="connsiteY1" fmla="*/ 68 h 95643"/>
                  <a:gd name="connsiteX2" fmla="*/ 95728 w 95643"/>
                  <a:gd name="connsiteY2" fmla="*/ 95711 h 95643"/>
                  <a:gd name="connsiteX3" fmla="*/ 85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68"/>
                    </a:moveTo>
                    <a:lnTo>
                      <a:pt x="95728" y="68"/>
                    </a:lnTo>
                    <a:lnTo>
                      <a:pt x="95728" y="95711"/>
                    </a:lnTo>
                    <a:lnTo>
                      <a:pt x="85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2" name="Полилиния 331">
                <a:extLst>
                  <a:ext uri="{FF2B5EF4-FFF2-40B4-BE49-F238E27FC236}">
                    <a16:creationId xmlns:a16="http://schemas.microsoft.com/office/drawing/2014/main" id="{E1F94939-16D7-254B-BC33-451AA90F6886}"/>
                  </a:ext>
                </a:extLst>
              </p:cNvPr>
              <p:cNvSpPr/>
              <p:nvPr/>
            </p:nvSpPr>
            <p:spPr>
              <a:xfrm>
                <a:off x="6127125" y="7016262"/>
                <a:ext cx="95643" cy="95643"/>
              </a:xfrm>
              <a:custGeom>
                <a:avLst/>
                <a:gdLst>
                  <a:gd name="connsiteX0" fmla="*/ 88 w 95643"/>
                  <a:gd name="connsiteY0" fmla="*/ 68 h 95643"/>
                  <a:gd name="connsiteX1" fmla="*/ 95731 w 95643"/>
                  <a:gd name="connsiteY1" fmla="*/ 68 h 95643"/>
                  <a:gd name="connsiteX2" fmla="*/ 95731 w 95643"/>
                  <a:gd name="connsiteY2" fmla="*/ 95711 h 95643"/>
                  <a:gd name="connsiteX3" fmla="*/ 88 w 95643"/>
                  <a:gd name="connsiteY3" fmla="*/ 9571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8" y="68"/>
                    </a:moveTo>
                    <a:lnTo>
                      <a:pt x="95731" y="68"/>
                    </a:lnTo>
                    <a:lnTo>
                      <a:pt x="95731" y="95711"/>
                    </a:lnTo>
                    <a:lnTo>
                      <a:pt x="88" y="9571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3" name="Полилиния 332">
                <a:extLst>
                  <a:ext uri="{FF2B5EF4-FFF2-40B4-BE49-F238E27FC236}">
                    <a16:creationId xmlns:a16="http://schemas.microsoft.com/office/drawing/2014/main" id="{40E5BC35-B696-3D4C-82FE-C47490EBCB25}"/>
                  </a:ext>
                </a:extLst>
              </p:cNvPr>
              <p:cNvSpPr/>
              <p:nvPr/>
            </p:nvSpPr>
            <p:spPr>
              <a:xfrm>
                <a:off x="4214264" y="7111905"/>
                <a:ext cx="95643" cy="95643"/>
              </a:xfrm>
              <a:custGeom>
                <a:avLst/>
                <a:gdLst>
                  <a:gd name="connsiteX0" fmla="*/ 31 w 95643"/>
                  <a:gd name="connsiteY0" fmla="*/ 71 h 95643"/>
                  <a:gd name="connsiteX1" fmla="*/ 95674 w 95643"/>
                  <a:gd name="connsiteY1" fmla="*/ 71 h 95643"/>
                  <a:gd name="connsiteX2" fmla="*/ 95674 w 95643"/>
                  <a:gd name="connsiteY2" fmla="*/ 95714 h 95643"/>
                  <a:gd name="connsiteX3" fmla="*/ 31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71"/>
                    </a:moveTo>
                    <a:lnTo>
                      <a:pt x="95674" y="71"/>
                    </a:lnTo>
                    <a:lnTo>
                      <a:pt x="95674" y="95714"/>
                    </a:lnTo>
                    <a:lnTo>
                      <a:pt x="31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4" name="Полилиния 333">
                <a:extLst>
                  <a:ext uri="{FF2B5EF4-FFF2-40B4-BE49-F238E27FC236}">
                    <a16:creationId xmlns:a16="http://schemas.microsoft.com/office/drawing/2014/main" id="{D8513660-C796-B049-8C12-F580AD2A117D}"/>
                  </a:ext>
                </a:extLst>
              </p:cNvPr>
              <p:cNvSpPr/>
              <p:nvPr/>
            </p:nvSpPr>
            <p:spPr>
              <a:xfrm>
                <a:off x="4309907" y="7111905"/>
                <a:ext cx="95643" cy="95643"/>
              </a:xfrm>
              <a:custGeom>
                <a:avLst/>
                <a:gdLst>
                  <a:gd name="connsiteX0" fmla="*/ 34 w 95643"/>
                  <a:gd name="connsiteY0" fmla="*/ 71 h 95643"/>
                  <a:gd name="connsiteX1" fmla="*/ 95677 w 95643"/>
                  <a:gd name="connsiteY1" fmla="*/ 71 h 95643"/>
                  <a:gd name="connsiteX2" fmla="*/ 95677 w 95643"/>
                  <a:gd name="connsiteY2" fmla="*/ 95714 h 95643"/>
                  <a:gd name="connsiteX3" fmla="*/ 34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4" y="71"/>
                    </a:moveTo>
                    <a:lnTo>
                      <a:pt x="95677" y="71"/>
                    </a:lnTo>
                    <a:lnTo>
                      <a:pt x="95677" y="95714"/>
                    </a:lnTo>
                    <a:lnTo>
                      <a:pt x="34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5" name="Полилиния 334">
                <a:extLst>
                  <a:ext uri="{FF2B5EF4-FFF2-40B4-BE49-F238E27FC236}">
                    <a16:creationId xmlns:a16="http://schemas.microsoft.com/office/drawing/2014/main" id="{A105F4FC-7113-FF44-9B56-F47F714AA429}"/>
                  </a:ext>
                </a:extLst>
              </p:cNvPr>
              <p:cNvSpPr/>
              <p:nvPr/>
            </p:nvSpPr>
            <p:spPr>
              <a:xfrm>
                <a:off x="4405550" y="7111905"/>
                <a:ext cx="95643" cy="95643"/>
              </a:xfrm>
              <a:custGeom>
                <a:avLst/>
                <a:gdLst>
                  <a:gd name="connsiteX0" fmla="*/ 37 w 95643"/>
                  <a:gd name="connsiteY0" fmla="*/ 71 h 95643"/>
                  <a:gd name="connsiteX1" fmla="*/ 95680 w 95643"/>
                  <a:gd name="connsiteY1" fmla="*/ 71 h 95643"/>
                  <a:gd name="connsiteX2" fmla="*/ 95680 w 95643"/>
                  <a:gd name="connsiteY2" fmla="*/ 95714 h 95643"/>
                  <a:gd name="connsiteX3" fmla="*/ 37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71"/>
                    </a:moveTo>
                    <a:lnTo>
                      <a:pt x="95680" y="71"/>
                    </a:lnTo>
                    <a:lnTo>
                      <a:pt x="95680" y="95714"/>
                    </a:lnTo>
                    <a:lnTo>
                      <a:pt x="37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6" name="Полилиния 335">
                <a:extLst>
                  <a:ext uri="{FF2B5EF4-FFF2-40B4-BE49-F238E27FC236}">
                    <a16:creationId xmlns:a16="http://schemas.microsoft.com/office/drawing/2014/main" id="{2C78A2D0-3FBE-394F-854A-DA421D908B43}"/>
                  </a:ext>
                </a:extLst>
              </p:cNvPr>
              <p:cNvSpPr/>
              <p:nvPr/>
            </p:nvSpPr>
            <p:spPr>
              <a:xfrm>
                <a:off x="4501194" y="7111905"/>
                <a:ext cx="95643" cy="95643"/>
              </a:xfrm>
              <a:custGeom>
                <a:avLst/>
                <a:gdLst>
                  <a:gd name="connsiteX0" fmla="*/ 39 w 95643"/>
                  <a:gd name="connsiteY0" fmla="*/ 71 h 95643"/>
                  <a:gd name="connsiteX1" fmla="*/ 95682 w 95643"/>
                  <a:gd name="connsiteY1" fmla="*/ 71 h 95643"/>
                  <a:gd name="connsiteX2" fmla="*/ 95682 w 95643"/>
                  <a:gd name="connsiteY2" fmla="*/ 95714 h 95643"/>
                  <a:gd name="connsiteX3" fmla="*/ 39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71"/>
                    </a:moveTo>
                    <a:lnTo>
                      <a:pt x="95682" y="71"/>
                    </a:lnTo>
                    <a:lnTo>
                      <a:pt x="95682" y="95714"/>
                    </a:lnTo>
                    <a:lnTo>
                      <a:pt x="39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7" name="Полилиния 336">
                <a:extLst>
                  <a:ext uri="{FF2B5EF4-FFF2-40B4-BE49-F238E27FC236}">
                    <a16:creationId xmlns:a16="http://schemas.microsoft.com/office/drawing/2014/main" id="{F4B38DB6-E2BA-6645-BFEE-EF7E37550C9A}"/>
                  </a:ext>
                </a:extLst>
              </p:cNvPr>
              <p:cNvSpPr/>
              <p:nvPr/>
            </p:nvSpPr>
            <p:spPr>
              <a:xfrm>
                <a:off x="4596837" y="7111905"/>
                <a:ext cx="95643" cy="95643"/>
              </a:xfrm>
              <a:custGeom>
                <a:avLst/>
                <a:gdLst>
                  <a:gd name="connsiteX0" fmla="*/ 42 w 95643"/>
                  <a:gd name="connsiteY0" fmla="*/ 71 h 95643"/>
                  <a:gd name="connsiteX1" fmla="*/ 95685 w 95643"/>
                  <a:gd name="connsiteY1" fmla="*/ 71 h 95643"/>
                  <a:gd name="connsiteX2" fmla="*/ 95685 w 95643"/>
                  <a:gd name="connsiteY2" fmla="*/ 95714 h 95643"/>
                  <a:gd name="connsiteX3" fmla="*/ 42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71"/>
                    </a:moveTo>
                    <a:lnTo>
                      <a:pt x="95685" y="71"/>
                    </a:lnTo>
                    <a:lnTo>
                      <a:pt x="95685" y="95714"/>
                    </a:lnTo>
                    <a:lnTo>
                      <a:pt x="42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8" name="Полилиния 337">
                <a:extLst>
                  <a:ext uri="{FF2B5EF4-FFF2-40B4-BE49-F238E27FC236}">
                    <a16:creationId xmlns:a16="http://schemas.microsoft.com/office/drawing/2014/main" id="{54CF4257-19F5-F74D-BE57-E9FA8E0A135F}"/>
                  </a:ext>
                </a:extLst>
              </p:cNvPr>
              <p:cNvSpPr/>
              <p:nvPr/>
            </p:nvSpPr>
            <p:spPr>
              <a:xfrm>
                <a:off x="4692480" y="7111905"/>
                <a:ext cx="95643" cy="95643"/>
              </a:xfrm>
              <a:custGeom>
                <a:avLst/>
                <a:gdLst>
                  <a:gd name="connsiteX0" fmla="*/ 20369 w 95643"/>
                  <a:gd name="connsiteY0" fmla="*/ 95714 h 95643"/>
                  <a:gd name="connsiteX1" fmla="*/ 75364 w 95643"/>
                  <a:gd name="connsiteY1" fmla="*/ 95714 h 95643"/>
                  <a:gd name="connsiteX2" fmla="*/ 95688 w 95643"/>
                  <a:gd name="connsiteY2" fmla="*/ 75390 h 95643"/>
                  <a:gd name="connsiteX3" fmla="*/ 95688 w 95643"/>
                  <a:gd name="connsiteY3" fmla="*/ 20395 h 95643"/>
                  <a:gd name="connsiteX4" fmla="*/ 75364 w 95643"/>
                  <a:gd name="connsiteY4" fmla="*/ 71 h 95643"/>
                  <a:gd name="connsiteX5" fmla="*/ 45 w 95643"/>
                  <a:gd name="connsiteY5" fmla="*/ 71 h 95643"/>
                  <a:gd name="connsiteX6" fmla="*/ 45 w 95643"/>
                  <a:gd name="connsiteY6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69" y="95714"/>
                    </a:moveTo>
                    <a:lnTo>
                      <a:pt x="75364" y="95714"/>
                    </a:lnTo>
                    <a:cubicBezTo>
                      <a:pt x="86589" y="95714"/>
                      <a:pt x="95688" y="86614"/>
                      <a:pt x="95688" y="75390"/>
                    </a:cubicBezTo>
                    <a:lnTo>
                      <a:pt x="95688" y="20395"/>
                    </a:lnTo>
                    <a:cubicBezTo>
                      <a:pt x="95688" y="9170"/>
                      <a:pt x="86589" y="71"/>
                      <a:pt x="75364" y="71"/>
                    </a:cubicBezTo>
                    <a:lnTo>
                      <a:pt x="45" y="71"/>
                    </a:lnTo>
                    <a:lnTo>
                      <a:pt x="45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9" name="Полилиния 338">
                <a:extLst>
                  <a:ext uri="{FF2B5EF4-FFF2-40B4-BE49-F238E27FC236}">
                    <a16:creationId xmlns:a16="http://schemas.microsoft.com/office/drawing/2014/main" id="{871A2804-C67E-C74E-83C3-223971835D9E}"/>
                  </a:ext>
                </a:extLst>
              </p:cNvPr>
              <p:cNvSpPr/>
              <p:nvPr/>
            </p:nvSpPr>
            <p:spPr>
              <a:xfrm>
                <a:off x="4979409" y="7111905"/>
                <a:ext cx="95643" cy="95643"/>
              </a:xfrm>
              <a:custGeom>
                <a:avLst/>
                <a:gdLst>
                  <a:gd name="connsiteX0" fmla="*/ 54 w 95643"/>
                  <a:gd name="connsiteY0" fmla="*/ 71 h 95643"/>
                  <a:gd name="connsiteX1" fmla="*/ 95697 w 95643"/>
                  <a:gd name="connsiteY1" fmla="*/ 71 h 95643"/>
                  <a:gd name="connsiteX2" fmla="*/ 95697 w 95643"/>
                  <a:gd name="connsiteY2" fmla="*/ 95714 h 95643"/>
                  <a:gd name="connsiteX3" fmla="*/ 54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4" y="71"/>
                    </a:moveTo>
                    <a:lnTo>
                      <a:pt x="95697" y="71"/>
                    </a:lnTo>
                    <a:lnTo>
                      <a:pt x="95697" y="95714"/>
                    </a:lnTo>
                    <a:lnTo>
                      <a:pt x="54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0" name="Полилиния 339">
                <a:extLst>
                  <a:ext uri="{FF2B5EF4-FFF2-40B4-BE49-F238E27FC236}">
                    <a16:creationId xmlns:a16="http://schemas.microsoft.com/office/drawing/2014/main" id="{40AA2195-3054-7F44-BF01-28D4394F359A}"/>
                  </a:ext>
                </a:extLst>
              </p:cNvPr>
              <p:cNvSpPr/>
              <p:nvPr/>
            </p:nvSpPr>
            <p:spPr>
              <a:xfrm>
                <a:off x="5075052" y="7111905"/>
                <a:ext cx="95643" cy="95643"/>
              </a:xfrm>
              <a:custGeom>
                <a:avLst/>
                <a:gdLst>
                  <a:gd name="connsiteX0" fmla="*/ 95700 w 95643"/>
                  <a:gd name="connsiteY0" fmla="*/ 75390 h 95643"/>
                  <a:gd name="connsiteX1" fmla="*/ 75375 w 95643"/>
                  <a:gd name="connsiteY1" fmla="*/ 95714 h 95643"/>
                  <a:gd name="connsiteX2" fmla="*/ 57 w 95643"/>
                  <a:gd name="connsiteY2" fmla="*/ 95714 h 95643"/>
                  <a:gd name="connsiteX3" fmla="*/ 57 w 95643"/>
                  <a:gd name="connsiteY3" fmla="*/ 71 h 95643"/>
                  <a:gd name="connsiteX4" fmla="*/ 95700 w 95643"/>
                  <a:gd name="connsiteY4" fmla="*/ 71 h 95643"/>
                  <a:gd name="connsiteX5" fmla="*/ 95700 w 95643"/>
                  <a:gd name="connsiteY5" fmla="*/ 7539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00" y="75390"/>
                    </a:moveTo>
                    <a:cubicBezTo>
                      <a:pt x="95700" y="86614"/>
                      <a:pt x="86600" y="95714"/>
                      <a:pt x="75375" y="95714"/>
                    </a:cubicBezTo>
                    <a:lnTo>
                      <a:pt x="57" y="95714"/>
                    </a:lnTo>
                    <a:lnTo>
                      <a:pt x="57" y="71"/>
                    </a:lnTo>
                    <a:lnTo>
                      <a:pt x="95700" y="71"/>
                    </a:lnTo>
                    <a:lnTo>
                      <a:pt x="95700" y="7539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1" name="Полилиния 340">
                <a:extLst>
                  <a:ext uri="{FF2B5EF4-FFF2-40B4-BE49-F238E27FC236}">
                    <a16:creationId xmlns:a16="http://schemas.microsoft.com/office/drawing/2014/main" id="{80FCC735-3B65-D240-9288-8569D3BD466B}"/>
                  </a:ext>
                </a:extLst>
              </p:cNvPr>
              <p:cNvSpPr/>
              <p:nvPr/>
            </p:nvSpPr>
            <p:spPr>
              <a:xfrm>
                <a:off x="5170695" y="7111905"/>
                <a:ext cx="20324" cy="20324"/>
              </a:xfrm>
              <a:custGeom>
                <a:avLst/>
                <a:gdLst>
                  <a:gd name="connsiteX0" fmla="*/ 20384 w 20324"/>
                  <a:gd name="connsiteY0" fmla="*/ 71 h 20324"/>
                  <a:gd name="connsiteX1" fmla="*/ 60 w 20324"/>
                  <a:gd name="connsiteY1" fmla="*/ 71 h 20324"/>
                  <a:gd name="connsiteX2" fmla="*/ 60 w 20324"/>
                  <a:gd name="connsiteY2" fmla="*/ 20395 h 20324"/>
                  <a:gd name="connsiteX3" fmla="*/ 20384 w 20324"/>
                  <a:gd name="connsiteY3" fmla="*/ 7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4" y="71"/>
                    </a:moveTo>
                    <a:lnTo>
                      <a:pt x="60" y="71"/>
                    </a:lnTo>
                    <a:lnTo>
                      <a:pt x="60" y="20395"/>
                    </a:lnTo>
                    <a:cubicBezTo>
                      <a:pt x="60" y="9171"/>
                      <a:pt x="9159" y="71"/>
                      <a:pt x="20384" y="7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2" name="Полилиния 341">
                <a:extLst>
                  <a:ext uri="{FF2B5EF4-FFF2-40B4-BE49-F238E27FC236}">
                    <a16:creationId xmlns:a16="http://schemas.microsoft.com/office/drawing/2014/main" id="{E516483C-2A9E-C942-84DF-20F6A60E1E1F}"/>
                  </a:ext>
                </a:extLst>
              </p:cNvPr>
              <p:cNvSpPr/>
              <p:nvPr/>
            </p:nvSpPr>
            <p:spPr>
              <a:xfrm>
                <a:off x="5266338" y="7111905"/>
                <a:ext cx="95643" cy="95643"/>
              </a:xfrm>
              <a:custGeom>
                <a:avLst/>
                <a:gdLst>
                  <a:gd name="connsiteX0" fmla="*/ 20386 w 95643"/>
                  <a:gd name="connsiteY0" fmla="*/ 71 h 95643"/>
                  <a:gd name="connsiteX1" fmla="*/ 62 w 95643"/>
                  <a:gd name="connsiteY1" fmla="*/ 20395 h 95643"/>
                  <a:gd name="connsiteX2" fmla="*/ 62 w 95643"/>
                  <a:gd name="connsiteY2" fmla="*/ 95714 h 95643"/>
                  <a:gd name="connsiteX3" fmla="*/ 95705 w 95643"/>
                  <a:gd name="connsiteY3" fmla="*/ 95714 h 95643"/>
                  <a:gd name="connsiteX4" fmla="*/ 95705 w 95643"/>
                  <a:gd name="connsiteY4" fmla="*/ 71 h 95643"/>
                  <a:gd name="connsiteX5" fmla="*/ 20386 w 95643"/>
                  <a:gd name="connsiteY5" fmla="*/ 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86" y="71"/>
                    </a:moveTo>
                    <a:cubicBezTo>
                      <a:pt x="9162" y="71"/>
                      <a:pt x="62" y="9170"/>
                      <a:pt x="62" y="20395"/>
                    </a:cubicBezTo>
                    <a:lnTo>
                      <a:pt x="62" y="95714"/>
                    </a:lnTo>
                    <a:lnTo>
                      <a:pt x="95705" y="95714"/>
                    </a:lnTo>
                    <a:lnTo>
                      <a:pt x="95705" y="71"/>
                    </a:lnTo>
                    <a:lnTo>
                      <a:pt x="20386" y="7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3" name="Полилиния 342">
                <a:extLst>
                  <a:ext uri="{FF2B5EF4-FFF2-40B4-BE49-F238E27FC236}">
                    <a16:creationId xmlns:a16="http://schemas.microsoft.com/office/drawing/2014/main" id="{8274E8B8-7648-2E4B-A8F0-1D10FD2B864D}"/>
                  </a:ext>
                </a:extLst>
              </p:cNvPr>
              <p:cNvSpPr/>
              <p:nvPr/>
            </p:nvSpPr>
            <p:spPr>
              <a:xfrm>
                <a:off x="5361981" y="7111905"/>
                <a:ext cx="95643" cy="95643"/>
              </a:xfrm>
              <a:custGeom>
                <a:avLst/>
                <a:gdLst>
                  <a:gd name="connsiteX0" fmla="*/ 65 w 95643"/>
                  <a:gd name="connsiteY0" fmla="*/ 71 h 95643"/>
                  <a:gd name="connsiteX1" fmla="*/ 95708 w 95643"/>
                  <a:gd name="connsiteY1" fmla="*/ 71 h 95643"/>
                  <a:gd name="connsiteX2" fmla="*/ 95708 w 95643"/>
                  <a:gd name="connsiteY2" fmla="*/ 95714 h 95643"/>
                  <a:gd name="connsiteX3" fmla="*/ 65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71"/>
                    </a:moveTo>
                    <a:lnTo>
                      <a:pt x="95708" y="71"/>
                    </a:lnTo>
                    <a:lnTo>
                      <a:pt x="95708" y="95714"/>
                    </a:lnTo>
                    <a:lnTo>
                      <a:pt x="65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4" name="Полилиния 343">
                <a:extLst>
                  <a:ext uri="{FF2B5EF4-FFF2-40B4-BE49-F238E27FC236}">
                    <a16:creationId xmlns:a16="http://schemas.microsoft.com/office/drawing/2014/main" id="{19AC04C8-73DD-5D48-81BD-8E39729947E9}"/>
                  </a:ext>
                </a:extLst>
              </p:cNvPr>
              <p:cNvSpPr/>
              <p:nvPr/>
            </p:nvSpPr>
            <p:spPr>
              <a:xfrm>
                <a:off x="5553267" y="7111905"/>
                <a:ext cx="95643" cy="95643"/>
              </a:xfrm>
              <a:custGeom>
                <a:avLst/>
                <a:gdLst>
                  <a:gd name="connsiteX0" fmla="*/ 75390 w 95643"/>
                  <a:gd name="connsiteY0" fmla="*/ 71 h 95643"/>
                  <a:gd name="connsiteX1" fmla="*/ 95714 w 95643"/>
                  <a:gd name="connsiteY1" fmla="*/ 71 h 95643"/>
                  <a:gd name="connsiteX2" fmla="*/ 95714 w 95643"/>
                  <a:gd name="connsiteY2" fmla="*/ 95714 h 95643"/>
                  <a:gd name="connsiteX3" fmla="*/ 75390 w 95643"/>
                  <a:gd name="connsiteY3" fmla="*/ 95714 h 95643"/>
                  <a:gd name="connsiteX4" fmla="*/ 20395 w 95643"/>
                  <a:gd name="connsiteY4" fmla="*/ 95714 h 95643"/>
                  <a:gd name="connsiteX5" fmla="*/ 20395 w 95643"/>
                  <a:gd name="connsiteY5" fmla="*/ 71 h 95643"/>
                  <a:gd name="connsiteX6" fmla="*/ 71 w 95643"/>
                  <a:gd name="connsiteY6" fmla="*/ 71 h 95643"/>
                  <a:gd name="connsiteX7" fmla="*/ 20395 w 95643"/>
                  <a:gd name="connsiteY7" fmla="*/ 7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90" y="71"/>
                    </a:moveTo>
                    <a:cubicBezTo>
                      <a:pt x="86614" y="71"/>
                      <a:pt x="95714" y="71"/>
                      <a:pt x="95714" y="71"/>
                    </a:cubicBezTo>
                    <a:lnTo>
                      <a:pt x="95714" y="95714"/>
                    </a:lnTo>
                    <a:cubicBezTo>
                      <a:pt x="95714" y="95714"/>
                      <a:pt x="86614" y="95714"/>
                      <a:pt x="75390" y="95714"/>
                    </a:cubicBezTo>
                    <a:lnTo>
                      <a:pt x="20395" y="95714"/>
                    </a:lnTo>
                    <a:lnTo>
                      <a:pt x="20395" y="71"/>
                    </a:lnTo>
                    <a:cubicBezTo>
                      <a:pt x="9170" y="71"/>
                      <a:pt x="71" y="71"/>
                      <a:pt x="71" y="71"/>
                    </a:cubicBezTo>
                    <a:cubicBezTo>
                      <a:pt x="71" y="71"/>
                      <a:pt x="9170" y="71"/>
                      <a:pt x="20395" y="7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5" name="Полилиния 344">
                <a:extLst>
                  <a:ext uri="{FF2B5EF4-FFF2-40B4-BE49-F238E27FC236}">
                    <a16:creationId xmlns:a16="http://schemas.microsoft.com/office/drawing/2014/main" id="{A0956D43-07B4-C043-BB9A-E3478063C5A5}"/>
                  </a:ext>
                </a:extLst>
              </p:cNvPr>
              <p:cNvSpPr/>
              <p:nvPr/>
            </p:nvSpPr>
            <p:spPr>
              <a:xfrm>
                <a:off x="5744553" y="7111905"/>
                <a:ext cx="95643" cy="95643"/>
              </a:xfrm>
              <a:custGeom>
                <a:avLst/>
                <a:gdLst>
                  <a:gd name="connsiteX0" fmla="*/ 76 w 95643"/>
                  <a:gd name="connsiteY0" fmla="*/ 71 h 95643"/>
                  <a:gd name="connsiteX1" fmla="*/ 95719 w 95643"/>
                  <a:gd name="connsiteY1" fmla="*/ 71 h 95643"/>
                  <a:gd name="connsiteX2" fmla="*/ 95719 w 95643"/>
                  <a:gd name="connsiteY2" fmla="*/ 95714 h 95643"/>
                  <a:gd name="connsiteX3" fmla="*/ 76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71"/>
                    </a:moveTo>
                    <a:lnTo>
                      <a:pt x="95719" y="71"/>
                    </a:lnTo>
                    <a:lnTo>
                      <a:pt x="95719" y="95714"/>
                    </a:lnTo>
                    <a:lnTo>
                      <a:pt x="76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6" name="Полилиния 345">
                <a:extLst>
                  <a:ext uri="{FF2B5EF4-FFF2-40B4-BE49-F238E27FC236}">
                    <a16:creationId xmlns:a16="http://schemas.microsoft.com/office/drawing/2014/main" id="{BF4D63E7-BC41-F048-B0F6-9F9F4DFF5D22}"/>
                  </a:ext>
                </a:extLst>
              </p:cNvPr>
              <p:cNvSpPr/>
              <p:nvPr/>
            </p:nvSpPr>
            <p:spPr>
              <a:xfrm>
                <a:off x="5840196" y="7111905"/>
                <a:ext cx="95643" cy="95643"/>
              </a:xfrm>
              <a:custGeom>
                <a:avLst/>
                <a:gdLst>
                  <a:gd name="connsiteX0" fmla="*/ 79 w 95643"/>
                  <a:gd name="connsiteY0" fmla="*/ 71 h 95643"/>
                  <a:gd name="connsiteX1" fmla="*/ 95722 w 95643"/>
                  <a:gd name="connsiteY1" fmla="*/ 71 h 95643"/>
                  <a:gd name="connsiteX2" fmla="*/ 95722 w 95643"/>
                  <a:gd name="connsiteY2" fmla="*/ 95714 h 95643"/>
                  <a:gd name="connsiteX3" fmla="*/ 79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71"/>
                    </a:moveTo>
                    <a:lnTo>
                      <a:pt x="95722" y="71"/>
                    </a:lnTo>
                    <a:lnTo>
                      <a:pt x="95722" y="95714"/>
                    </a:lnTo>
                    <a:lnTo>
                      <a:pt x="79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7" name="Полилиния 346">
                <a:extLst>
                  <a:ext uri="{FF2B5EF4-FFF2-40B4-BE49-F238E27FC236}">
                    <a16:creationId xmlns:a16="http://schemas.microsoft.com/office/drawing/2014/main" id="{17EABB7A-3DCC-184F-9586-EA877B4A8181}"/>
                  </a:ext>
                </a:extLst>
              </p:cNvPr>
              <p:cNvSpPr/>
              <p:nvPr/>
            </p:nvSpPr>
            <p:spPr>
              <a:xfrm>
                <a:off x="5935839" y="7111905"/>
                <a:ext cx="95643" cy="95643"/>
              </a:xfrm>
              <a:custGeom>
                <a:avLst/>
                <a:gdLst>
                  <a:gd name="connsiteX0" fmla="*/ 82 w 95643"/>
                  <a:gd name="connsiteY0" fmla="*/ 71 h 95643"/>
                  <a:gd name="connsiteX1" fmla="*/ 95725 w 95643"/>
                  <a:gd name="connsiteY1" fmla="*/ 71 h 95643"/>
                  <a:gd name="connsiteX2" fmla="*/ 95725 w 95643"/>
                  <a:gd name="connsiteY2" fmla="*/ 95714 h 95643"/>
                  <a:gd name="connsiteX3" fmla="*/ 82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71"/>
                    </a:moveTo>
                    <a:lnTo>
                      <a:pt x="95725" y="71"/>
                    </a:lnTo>
                    <a:lnTo>
                      <a:pt x="95725" y="95714"/>
                    </a:lnTo>
                    <a:lnTo>
                      <a:pt x="82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8" name="Полилиния 347">
                <a:extLst>
                  <a:ext uri="{FF2B5EF4-FFF2-40B4-BE49-F238E27FC236}">
                    <a16:creationId xmlns:a16="http://schemas.microsoft.com/office/drawing/2014/main" id="{13B2F664-61C7-924A-B693-6EAE5D5000DF}"/>
                  </a:ext>
                </a:extLst>
              </p:cNvPr>
              <p:cNvSpPr/>
              <p:nvPr/>
            </p:nvSpPr>
            <p:spPr>
              <a:xfrm>
                <a:off x="6031482" y="7111905"/>
                <a:ext cx="95643" cy="95643"/>
              </a:xfrm>
              <a:custGeom>
                <a:avLst/>
                <a:gdLst>
                  <a:gd name="connsiteX0" fmla="*/ 85 w 95643"/>
                  <a:gd name="connsiteY0" fmla="*/ 71 h 95643"/>
                  <a:gd name="connsiteX1" fmla="*/ 95728 w 95643"/>
                  <a:gd name="connsiteY1" fmla="*/ 71 h 95643"/>
                  <a:gd name="connsiteX2" fmla="*/ 95728 w 95643"/>
                  <a:gd name="connsiteY2" fmla="*/ 95714 h 95643"/>
                  <a:gd name="connsiteX3" fmla="*/ 85 w 95643"/>
                  <a:gd name="connsiteY3" fmla="*/ 9571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71"/>
                    </a:moveTo>
                    <a:lnTo>
                      <a:pt x="95728" y="71"/>
                    </a:lnTo>
                    <a:lnTo>
                      <a:pt x="95728" y="95714"/>
                    </a:lnTo>
                    <a:lnTo>
                      <a:pt x="85" y="9571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9" name="Полилиния 348">
                <a:extLst>
                  <a:ext uri="{FF2B5EF4-FFF2-40B4-BE49-F238E27FC236}">
                    <a16:creationId xmlns:a16="http://schemas.microsoft.com/office/drawing/2014/main" id="{8830264E-E1DA-1F49-9E35-62086B6232AE}"/>
                  </a:ext>
                </a:extLst>
              </p:cNvPr>
              <p:cNvSpPr/>
              <p:nvPr/>
            </p:nvSpPr>
            <p:spPr>
              <a:xfrm>
                <a:off x="6127125" y="7111905"/>
                <a:ext cx="95643" cy="95643"/>
              </a:xfrm>
              <a:custGeom>
                <a:avLst/>
                <a:gdLst>
                  <a:gd name="connsiteX0" fmla="*/ 95731 w 95643"/>
                  <a:gd name="connsiteY0" fmla="*/ 75390 h 95643"/>
                  <a:gd name="connsiteX1" fmla="*/ 75407 w 95643"/>
                  <a:gd name="connsiteY1" fmla="*/ 95714 h 95643"/>
                  <a:gd name="connsiteX2" fmla="*/ 88 w 95643"/>
                  <a:gd name="connsiteY2" fmla="*/ 95714 h 95643"/>
                  <a:gd name="connsiteX3" fmla="*/ 88 w 95643"/>
                  <a:gd name="connsiteY3" fmla="*/ 71 h 95643"/>
                  <a:gd name="connsiteX4" fmla="*/ 95731 w 95643"/>
                  <a:gd name="connsiteY4" fmla="*/ 71 h 95643"/>
                  <a:gd name="connsiteX5" fmla="*/ 95731 w 95643"/>
                  <a:gd name="connsiteY5" fmla="*/ 75390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31" y="75390"/>
                    </a:moveTo>
                    <a:cubicBezTo>
                      <a:pt x="95731" y="86614"/>
                      <a:pt x="86631" y="95714"/>
                      <a:pt x="75407" y="95714"/>
                    </a:cubicBezTo>
                    <a:lnTo>
                      <a:pt x="88" y="95714"/>
                    </a:lnTo>
                    <a:lnTo>
                      <a:pt x="88" y="71"/>
                    </a:lnTo>
                    <a:lnTo>
                      <a:pt x="95731" y="71"/>
                    </a:lnTo>
                    <a:lnTo>
                      <a:pt x="95731" y="75390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0" name="Полилиния 349">
                <a:extLst>
                  <a:ext uri="{FF2B5EF4-FFF2-40B4-BE49-F238E27FC236}">
                    <a16:creationId xmlns:a16="http://schemas.microsoft.com/office/drawing/2014/main" id="{C8319D0F-52EE-FD40-88A4-83DF4F968B7C}"/>
                  </a:ext>
                </a:extLst>
              </p:cNvPr>
              <p:cNvSpPr/>
              <p:nvPr/>
            </p:nvSpPr>
            <p:spPr>
              <a:xfrm>
                <a:off x="4214264" y="7207548"/>
                <a:ext cx="95643" cy="95643"/>
              </a:xfrm>
              <a:custGeom>
                <a:avLst/>
                <a:gdLst>
                  <a:gd name="connsiteX0" fmla="*/ 31 w 95643"/>
                  <a:gd name="connsiteY0" fmla="*/ 74 h 95643"/>
                  <a:gd name="connsiteX1" fmla="*/ 95674 w 95643"/>
                  <a:gd name="connsiteY1" fmla="*/ 74 h 95643"/>
                  <a:gd name="connsiteX2" fmla="*/ 95674 w 95643"/>
                  <a:gd name="connsiteY2" fmla="*/ 95717 h 95643"/>
                  <a:gd name="connsiteX3" fmla="*/ 31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1" y="74"/>
                    </a:moveTo>
                    <a:lnTo>
                      <a:pt x="95674" y="74"/>
                    </a:lnTo>
                    <a:lnTo>
                      <a:pt x="95674" y="95717"/>
                    </a:lnTo>
                    <a:lnTo>
                      <a:pt x="31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1" name="Полилиния 350">
                <a:extLst>
                  <a:ext uri="{FF2B5EF4-FFF2-40B4-BE49-F238E27FC236}">
                    <a16:creationId xmlns:a16="http://schemas.microsoft.com/office/drawing/2014/main" id="{4BD331A7-6C2B-9342-AF84-02493A85FC3F}"/>
                  </a:ext>
                </a:extLst>
              </p:cNvPr>
              <p:cNvSpPr/>
              <p:nvPr/>
            </p:nvSpPr>
            <p:spPr>
              <a:xfrm>
                <a:off x="4309907" y="7207548"/>
                <a:ext cx="95643" cy="95643"/>
              </a:xfrm>
              <a:custGeom>
                <a:avLst/>
                <a:gdLst>
                  <a:gd name="connsiteX0" fmla="*/ 95677 w 95643"/>
                  <a:gd name="connsiteY0" fmla="*/ 75392 h 95643"/>
                  <a:gd name="connsiteX1" fmla="*/ 75353 w 95643"/>
                  <a:gd name="connsiteY1" fmla="*/ 95717 h 95643"/>
                  <a:gd name="connsiteX2" fmla="*/ 34 w 95643"/>
                  <a:gd name="connsiteY2" fmla="*/ 95717 h 95643"/>
                  <a:gd name="connsiteX3" fmla="*/ 34 w 95643"/>
                  <a:gd name="connsiteY3" fmla="*/ 74 h 95643"/>
                  <a:gd name="connsiteX4" fmla="*/ 95677 w 95643"/>
                  <a:gd name="connsiteY4" fmla="*/ 74 h 95643"/>
                  <a:gd name="connsiteX5" fmla="*/ 95677 w 95643"/>
                  <a:gd name="connsiteY5" fmla="*/ 7539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77" y="75392"/>
                    </a:moveTo>
                    <a:cubicBezTo>
                      <a:pt x="95677" y="86617"/>
                      <a:pt x="86577" y="95717"/>
                      <a:pt x="75353" y="95717"/>
                    </a:cubicBezTo>
                    <a:lnTo>
                      <a:pt x="34" y="95717"/>
                    </a:lnTo>
                    <a:lnTo>
                      <a:pt x="34" y="74"/>
                    </a:lnTo>
                    <a:lnTo>
                      <a:pt x="95677" y="74"/>
                    </a:lnTo>
                    <a:lnTo>
                      <a:pt x="95677" y="75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2" name="Полилиния 351">
                <a:extLst>
                  <a:ext uri="{FF2B5EF4-FFF2-40B4-BE49-F238E27FC236}">
                    <a16:creationId xmlns:a16="http://schemas.microsoft.com/office/drawing/2014/main" id="{98FA620A-F056-6743-9F41-1117CABEE748}"/>
                  </a:ext>
                </a:extLst>
              </p:cNvPr>
              <p:cNvSpPr/>
              <p:nvPr/>
            </p:nvSpPr>
            <p:spPr>
              <a:xfrm>
                <a:off x="4405550" y="7207548"/>
                <a:ext cx="20324" cy="20324"/>
              </a:xfrm>
              <a:custGeom>
                <a:avLst/>
                <a:gdLst>
                  <a:gd name="connsiteX0" fmla="*/ 20361 w 20324"/>
                  <a:gd name="connsiteY0" fmla="*/ 74 h 20324"/>
                  <a:gd name="connsiteX1" fmla="*/ 37 w 20324"/>
                  <a:gd name="connsiteY1" fmla="*/ 74 h 20324"/>
                  <a:gd name="connsiteX2" fmla="*/ 37 w 20324"/>
                  <a:gd name="connsiteY2" fmla="*/ 20398 h 20324"/>
                  <a:gd name="connsiteX3" fmla="*/ 20361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1" y="74"/>
                    </a:moveTo>
                    <a:lnTo>
                      <a:pt x="37" y="74"/>
                    </a:lnTo>
                    <a:lnTo>
                      <a:pt x="37" y="20398"/>
                    </a:lnTo>
                    <a:cubicBezTo>
                      <a:pt x="37" y="9174"/>
                      <a:pt x="9136" y="74"/>
                      <a:pt x="20361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3" name="Полилиния 352">
                <a:extLst>
                  <a:ext uri="{FF2B5EF4-FFF2-40B4-BE49-F238E27FC236}">
                    <a16:creationId xmlns:a16="http://schemas.microsoft.com/office/drawing/2014/main" id="{42728B08-55A0-6646-B0E1-FD0AB0BD7717}"/>
                  </a:ext>
                </a:extLst>
              </p:cNvPr>
              <p:cNvSpPr/>
              <p:nvPr/>
            </p:nvSpPr>
            <p:spPr>
              <a:xfrm>
                <a:off x="4480869" y="7207548"/>
                <a:ext cx="20324" cy="20324"/>
              </a:xfrm>
              <a:custGeom>
                <a:avLst/>
                <a:gdLst>
                  <a:gd name="connsiteX0" fmla="*/ 20360 w 20324"/>
                  <a:gd name="connsiteY0" fmla="*/ 20398 h 20324"/>
                  <a:gd name="connsiteX1" fmla="*/ 20360 w 20324"/>
                  <a:gd name="connsiteY1" fmla="*/ 74 h 20324"/>
                  <a:gd name="connsiteX2" fmla="*/ 36 w 20324"/>
                  <a:gd name="connsiteY2" fmla="*/ 74 h 20324"/>
                  <a:gd name="connsiteX3" fmla="*/ 20360 w 20324"/>
                  <a:gd name="connsiteY3" fmla="*/ 2039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0" y="20398"/>
                    </a:moveTo>
                    <a:lnTo>
                      <a:pt x="20360" y="74"/>
                    </a:lnTo>
                    <a:lnTo>
                      <a:pt x="36" y="74"/>
                    </a:lnTo>
                    <a:cubicBezTo>
                      <a:pt x="11261" y="74"/>
                      <a:pt x="20360" y="9174"/>
                      <a:pt x="20360" y="2039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4" name="Полилиния 353">
                <a:extLst>
                  <a:ext uri="{FF2B5EF4-FFF2-40B4-BE49-F238E27FC236}">
                    <a16:creationId xmlns:a16="http://schemas.microsoft.com/office/drawing/2014/main" id="{FEDA3C9F-41F2-DC44-A4AF-977077696762}"/>
                  </a:ext>
                </a:extLst>
              </p:cNvPr>
              <p:cNvSpPr/>
              <p:nvPr/>
            </p:nvSpPr>
            <p:spPr>
              <a:xfrm>
                <a:off x="4501194" y="7207548"/>
                <a:ext cx="95643" cy="95643"/>
              </a:xfrm>
              <a:custGeom>
                <a:avLst/>
                <a:gdLst>
                  <a:gd name="connsiteX0" fmla="*/ 39 w 95643"/>
                  <a:gd name="connsiteY0" fmla="*/ 74 h 95643"/>
                  <a:gd name="connsiteX1" fmla="*/ 95682 w 95643"/>
                  <a:gd name="connsiteY1" fmla="*/ 74 h 95643"/>
                  <a:gd name="connsiteX2" fmla="*/ 95682 w 95643"/>
                  <a:gd name="connsiteY2" fmla="*/ 95717 h 95643"/>
                  <a:gd name="connsiteX3" fmla="*/ 39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74"/>
                    </a:moveTo>
                    <a:lnTo>
                      <a:pt x="95682" y="74"/>
                    </a:lnTo>
                    <a:lnTo>
                      <a:pt x="95682" y="95717"/>
                    </a:lnTo>
                    <a:lnTo>
                      <a:pt x="39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5" name="Полилиния 354">
                <a:extLst>
                  <a:ext uri="{FF2B5EF4-FFF2-40B4-BE49-F238E27FC236}">
                    <a16:creationId xmlns:a16="http://schemas.microsoft.com/office/drawing/2014/main" id="{31AC1CBE-5184-F346-9E58-8B8E9FB789AE}"/>
                  </a:ext>
                </a:extLst>
              </p:cNvPr>
              <p:cNvSpPr/>
              <p:nvPr/>
            </p:nvSpPr>
            <p:spPr>
              <a:xfrm>
                <a:off x="4596837" y="7207548"/>
                <a:ext cx="95643" cy="95643"/>
              </a:xfrm>
              <a:custGeom>
                <a:avLst/>
                <a:gdLst>
                  <a:gd name="connsiteX0" fmla="*/ 42 w 95643"/>
                  <a:gd name="connsiteY0" fmla="*/ 74 h 95643"/>
                  <a:gd name="connsiteX1" fmla="*/ 95685 w 95643"/>
                  <a:gd name="connsiteY1" fmla="*/ 74 h 95643"/>
                  <a:gd name="connsiteX2" fmla="*/ 95685 w 95643"/>
                  <a:gd name="connsiteY2" fmla="*/ 95717 h 95643"/>
                  <a:gd name="connsiteX3" fmla="*/ 42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74"/>
                    </a:moveTo>
                    <a:lnTo>
                      <a:pt x="95685" y="74"/>
                    </a:lnTo>
                    <a:lnTo>
                      <a:pt x="95685" y="95717"/>
                    </a:lnTo>
                    <a:lnTo>
                      <a:pt x="42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6" name="Полилиния 355">
                <a:extLst>
                  <a:ext uri="{FF2B5EF4-FFF2-40B4-BE49-F238E27FC236}">
                    <a16:creationId xmlns:a16="http://schemas.microsoft.com/office/drawing/2014/main" id="{239A98E6-0078-8A40-B6A3-64121986A8A3}"/>
                  </a:ext>
                </a:extLst>
              </p:cNvPr>
              <p:cNvSpPr/>
              <p:nvPr/>
            </p:nvSpPr>
            <p:spPr>
              <a:xfrm>
                <a:off x="4692480" y="7207548"/>
                <a:ext cx="20324" cy="20324"/>
              </a:xfrm>
              <a:custGeom>
                <a:avLst/>
                <a:gdLst>
                  <a:gd name="connsiteX0" fmla="*/ 20370 w 20324"/>
                  <a:gd name="connsiteY0" fmla="*/ 74 h 20324"/>
                  <a:gd name="connsiteX1" fmla="*/ 46 w 20324"/>
                  <a:gd name="connsiteY1" fmla="*/ 74 h 20324"/>
                  <a:gd name="connsiteX2" fmla="*/ 46 w 20324"/>
                  <a:gd name="connsiteY2" fmla="*/ 20398 h 20324"/>
                  <a:gd name="connsiteX3" fmla="*/ 20370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0" y="74"/>
                    </a:moveTo>
                    <a:lnTo>
                      <a:pt x="46" y="74"/>
                    </a:lnTo>
                    <a:lnTo>
                      <a:pt x="46" y="20398"/>
                    </a:lnTo>
                    <a:cubicBezTo>
                      <a:pt x="46" y="9174"/>
                      <a:pt x="9145" y="74"/>
                      <a:pt x="20370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7" name="Полилиния 356">
                <a:extLst>
                  <a:ext uri="{FF2B5EF4-FFF2-40B4-BE49-F238E27FC236}">
                    <a16:creationId xmlns:a16="http://schemas.microsoft.com/office/drawing/2014/main" id="{EFCA40B6-9D20-544C-AB15-DF13B67DF2AD}"/>
                  </a:ext>
                </a:extLst>
              </p:cNvPr>
              <p:cNvSpPr/>
              <p:nvPr/>
            </p:nvSpPr>
            <p:spPr>
              <a:xfrm>
                <a:off x="4692480" y="7282866"/>
                <a:ext cx="20324" cy="20324"/>
              </a:xfrm>
              <a:custGeom>
                <a:avLst/>
                <a:gdLst>
                  <a:gd name="connsiteX0" fmla="*/ 20370 w 20324"/>
                  <a:gd name="connsiteY0" fmla="*/ 20397 h 20324"/>
                  <a:gd name="connsiteX1" fmla="*/ 46 w 20324"/>
                  <a:gd name="connsiteY1" fmla="*/ 73 h 20324"/>
                  <a:gd name="connsiteX2" fmla="*/ 46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0" y="20397"/>
                    </a:moveTo>
                    <a:cubicBezTo>
                      <a:pt x="9145" y="20397"/>
                      <a:pt x="46" y="11298"/>
                      <a:pt x="46" y="73"/>
                    </a:cubicBezTo>
                    <a:lnTo>
                      <a:pt x="46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8" name="Полилиния 357">
                <a:extLst>
                  <a:ext uri="{FF2B5EF4-FFF2-40B4-BE49-F238E27FC236}">
                    <a16:creationId xmlns:a16="http://schemas.microsoft.com/office/drawing/2014/main" id="{845EBD6F-D4D9-1349-A1C7-D2BA374212D1}"/>
                  </a:ext>
                </a:extLst>
              </p:cNvPr>
              <p:cNvSpPr/>
              <p:nvPr/>
            </p:nvSpPr>
            <p:spPr>
              <a:xfrm>
                <a:off x="4788123" y="7207548"/>
                <a:ext cx="95643" cy="95643"/>
              </a:xfrm>
              <a:custGeom>
                <a:avLst/>
                <a:gdLst>
                  <a:gd name="connsiteX0" fmla="*/ 75367 w 95643"/>
                  <a:gd name="connsiteY0" fmla="*/ 74 h 95643"/>
                  <a:gd name="connsiteX1" fmla="*/ 95691 w 95643"/>
                  <a:gd name="connsiteY1" fmla="*/ 74 h 95643"/>
                  <a:gd name="connsiteX2" fmla="*/ 95691 w 95643"/>
                  <a:gd name="connsiteY2" fmla="*/ 95717 h 95643"/>
                  <a:gd name="connsiteX3" fmla="*/ 75367 w 95643"/>
                  <a:gd name="connsiteY3" fmla="*/ 95717 h 95643"/>
                  <a:gd name="connsiteX4" fmla="*/ 20372 w 95643"/>
                  <a:gd name="connsiteY4" fmla="*/ 95717 h 95643"/>
                  <a:gd name="connsiteX5" fmla="*/ 20372 w 95643"/>
                  <a:gd name="connsiteY5" fmla="*/ 74 h 95643"/>
                  <a:gd name="connsiteX6" fmla="*/ 48 w 95643"/>
                  <a:gd name="connsiteY6" fmla="*/ 74 h 95643"/>
                  <a:gd name="connsiteX7" fmla="*/ 20372 w 95643"/>
                  <a:gd name="connsiteY7" fmla="*/ 7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67" y="74"/>
                    </a:moveTo>
                    <a:cubicBezTo>
                      <a:pt x="86592" y="74"/>
                      <a:pt x="95691" y="74"/>
                      <a:pt x="95691" y="74"/>
                    </a:cubicBezTo>
                    <a:lnTo>
                      <a:pt x="95691" y="95717"/>
                    </a:lnTo>
                    <a:cubicBezTo>
                      <a:pt x="95691" y="95717"/>
                      <a:pt x="86592" y="95717"/>
                      <a:pt x="75367" y="95717"/>
                    </a:cubicBezTo>
                    <a:lnTo>
                      <a:pt x="20372" y="95717"/>
                    </a:lnTo>
                    <a:lnTo>
                      <a:pt x="20372" y="74"/>
                    </a:lnTo>
                    <a:cubicBezTo>
                      <a:pt x="9147" y="74"/>
                      <a:pt x="48" y="74"/>
                      <a:pt x="48" y="74"/>
                    </a:cubicBezTo>
                    <a:cubicBezTo>
                      <a:pt x="48" y="74"/>
                      <a:pt x="9147" y="74"/>
                      <a:pt x="20372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9" name="Полилиния 358">
                <a:extLst>
                  <a:ext uri="{FF2B5EF4-FFF2-40B4-BE49-F238E27FC236}">
                    <a16:creationId xmlns:a16="http://schemas.microsoft.com/office/drawing/2014/main" id="{481825E6-84EF-E045-848A-554DA8A41D18}"/>
                  </a:ext>
                </a:extLst>
              </p:cNvPr>
              <p:cNvSpPr/>
              <p:nvPr/>
            </p:nvSpPr>
            <p:spPr>
              <a:xfrm>
                <a:off x="4979409" y="7207548"/>
                <a:ext cx="95643" cy="95643"/>
              </a:xfrm>
              <a:custGeom>
                <a:avLst/>
                <a:gdLst>
                  <a:gd name="connsiteX0" fmla="*/ 54 w 95643"/>
                  <a:gd name="connsiteY0" fmla="*/ 75392 h 95643"/>
                  <a:gd name="connsiteX1" fmla="*/ 20378 w 95643"/>
                  <a:gd name="connsiteY1" fmla="*/ 95717 h 95643"/>
                  <a:gd name="connsiteX2" fmla="*/ 75373 w 95643"/>
                  <a:gd name="connsiteY2" fmla="*/ 95717 h 95643"/>
                  <a:gd name="connsiteX3" fmla="*/ 95697 w 95643"/>
                  <a:gd name="connsiteY3" fmla="*/ 75392 h 95643"/>
                  <a:gd name="connsiteX4" fmla="*/ 95697 w 95643"/>
                  <a:gd name="connsiteY4" fmla="*/ 74 h 95643"/>
                  <a:gd name="connsiteX5" fmla="*/ 54 w 95643"/>
                  <a:gd name="connsiteY5" fmla="*/ 74 h 95643"/>
                  <a:gd name="connsiteX6" fmla="*/ 54 w 95643"/>
                  <a:gd name="connsiteY6" fmla="*/ 7539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54" y="75392"/>
                    </a:moveTo>
                    <a:cubicBezTo>
                      <a:pt x="54" y="86617"/>
                      <a:pt x="9153" y="95717"/>
                      <a:pt x="20378" y="95717"/>
                    </a:cubicBezTo>
                    <a:lnTo>
                      <a:pt x="75373" y="95717"/>
                    </a:lnTo>
                    <a:cubicBezTo>
                      <a:pt x="86597" y="95717"/>
                      <a:pt x="95697" y="86617"/>
                      <a:pt x="95697" y="75392"/>
                    </a:cubicBezTo>
                    <a:lnTo>
                      <a:pt x="95697" y="74"/>
                    </a:lnTo>
                    <a:lnTo>
                      <a:pt x="54" y="74"/>
                    </a:lnTo>
                    <a:lnTo>
                      <a:pt x="54" y="75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0" name="Полилиния 359">
                <a:extLst>
                  <a:ext uri="{FF2B5EF4-FFF2-40B4-BE49-F238E27FC236}">
                    <a16:creationId xmlns:a16="http://schemas.microsoft.com/office/drawing/2014/main" id="{62D4C716-AE27-184F-8B9E-75FCB229DCE0}"/>
                  </a:ext>
                </a:extLst>
              </p:cNvPr>
              <p:cNvSpPr/>
              <p:nvPr/>
            </p:nvSpPr>
            <p:spPr>
              <a:xfrm>
                <a:off x="5075052" y="7207548"/>
                <a:ext cx="20324" cy="20324"/>
              </a:xfrm>
              <a:custGeom>
                <a:avLst/>
                <a:gdLst>
                  <a:gd name="connsiteX0" fmla="*/ 20381 w 20324"/>
                  <a:gd name="connsiteY0" fmla="*/ 74 h 20324"/>
                  <a:gd name="connsiteX1" fmla="*/ 57 w 20324"/>
                  <a:gd name="connsiteY1" fmla="*/ 74 h 20324"/>
                  <a:gd name="connsiteX2" fmla="*/ 57 w 20324"/>
                  <a:gd name="connsiteY2" fmla="*/ 20398 h 20324"/>
                  <a:gd name="connsiteX3" fmla="*/ 20381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1" y="74"/>
                    </a:moveTo>
                    <a:lnTo>
                      <a:pt x="57" y="74"/>
                    </a:lnTo>
                    <a:lnTo>
                      <a:pt x="57" y="20398"/>
                    </a:lnTo>
                    <a:cubicBezTo>
                      <a:pt x="57" y="9174"/>
                      <a:pt x="9156" y="74"/>
                      <a:pt x="20381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1" name="Полилиния 360">
                <a:extLst>
                  <a:ext uri="{FF2B5EF4-FFF2-40B4-BE49-F238E27FC236}">
                    <a16:creationId xmlns:a16="http://schemas.microsoft.com/office/drawing/2014/main" id="{3457BF3C-EC8F-A348-A0BC-978A0DAC7FBC}"/>
                  </a:ext>
                </a:extLst>
              </p:cNvPr>
              <p:cNvSpPr/>
              <p:nvPr/>
            </p:nvSpPr>
            <p:spPr>
              <a:xfrm>
                <a:off x="5266338" y="7207548"/>
                <a:ext cx="95643" cy="95643"/>
              </a:xfrm>
              <a:custGeom>
                <a:avLst/>
                <a:gdLst>
                  <a:gd name="connsiteX0" fmla="*/ 62 w 95643"/>
                  <a:gd name="connsiteY0" fmla="*/ 75392 h 95643"/>
                  <a:gd name="connsiteX1" fmla="*/ 20386 w 95643"/>
                  <a:gd name="connsiteY1" fmla="*/ 95717 h 95643"/>
                  <a:gd name="connsiteX2" fmla="*/ 95705 w 95643"/>
                  <a:gd name="connsiteY2" fmla="*/ 95717 h 95643"/>
                  <a:gd name="connsiteX3" fmla="*/ 95705 w 95643"/>
                  <a:gd name="connsiteY3" fmla="*/ 74 h 95643"/>
                  <a:gd name="connsiteX4" fmla="*/ 62 w 95643"/>
                  <a:gd name="connsiteY4" fmla="*/ 74 h 95643"/>
                  <a:gd name="connsiteX5" fmla="*/ 62 w 95643"/>
                  <a:gd name="connsiteY5" fmla="*/ 7539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62" y="75392"/>
                    </a:moveTo>
                    <a:cubicBezTo>
                      <a:pt x="62" y="86617"/>
                      <a:pt x="9162" y="95717"/>
                      <a:pt x="20386" y="95717"/>
                    </a:cubicBezTo>
                    <a:lnTo>
                      <a:pt x="95705" y="95717"/>
                    </a:lnTo>
                    <a:lnTo>
                      <a:pt x="95705" y="74"/>
                    </a:lnTo>
                    <a:lnTo>
                      <a:pt x="62" y="74"/>
                    </a:lnTo>
                    <a:lnTo>
                      <a:pt x="62" y="7539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2" name="Полилиния 361">
                <a:extLst>
                  <a:ext uri="{FF2B5EF4-FFF2-40B4-BE49-F238E27FC236}">
                    <a16:creationId xmlns:a16="http://schemas.microsoft.com/office/drawing/2014/main" id="{D5AAAB96-175A-9A47-90FD-F160B06CF8C1}"/>
                  </a:ext>
                </a:extLst>
              </p:cNvPr>
              <p:cNvSpPr/>
              <p:nvPr/>
            </p:nvSpPr>
            <p:spPr>
              <a:xfrm>
                <a:off x="5361981" y="7207548"/>
                <a:ext cx="95643" cy="95643"/>
              </a:xfrm>
              <a:custGeom>
                <a:avLst/>
                <a:gdLst>
                  <a:gd name="connsiteX0" fmla="*/ 65 w 95643"/>
                  <a:gd name="connsiteY0" fmla="*/ 74 h 95643"/>
                  <a:gd name="connsiteX1" fmla="*/ 95708 w 95643"/>
                  <a:gd name="connsiteY1" fmla="*/ 74 h 95643"/>
                  <a:gd name="connsiteX2" fmla="*/ 95708 w 95643"/>
                  <a:gd name="connsiteY2" fmla="*/ 95717 h 95643"/>
                  <a:gd name="connsiteX3" fmla="*/ 65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5" y="74"/>
                    </a:moveTo>
                    <a:lnTo>
                      <a:pt x="95708" y="74"/>
                    </a:lnTo>
                    <a:lnTo>
                      <a:pt x="95708" y="95717"/>
                    </a:lnTo>
                    <a:lnTo>
                      <a:pt x="65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3" name="Полилиния 362">
                <a:extLst>
                  <a:ext uri="{FF2B5EF4-FFF2-40B4-BE49-F238E27FC236}">
                    <a16:creationId xmlns:a16="http://schemas.microsoft.com/office/drawing/2014/main" id="{7F532F5D-0B83-714A-BBDE-665805A38F2F}"/>
                  </a:ext>
                </a:extLst>
              </p:cNvPr>
              <p:cNvSpPr/>
              <p:nvPr/>
            </p:nvSpPr>
            <p:spPr>
              <a:xfrm>
                <a:off x="5457624" y="7282866"/>
                <a:ext cx="20324" cy="20324"/>
              </a:xfrm>
              <a:custGeom>
                <a:avLst/>
                <a:gdLst>
                  <a:gd name="connsiteX0" fmla="*/ 20393 w 20324"/>
                  <a:gd name="connsiteY0" fmla="*/ 20397 h 20324"/>
                  <a:gd name="connsiteX1" fmla="*/ 68 w 20324"/>
                  <a:gd name="connsiteY1" fmla="*/ 73 h 20324"/>
                  <a:gd name="connsiteX2" fmla="*/ 68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93" y="20397"/>
                    </a:moveTo>
                    <a:cubicBezTo>
                      <a:pt x="9168" y="20397"/>
                      <a:pt x="68" y="11298"/>
                      <a:pt x="68" y="73"/>
                    </a:cubicBezTo>
                    <a:lnTo>
                      <a:pt x="68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4" name="Полилиния 363">
                <a:extLst>
                  <a:ext uri="{FF2B5EF4-FFF2-40B4-BE49-F238E27FC236}">
                    <a16:creationId xmlns:a16="http://schemas.microsoft.com/office/drawing/2014/main" id="{7872E964-749E-6142-BDDC-A4DBF4339087}"/>
                  </a:ext>
                </a:extLst>
              </p:cNvPr>
              <p:cNvSpPr/>
              <p:nvPr/>
            </p:nvSpPr>
            <p:spPr>
              <a:xfrm>
                <a:off x="5724228" y="7282866"/>
                <a:ext cx="20324" cy="20324"/>
              </a:xfrm>
              <a:custGeom>
                <a:avLst/>
                <a:gdLst>
                  <a:gd name="connsiteX0" fmla="*/ 73 w 20324"/>
                  <a:gd name="connsiteY0" fmla="*/ 20397 h 20324"/>
                  <a:gd name="connsiteX1" fmla="*/ 20397 w 20324"/>
                  <a:gd name="connsiteY1" fmla="*/ 73 h 20324"/>
                  <a:gd name="connsiteX2" fmla="*/ 20397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3" y="20397"/>
                    </a:moveTo>
                    <a:cubicBezTo>
                      <a:pt x="11298" y="20397"/>
                      <a:pt x="20397" y="11298"/>
                      <a:pt x="20397" y="73"/>
                    </a:cubicBezTo>
                    <a:lnTo>
                      <a:pt x="20397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5" name="Полилиния 364">
                <a:extLst>
                  <a:ext uri="{FF2B5EF4-FFF2-40B4-BE49-F238E27FC236}">
                    <a16:creationId xmlns:a16="http://schemas.microsoft.com/office/drawing/2014/main" id="{EABC936A-C017-4349-B995-A09064F85399}"/>
                  </a:ext>
                </a:extLst>
              </p:cNvPr>
              <p:cNvSpPr/>
              <p:nvPr/>
            </p:nvSpPr>
            <p:spPr>
              <a:xfrm>
                <a:off x="5744553" y="7207548"/>
                <a:ext cx="95643" cy="95643"/>
              </a:xfrm>
              <a:custGeom>
                <a:avLst/>
                <a:gdLst>
                  <a:gd name="connsiteX0" fmla="*/ 76 w 95643"/>
                  <a:gd name="connsiteY0" fmla="*/ 74 h 95643"/>
                  <a:gd name="connsiteX1" fmla="*/ 95719 w 95643"/>
                  <a:gd name="connsiteY1" fmla="*/ 74 h 95643"/>
                  <a:gd name="connsiteX2" fmla="*/ 95719 w 95643"/>
                  <a:gd name="connsiteY2" fmla="*/ 95717 h 95643"/>
                  <a:gd name="connsiteX3" fmla="*/ 76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74"/>
                    </a:moveTo>
                    <a:lnTo>
                      <a:pt x="95719" y="74"/>
                    </a:lnTo>
                    <a:lnTo>
                      <a:pt x="95719" y="95717"/>
                    </a:lnTo>
                    <a:lnTo>
                      <a:pt x="76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6" name="Полилиния 365">
                <a:extLst>
                  <a:ext uri="{FF2B5EF4-FFF2-40B4-BE49-F238E27FC236}">
                    <a16:creationId xmlns:a16="http://schemas.microsoft.com/office/drawing/2014/main" id="{0FB3F967-238D-2E41-9797-7E20B4AECF87}"/>
                  </a:ext>
                </a:extLst>
              </p:cNvPr>
              <p:cNvSpPr/>
              <p:nvPr/>
            </p:nvSpPr>
            <p:spPr>
              <a:xfrm>
                <a:off x="5840196" y="7207548"/>
                <a:ext cx="95643" cy="95643"/>
              </a:xfrm>
              <a:custGeom>
                <a:avLst/>
                <a:gdLst>
                  <a:gd name="connsiteX0" fmla="*/ 79 w 95643"/>
                  <a:gd name="connsiteY0" fmla="*/ 74 h 95643"/>
                  <a:gd name="connsiteX1" fmla="*/ 95722 w 95643"/>
                  <a:gd name="connsiteY1" fmla="*/ 74 h 95643"/>
                  <a:gd name="connsiteX2" fmla="*/ 95722 w 95643"/>
                  <a:gd name="connsiteY2" fmla="*/ 95717 h 95643"/>
                  <a:gd name="connsiteX3" fmla="*/ 79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74"/>
                    </a:moveTo>
                    <a:lnTo>
                      <a:pt x="95722" y="74"/>
                    </a:lnTo>
                    <a:lnTo>
                      <a:pt x="95722" y="95717"/>
                    </a:lnTo>
                    <a:lnTo>
                      <a:pt x="79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7" name="Полилиния 366">
                <a:extLst>
                  <a:ext uri="{FF2B5EF4-FFF2-40B4-BE49-F238E27FC236}">
                    <a16:creationId xmlns:a16="http://schemas.microsoft.com/office/drawing/2014/main" id="{AEB6ED0C-27E6-E243-B8A6-E0C7614725AC}"/>
                  </a:ext>
                </a:extLst>
              </p:cNvPr>
              <p:cNvSpPr/>
              <p:nvPr/>
            </p:nvSpPr>
            <p:spPr>
              <a:xfrm>
                <a:off x="5935839" y="7207548"/>
                <a:ext cx="20324" cy="20324"/>
              </a:xfrm>
              <a:custGeom>
                <a:avLst/>
                <a:gdLst>
                  <a:gd name="connsiteX0" fmla="*/ 20407 w 20324"/>
                  <a:gd name="connsiteY0" fmla="*/ 74 h 20324"/>
                  <a:gd name="connsiteX1" fmla="*/ 83 w 20324"/>
                  <a:gd name="connsiteY1" fmla="*/ 74 h 20324"/>
                  <a:gd name="connsiteX2" fmla="*/ 83 w 20324"/>
                  <a:gd name="connsiteY2" fmla="*/ 20398 h 20324"/>
                  <a:gd name="connsiteX3" fmla="*/ 20407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7" y="74"/>
                    </a:moveTo>
                    <a:lnTo>
                      <a:pt x="83" y="74"/>
                    </a:lnTo>
                    <a:lnTo>
                      <a:pt x="83" y="20398"/>
                    </a:lnTo>
                    <a:cubicBezTo>
                      <a:pt x="83" y="9174"/>
                      <a:pt x="9182" y="74"/>
                      <a:pt x="20407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8" name="Полилиния 367">
                <a:extLst>
                  <a:ext uri="{FF2B5EF4-FFF2-40B4-BE49-F238E27FC236}">
                    <a16:creationId xmlns:a16="http://schemas.microsoft.com/office/drawing/2014/main" id="{27B4711E-E456-B347-8DAF-1C137AB37FD8}"/>
                  </a:ext>
                </a:extLst>
              </p:cNvPr>
              <p:cNvSpPr/>
              <p:nvPr/>
            </p:nvSpPr>
            <p:spPr>
              <a:xfrm>
                <a:off x="6011157" y="7207548"/>
                <a:ext cx="20324" cy="20324"/>
              </a:xfrm>
              <a:custGeom>
                <a:avLst/>
                <a:gdLst>
                  <a:gd name="connsiteX0" fmla="*/ 20406 w 20324"/>
                  <a:gd name="connsiteY0" fmla="*/ 20398 h 20324"/>
                  <a:gd name="connsiteX1" fmla="*/ 20406 w 20324"/>
                  <a:gd name="connsiteY1" fmla="*/ 74 h 20324"/>
                  <a:gd name="connsiteX2" fmla="*/ 82 w 20324"/>
                  <a:gd name="connsiteY2" fmla="*/ 74 h 20324"/>
                  <a:gd name="connsiteX3" fmla="*/ 20406 w 20324"/>
                  <a:gd name="connsiteY3" fmla="*/ 2039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6" y="20398"/>
                    </a:moveTo>
                    <a:lnTo>
                      <a:pt x="20406" y="74"/>
                    </a:lnTo>
                    <a:lnTo>
                      <a:pt x="82" y="74"/>
                    </a:lnTo>
                    <a:cubicBezTo>
                      <a:pt x="11306" y="74"/>
                      <a:pt x="20406" y="9174"/>
                      <a:pt x="20406" y="2039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9" name="Полилиния 368">
                <a:extLst>
                  <a:ext uri="{FF2B5EF4-FFF2-40B4-BE49-F238E27FC236}">
                    <a16:creationId xmlns:a16="http://schemas.microsoft.com/office/drawing/2014/main" id="{005833AA-CA7E-8047-A049-94A9D0426FB6}"/>
                  </a:ext>
                </a:extLst>
              </p:cNvPr>
              <p:cNvSpPr/>
              <p:nvPr/>
            </p:nvSpPr>
            <p:spPr>
              <a:xfrm>
                <a:off x="6011157" y="7282866"/>
                <a:ext cx="20324" cy="20324"/>
              </a:xfrm>
              <a:custGeom>
                <a:avLst/>
                <a:gdLst>
                  <a:gd name="connsiteX0" fmla="*/ 82 w 20324"/>
                  <a:gd name="connsiteY0" fmla="*/ 20397 h 20324"/>
                  <a:gd name="connsiteX1" fmla="*/ 20406 w 20324"/>
                  <a:gd name="connsiteY1" fmla="*/ 73 h 20324"/>
                  <a:gd name="connsiteX2" fmla="*/ 20406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82" y="20397"/>
                    </a:moveTo>
                    <a:cubicBezTo>
                      <a:pt x="11306" y="20397"/>
                      <a:pt x="20406" y="11298"/>
                      <a:pt x="20406" y="73"/>
                    </a:cubicBezTo>
                    <a:lnTo>
                      <a:pt x="20406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0" name="Полилиния 369">
                <a:extLst>
                  <a:ext uri="{FF2B5EF4-FFF2-40B4-BE49-F238E27FC236}">
                    <a16:creationId xmlns:a16="http://schemas.microsoft.com/office/drawing/2014/main" id="{2678D26B-ED2A-9746-A00F-42A319679167}"/>
                  </a:ext>
                </a:extLst>
              </p:cNvPr>
              <p:cNvSpPr/>
              <p:nvPr/>
            </p:nvSpPr>
            <p:spPr>
              <a:xfrm>
                <a:off x="5935839" y="7282866"/>
                <a:ext cx="20324" cy="20324"/>
              </a:xfrm>
              <a:custGeom>
                <a:avLst/>
                <a:gdLst>
                  <a:gd name="connsiteX0" fmla="*/ 20407 w 20324"/>
                  <a:gd name="connsiteY0" fmla="*/ 20397 h 20324"/>
                  <a:gd name="connsiteX1" fmla="*/ 83 w 20324"/>
                  <a:gd name="connsiteY1" fmla="*/ 73 h 20324"/>
                  <a:gd name="connsiteX2" fmla="*/ 83 w 20324"/>
                  <a:gd name="connsiteY2" fmla="*/ 2039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07" y="20397"/>
                    </a:moveTo>
                    <a:cubicBezTo>
                      <a:pt x="9182" y="20397"/>
                      <a:pt x="83" y="11298"/>
                      <a:pt x="83" y="73"/>
                    </a:cubicBezTo>
                    <a:lnTo>
                      <a:pt x="83" y="2039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1" name="Полилиния 370">
                <a:extLst>
                  <a:ext uri="{FF2B5EF4-FFF2-40B4-BE49-F238E27FC236}">
                    <a16:creationId xmlns:a16="http://schemas.microsoft.com/office/drawing/2014/main" id="{32EAE63D-781C-6345-82CB-262C8BF52EB4}"/>
                  </a:ext>
                </a:extLst>
              </p:cNvPr>
              <p:cNvSpPr/>
              <p:nvPr/>
            </p:nvSpPr>
            <p:spPr>
              <a:xfrm>
                <a:off x="6031482" y="7207548"/>
                <a:ext cx="95643" cy="95643"/>
              </a:xfrm>
              <a:custGeom>
                <a:avLst/>
                <a:gdLst>
                  <a:gd name="connsiteX0" fmla="*/ 85 w 95643"/>
                  <a:gd name="connsiteY0" fmla="*/ 74 h 95643"/>
                  <a:gd name="connsiteX1" fmla="*/ 95728 w 95643"/>
                  <a:gd name="connsiteY1" fmla="*/ 74 h 95643"/>
                  <a:gd name="connsiteX2" fmla="*/ 95728 w 95643"/>
                  <a:gd name="connsiteY2" fmla="*/ 95717 h 95643"/>
                  <a:gd name="connsiteX3" fmla="*/ 85 w 95643"/>
                  <a:gd name="connsiteY3" fmla="*/ 9571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74"/>
                    </a:moveTo>
                    <a:lnTo>
                      <a:pt x="95728" y="74"/>
                    </a:lnTo>
                    <a:lnTo>
                      <a:pt x="95728" y="95717"/>
                    </a:lnTo>
                    <a:lnTo>
                      <a:pt x="85" y="9571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2" name="Полилиния 371">
                <a:extLst>
                  <a:ext uri="{FF2B5EF4-FFF2-40B4-BE49-F238E27FC236}">
                    <a16:creationId xmlns:a16="http://schemas.microsoft.com/office/drawing/2014/main" id="{1AC10ECF-A87B-7749-801D-9ED5460DB991}"/>
                  </a:ext>
                </a:extLst>
              </p:cNvPr>
              <p:cNvSpPr/>
              <p:nvPr/>
            </p:nvSpPr>
            <p:spPr>
              <a:xfrm>
                <a:off x="6127125" y="7207548"/>
                <a:ext cx="20324" cy="20324"/>
              </a:xfrm>
              <a:custGeom>
                <a:avLst/>
                <a:gdLst>
                  <a:gd name="connsiteX0" fmla="*/ 20412 w 20324"/>
                  <a:gd name="connsiteY0" fmla="*/ 74 h 20324"/>
                  <a:gd name="connsiteX1" fmla="*/ 88 w 20324"/>
                  <a:gd name="connsiteY1" fmla="*/ 74 h 20324"/>
                  <a:gd name="connsiteX2" fmla="*/ 88 w 20324"/>
                  <a:gd name="connsiteY2" fmla="*/ 20398 h 20324"/>
                  <a:gd name="connsiteX3" fmla="*/ 20412 w 20324"/>
                  <a:gd name="connsiteY3" fmla="*/ 7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12" y="74"/>
                    </a:moveTo>
                    <a:lnTo>
                      <a:pt x="88" y="74"/>
                    </a:lnTo>
                    <a:lnTo>
                      <a:pt x="88" y="20398"/>
                    </a:lnTo>
                    <a:cubicBezTo>
                      <a:pt x="88" y="9174"/>
                      <a:pt x="9188" y="74"/>
                      <a:pt x="20412" y="7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3" name="Полилиния 372">
                <a:extLst>
                  <a:ext uri="{FF2B5EF4-FFF2-40B4-BE49-F238E27FC236}">
                    <a16:creationId xmlns:a16="http://schemas.microsoft.com/office/drawing/2014/main" id="{D1717833-58A0-C447-B877-59255126171C}"/>
                  </a:ext>
                </a:extLst>
              </p:cNvPr>
              <p:cNvSpPr/>
              <p:nvPr/>
            </p:nvSpPr>
            <p:spPr>
              <a:xfrm>
                <a:off x="4214264" y="7303191"/>
                <a:ext cx="95643" cy="95643"/>
              </a:xfrm>
              <a:custGeom>
                <a:avLst/>
                <a:gdLst>
                  <a:gd name="connsiteX0" fmla="*/ 31 w 95643"/>
                  <a:gd name="connsiteY0" fmla="*/ 75395 h 95643"/>
                  <a:gd name="connsiteX1" fmla="*/ 20355 w 95643"/>
                  <a:gd name="connsiteY1" fmla="*/ 95719 h 95643"/>
                  <a:gd name="connsiteX2" fmla="*/ 75350 w 95643"/>
                  <a:gd name="connsiteY2" fmla="*/ 95719 h 95643"/>
                  <a:gd name="connsiteX3" fmla="*/ 95674 w 95643"/>
                  <a:gd name="connsiteY3" fmla="*/ 75395 h 95643"/>
                  <a:gd name="connsiteX4" fmla="*/ 95674 w 95643"/>
                  <a:gd name="connsiteY4" fmla="*/ 76 h 95643"/>
                  <a:gd name="connsiteX5" fmla="*/ 31 w 95643"/>
                  <a:gd name="connsiteY5" fmla="*/ 76 h 95643"/>
                  <a:gd name="connsiteX6" fmla="*/ 31 w 95643"/>
                  <a:gd name="connsiteY6" fmla="*/ 7539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31" y="75395"/>
                    </a:moveTo>
                    <a:cubicBezTo>
                      <a:pt x="31" y="86620"/>
                      <a:pt x="9130" y="95719"/>
                      <a:pt x="20355" y="95719"/>
                    </a:cubicBezTo>
                    <a:lnTo>
                      <a:pt x="75350" y="95719"/>
                    </a:lnTo>
                    <a:cubicBezTo>
                      <a:pt x="86574" y="95719"/>
                      <a:pt x="95674" y="86620"/>
                      <a:pt x="95674" y="75395"/>
                    </a:cubicBezTo>
                    <a:lnTo>
                      <a:pt x="95674" y="76"/>
                    </a:lnTo>
                    <a:lnTo>
                      <a:pt x="31" y="76"/>
                    </a:lnTo>
                    <a:lnTo>
                      <a:pt x="31" y="7539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4" name="Полилиния 373">
                <a:extLst>
                  <a:ext uri="{FF2B5EF4-FFF2-40B4-BE49-F238E27FC236}">
                    <a16:creationId xmlns:a16="http://schemas.microsoft.com/office/drawing/2014/main" id="{55D84D20-569F-D543-835A-CEE586433A3C}"/>
                  </a:ext>
                </a:extLst>
              </p:cNvPr>
              <p:cNvSpPr/>
              <p:nvPr/>
            </p:nvSpPr>
            <p:spPr>
              <a:xfrm>
                <a:off x="4309907" y="7303191"/>
                <a:ext cx="20324" cy="20324"/>
              </a:xfrm>
              <a:custGeom>
                <a:avLst/>
                <a:gdLst>
                  <a:gd name="connsiteX0" fmla="*/ 20358 w 20324"/>
                  <a:gd name="connsiteY0" fmla="*/ 77 h 20324"/>
                  <a:gd name="connsiteX1" fmla="*/ 34 w 20324"/>
                  <a:gd name="connsiteY1" fmla="*/ 77 h 20324"/>
                  <a:gd name="connsiteX2" fmla="*/ 34 w 20324"/>
                  <a:gd name="connsiteY2" fmla="*/ 20401 h 20324"/>
                  <a:gd name="connsiteX3" fmla="*/ 20358 w 20324"/>
                  <a:gd name="connsiteY3" fmla="*/ 7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58" y="77"/>
                    </a:moveTo>
                    <a:lnTo>
                      <a:pt x="34" y="77"/>
                    </a:lnTo>
                    <a:lnTo>
                      <a:pt x="34" y="20401"/>
                    </a:lnTo>
                    <a:cubicBezTo>
                      <a:pt x="34" y="9176"/>
                      <a:pt x="9134" y="77"/>
                      <a:pt x="20358" y="7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5" name="Полилиния 374">
                <a:extLst>
                  <a:ext uri="{FF2B5EF4-FFF2-40B4-BE49-F238E27FC236}">
                    <a16:creationId xmlns:a16="http://schemas.microsoft.com/office/drawing/2014/main" id="{4B9EBC8D-8A91-EF41-88A1-72EF7A5BAA71}"/>
                  </a:ext>
                </a:extLst>
              </p:cNvPr>
              <p:cNvSpPr/>
              <p:nvPr/>
            </p:nvSpPr>
            <p:spPr>
              <a:xfrm>
                <a:off x="4501194" y="7303191"/>
                <a:ext cx="95643" cy="95643"/>
              </a:xfrm>
              <a:custGeom>
                <a:avLst/>
                <a:gdLst>
                  <a:gd name="connsiteX0" fmla="*/ 39 w 95643"/>
                  <a:gd name="connsiteY0" fmla="*/ 75395 h 95643"/>
                  <a:gd name="connsiteX1" fmla="*/ 20364 w 95643"/>
                  <a:gd name="connsiteY1" fmla="*/ 95719 h 95643"/>
                  <a:gd name="connsiteX2" fmla="*/ 95682 w 95643"/>
                  <a:gd name="connsiteY2" fmla="*/ 95719 h 95643"/>
                  <a:gd name="connsiteX3" fmla="*/ 95682 w 95643"/>
                  <a:gd name="connsiteY3" fmla="*/ 76 h 95643"/>
                  <a:gd name="connsiteX4" fmla="*/ 39 w 95643"/>
                  <a:gd name="connsiteY4" fmla="*/ 76 h 95643"/>
                  <a:gd name="connsiteX5" fmla="*/ 39 w 95643"/>
                  <a:gd name="connsiteY5" fmla="*/ 7539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39" y="75395"/>
                    </a:moveTo>
                    <a:cubicBezTo>
                      <a:pt x="39" y="86620"/>
                      <a:pt x="9139" y="95719"/>
                      <a:pt x="20364" y="95719"/>
                    </a:cubicBezTo>
                    <a:lnTo>
                      <a:pt x="95682" y="95719"/>
                    </a:lnTo>
                    <a:lnTo>
                      <a:pt x="95682" y="76"/>
                    </a:lnTo>
                    <a:lnTo>
                      <a:pt x="39" y="76"/>
                    </a:lnTo>
                    <a:lnTo>
                      <a:pt x="39" y="7539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6" name="Полилиния 375">
                <a:extLst>
                  <a:ext uri="{FF2B5EF4-FFF2-40B4-BE49-F238E27FC236}">
                    <a16:creationId xmlns:a16="http://schemas.microsoft.com/office/drawing/2014/main" id="{44790EAF-4831-6445-ABE8-633901BE806A}"/>
                  </a:ext>
                </a:extLst>
              </p:cNvPr>
              <p:cNvSpPr/>
              <p:nvPr/>
            </p:nvSpPr>
            <p:spPr>
              <a:xfrm>
                <a:off x="4596837" y="7303191"/>
                <a:ext cx="95643" cy="95643"/>
              </a:xfrm>
              <a:custGeom>
                <a:avLst/>
                <a:gdLst>
                  <a:gd name="connsiteX0" fmla="*/ 42 w 95643"/>
                  <a:gd name="connsiteY0" fmla="*/ 76 h 95643"/>
                  <a:gd name="connsiteX1" fmla="*/ 95685 w 95643"/>
                  <a:gd name="connsiteY1" fmla="*/ 76 h 95643"/>
                  <a:gd name="connsiteX2" fmla="*/ 95685 w 95643"/>
                  <a:gd name="connsiteY2" fmla="*/ 95719 h 95643"/>
                  <a:gd name="connsiteX3" fmla="*/ 42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76"/>
                    </a:moveTo>
                    <a:lnTo>
                      <a:pt x="95685" y="76"/>
                    </a:lnTo>
                    <a:lnTo>
                      <a:pt x="95685" y="95719"/>
                    </a:lnTo>
                    <a:lnTo>
                      <a:pt x="42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7" name="Полилиния 376">
                <a:extLst>
                  <a:ext uri="{FF2B5EF4-FFF2-40B4-BE49-F238E27FC236}">
                    <a16:creationId xmlns:a16="http://schemas.microsoft.com/office/drawing/2014/main" id="{8C9859B2-ADE2-E643-9949-DBB47969BFC7}"/>
                  </a:ext>
                </a:extLst>
              </p:cNvPr>
              <p:cNvSpPr/>
              <p:nvPr/>
            </p:nvSpPr>
            <p:spPr>
              <a:xfrm>
                <a:off x="4692480" y="7303191"/>
                <a:ext cx="95643" cy="95643"/>
              </a:xfrm>
              <a:custGeom>
                <a:avLst/>
                <a:gdLst>
                  <a:gd name="connsiteX0" fmla="*/ 20369 w 95643"/>
                  <a:gd name="connsiteY0" fmla="*/ 95719 h 95643"/>
                  <a:gd name="connsiteX1" fmla="*/ 75364 w 95643"/>
                  <a:gd name="connsiteY1" fmla="*/ 95719 h 95643"/>
                  <a:gd name="connsiteX2" fmla="*/ 95688 w 95643"/>
                  <a:gd name="connsiteY2" fmla="*/ 75395 h 95643"/>
                  <a:gd name="connsiteX3" fmla="*/ 95688 w 95643"/>
                  <a:gd name="connsiteY3" fmla="*/ 20401 h 95643"/>
                  <a:gd name="connsiteX4" fmla="*/ 75364 w 95643"/>
                  <a:gd name="connsiteY4" fmla="*/ 76 h 95643"/>
                  <a:gd name="connsiteX5" fmla="*/ 45 w 95643"/>
                  <a:gd name="connsiteY5" fmla="*/ 76 h 95643"/>
                  <a:gd name="connsiteX6" fmla="*/ 45 w 95643"/>
                  <a:gd name="connsiteY6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69" y="95719"/>
                    </a:moveTo>
                    <a:lnTo>
                      <a:pt x="75364" y="95719"/>
                    </a:lnTo>
                    <a:cubicBezTo>
                      <a:pt x="86589" y="95719"/>
                      <a:pt x="95688" y="86620"/>
                      <a:pt x="95688" y="75395"/>
                    </a:cubicBezTo>
                    <a:lnTo>
                      <a:pt x="95688" y="20401"/>
                    </a:lnTo>
                    <a:cubicBezTo>
                      <a:pt x="95688" y="9176"/>
                      <a:pt x="86589" y="76"/>
                      <a:pt x="75364" y="76"/>
                    </a:cubicBezTo>
                    <a:lnTo>
                      <a:pt x="45" y="76"/>
                    </a:lnTo>
                    <a:lnTo>
                      <a:pt x="45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8" name="Полилиния 377">
                <a:extLst>
                  <a:ext uri="{FF2B5EF4-FFF2-40B4-BE49-F238E27FC236}">
                    <a16:creationId xmlns:a16="http://schemas.microsoft.com/office/drawing/2014/main" id="{7D503073-4D17-BE46-95F2-4B76C8E83963}"/>
                  </a:ext>
                </a:extLst>
              </p:cNvPr>
              <p:cNvSpPr/>
              <p:nvPr/>
            </p:nvSpPr>
            <p:spPr>
              <a:xfrm>
                <a:off x="5170695" y="7303191"/>
                <a:ext cx="95643" cy="95643"/>
              </a:xfrm>
              <a:custGeom>
                <a:avLst/>
                <a:gdLst>
                  <a:gd name="connsiteX0" fmla="*/ 75378 w 95643"/>
                  <a:gd name="connsiteY0" fmla="*/ 76 h 95643"/>
                  <a:gd name="connsiteX1" fmla="*/ 95702 w 95643"/>
                  <a:gd name="connsiteY1" fmla="*/ 76 h 95643"/>
                  <a:gd name="connsiteX2" fmla="*/ 95702 w 95643"/>
                  <a:gd name="connsiteY2" fmla="*/ 95719 h 95643"/>
                  <a:gd name="connsiteX3" fmla="*/ 75378 w 95643"/>
                  <a:gd name="connsiteY3" fmla="*/ 95719 h 95643"/>
                  <a:gd name="connsiteX4" fmla="*/ 20384 w 95643"/>
                  <a:gd name="connsiteY4" fmla="*/ 95719 h 95643"/>
                  <a:gd name="connsiteX5" fmla="*/ 20384 w 95643"/>
                  <a:gd name="connsiteY5" fmla="*/ 76 h 95643"/>
                  <a:gd name="connsiteX6" fmla="*/ 59 w 95643"/>
                  <a:gd name="connsiteY6" fmla="*/ 76 h 95643"/>
                  <a:gd name="connsiteX7" fmla="*/ 20384 w 95643"/>
                  <a:gd name="connsiteY7" fmla="*/ 76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78" y="76"/>
                    </a:moveTo>
                    <a:cubicBezTo>
                      <a:pt x="86603" y="76"/>
                      <a:pt x="95702" y="76"/>
                      <a:pt x="95702" y="76"/>
                    </a:cubicBezTo>
                    <a:lnTo>
                      <a:pt x="95702" y="95719"/>
                    </a:lnTo>
                    <a:cubicBezTo>
                      <a:pt x="95702" y="95719"/>
                      <a:pt x="86603" y="95719"/>
                      <a:pt x="75378" y="95719"/>
                    </a:cubicBezTo>
                    <a:lnTo>
                      <a:pt x="20384" y="95719"/>
                    </a:lnTo>
                    <a:lnTo>
                      <a:pt x="20384" y="76"/>
                    </a:lnTo>
                    <a:cubicBezTo>
                      <a:pt x="9159" y="76"/>
                      <a:pt x="59" y="76"/>
                      <a:pt x="59" y="76"/>
                    </a:cubicBezTo>
                    <a:cubicBezTo>
                      <a:pt x="59" y="76"/>
                      <a:pt x="9159" y="76"/>
                      <a:pt x="20384" y="76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9" name="Полилиния 378">
                <a:extLst>
                  <a:ext uri="{FF2B5EF4-FFF2-40B4-BE49-F238E27FC236}">
                    <a16:creationId xmlns:a16="http://schemas.microsoft.com/office/drawing/2014/main" id="{9F5E6E39-FFF5-6E4A-B9A2-BB47B9269A3C}"/>
                  </a:ext>
                </a:extLst>
              </p:cNvPr>
              <p:cNvSpPr/>
              <p:nvPr/>
            </p:nvSpPr>
            <p:spPr>
              <a:xfrm>
                <a:off x="5341656" y="7303191"/>
                <a:ext cx="20324" cy="20324"/>
              </a:xfrm>
              <a:custGeom>
                <a:avLst/>
                <a:gdLst>
                  <a:gd name="connsiteX0" fmla="*/ 20386 w 20324"/>
                  <a:gd name="connsiteY0" fmla="*/ 20401 h 20324"/>
                  <a:gd name="connsiteX1" fmla="*/ 20386 w 20324"/>
                  <a:gd name="connsiteY1" fmla="*/ 77 h 20324"/>
                  <a:gd name="connsiteX2" fmla="*/ 62 w 20324"/>
                  <a:gd name="connsiteY2" fmla="*/ 77 h 20324"/>
                  <a:gd name="connsiteX3" fmla="*/ 20386 w 20324"/>
                  <a:gd name="connsiteY3" fmla="*/ 20401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6" y="20401"/>
                    </a:moveTo>
                    <a:lnTo>
                      <a:pt x="20386" y="77"/>
                    </a:lnTo>
                    <a:lnTo>
                      <a:pt x="62" y="77"/>
                    </a:lnTo>
                    <a:cubicBezTo>
                      <a:pt x="11286" y="77"/>
                      <a:pt x="20386" y="9176"/>
                      <a:pt x="20386" y="20401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0" name="Полилиния 379">
                <a:extLst>
                  <a:ext uri="{FF2B5EF4-FFF2-40B4-BE49-F238E27FC236}">
                    <a16:creationId xmlns:a16="http://schemas.microsoft.com/office/drawing/2014/main" id="{DEF412E1-9440-F541-8552-D11CF96B7597}"/>
                  </a:ext>
                </a:extLst>
              </p:cNvPr>
              <p:cNvSpPr/>
              <p:nvPr/>
            </p:nvSpPr>
            <p:spPr>
              <a:xfrm>
                <a:off x="5361981" y="7303191"/>
                <a:ext cx="95643" cy="95643"/>
              </a:xfrm>
              <a:custGeom>
                <a:avLst/>
                <a:gdLst>
                  <a:gd name="connsiteX0" fmla="*/ 65 w 95643"/>
                  <a:gd name="connsiteY0" fmla="*/ 75395 h 95643"/>
                  <a:gd name="connsiteX1" fmla="*/ 20389 w 95643"/>
                  <a:gd name="connsiteY1" fmla="*/ 95719 h 95643"/>
                  <a:gd name="connsiteX2" fmla="*/ 95708 w 95643"/>
                  <a:gd name="connsiteY2" fmla="*/ 95719 h 95643"/>
                  <a:gd name="connsiteX3" fmla="*/ 95708 w 95643"/>
                  <a:gd name="connsiteY3" fmla="*/ 76 h 95643"/>
                  <a:gd name="connsiteX4" fmla="*/ 65 w 95643"/>
                  <a:gd name="connsiteY4" fmla="*/ 76 h 95643"/>
                  <a:gd name="connsiteX5" fmla="*/ 65 w 95643"/>
                  <a:gd name="connsiteY5" fmla="*/ 7539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65" y="75395"/>
                    </a:moveTo>
                    <a:cubicBezTo>
                      <a:pt x="65" y="86620"/>
                      <a:pt x="9165" y="95719"/>
                      <a:pt x="20389" y="95719"/>
                    </a:cubicBezTo>
                    <a:lnTo>
                      <a:pt x="95708" y="95719"/>
                    </a:lnTo>
                    <a:lnTo>
                      <a:pt x="95708" y="76"/>
                    </a:lnTo>
                    <a:lnTo>
                      <a:pt x="65" y="76"/>
                    </a:lnTo>
                    <a:lnTo>
                      <a:pt x="65" y="7539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1" name="Полилиния 380">
                <a:extLst>
                  <a:ext uri="{FF2B5EF4-FFF2-40B4-BE49-F238E27FC236}">
                    <a16:creationId xmlns:a16="http://schemas.microsoft.com/office/drawing/2014/main" id="{ECCE855F-7D66-0840-B146-CFF13C91CABF}"/>
                  </a:ext>
                </a:extLst>
              </p:cNvPr>
              <p:cNvSpPr/>
              <p:nvPr/>
            </p:nvSpPr>
            <p:spPr>
              <a:xfrm>
                <a:off x="5457624" y="7303191"/>
                <a:ext cx="95643" cy="95643"/>
              </a:xfrm>
              <a:custGeom>
                <a:avLst/>
                <a:gdLst>
                  <a:gd name="connsiteX0" fmla="*/ 68 w 95643"/>
                  <a:gd name="connsiteY0" fmla="*/ 76 h 95643"/>
                  <a:gd name="connsiteX1" fmla="*/ 95711 w 95643"/>
                  <a:gd name="connsiteY1" fmla="*/ 76 h 95643"/>
                  <a:gd name="connsiteX2" fmla="*/ 95711 w 95643"/>
                  <a:gd name="connsiteY2" fmla="*/ 95719 h 95643"/>
                  <a:gd name="connsiteX3" fmla="*/ 68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68" y="76"/>
                    </a:moveTo>
                    <a:lnTo>
                      <a:pt x="95711" y="76"/>
                    </a:lnTo>
                    <a:lnTo>
                      <a:pt x="95711" y="95719"/>
                    </a:lnTo>
                    <a:lnTo>
                      <a:pt x="68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2" name="Полилиния 381">
                <a:extLst>
                  <a:ext uri="{FF2B5EF4-FFF2-40B4-BE49-F238E27FC236}">
                    <a16:creationId xmlns:a16="http://schemas.microsoft.com/office/drawing/2014/main" id="{B197BE21-E0C3-E146-B7FE-A32C0B236ACE}"/>
                  </a:ext>
                </a:extLst>
              </p:cNvPr>
              <p:cNvSpPr/>
              <p:nvPr/>
            </p:nvSpPr>
            <p:spPr>
              <a:xfrm>
                <a:off x="5553267" y="7303191"/>
                <a:ext cx="95643" cy="95643"/>
              </a:xfrm>
              <a:custGeom>
                <a:avLst/>
                <a:gdLst>
                  <a:gd name="connsiteX0" fmla="*/ 71 w 95643"/>
                  <a:gd name="connsiteY0" fmla="*/ 76 h 95643"/>
                  <a:gd name="connsiteX1" fmla="*/ 95714 w 95643"/>
                  <a:gd name="connsiteY1" fmla="*/ 76 h 95643"/>
                  <a:gd name="connsiteX2" fmla="*/ 95714 w 95643"/>
                  <a:gd name="connsiteY2" fmla="*/ 95719 h 95643"/>
                  <a:gd name="connsiteX3" fmla="*/ 71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1" y="76"/>
                    </a:moveTo>
                    <a:lnTo>
                      <a:pt x="95714" y="76"/>
                    </a:lnTo>
                    <a:lnTo>
                      <a:pt x="95714" y="95719"/>
                    </a:lnTo>
                    <a:lnTo>
                      <a:pt x="71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3" name="Полилиния 382">
                <a:extLst>
                  <a:ext uri="{FF2B5EF4-FFF2-40B4-BE49-F238E27FC236}">
                    <a16:creationId xmlns:a16="http://schemas.microsoft.com/office/drawing/2014/main" id="{C2217EA5-C5CB-C145-9BEF-A491498F393B}"/>
                  </a:ext>
                </a:extLst>
              </p:cNvPr>
              <p:cNvSpPr/>
              <p:nvPr/>
            </p:nvSpPr>
            <p:spPr>
              <a:xfrm>
                <a:off x="5648910" y="7303191"/>
                <a:ext cx="95643" cy="95643"/>
              </a:xfrm>
              <a:custGeom>
                <a:avLst/>
                <a:gdLst>
                  <a:gd name="connsiteX0" fmla="*/ 74 w 95643"/>
                  <a:gd name="connsiteY0" fmla="*/ 76 h 95643"/>
                  <a:gd name="connsiteX1" fmla="*/ 95717 w 95643"/>
                  <a:gd name="connsiteY1" fmla="*/ 76 h 95643"/>
                  <a:gd name="connsiteX2" fmla="*/ 95717 w 95643"/>
                  <a:gd name="connsiteY2" fmla="*/ 95719 h 95643"/>
                  <a:gd name="connsiteX3" fmla="*/ 74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4" y="76"/>
                    </a:moveTo>
                    <a:lnTo>
                      <a:pt x="95717" y="76"/>
                    </a:lnTo>
                    <a:lnTo>
                      <a:pt x="95717" y="95719"/>
                    </a:lnTo>
                    <a:lnTo>
                      <a:pt x="74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4" name="Полилиния 383">
                <a:extLst>
                  <a:ext uri="{FF2B5EF4-FFF2-40B4-BE49-F238E27FC236}">
                    <a16:creationId xmlns:a16="http://schemas.microsoft.com/office/drawing/2014/main" id="{97D2E9CB-D466-D34A-9C30-4DD0778968CD}"/>
                  </a:ext>
                </a:extLst>
              </p:cNvPr>
              <p:cNvSpPr/>
              <p:nvPr/>
            </p:nvSpPr>
            <p:spPr>
              <a:xfrm>
                <a:off x="5744553" y="7303191"/>
                <a:ext cx="95643" cy="95643"/>
              </a:xfrm>
              <a:custGeom>
                <a:avLst/>
                <a:gdLst>
                  <a:gd name="connsiteX0" fmla="*/ 76 w 95643"/>
                  <a:gd name="connsiteY0" fmla="*/ 76 h 95643"/>
                  <a:gd name="connsiteX1" fmla="*/ 95719 w 95643"/>
                  <a:gd name="connsiteY1" fmla="*/ 76 h 95643"/>
                  <a:gd name="connsiteX2" fmla="*/ 95719 w 95643"/>
                  <a:gd name="connsiteY2" fmla="*/ 95719 h 95643"/>
                  <a:gd name="connsiteX3" fmla="*/ 76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6" y="76"/>
                    </a:moveTo>
                    <a:lnTo>
                      <a:pt x="95719" y="76"/>
                    </a:lnTo>
                    <a:lnTo>
                      <a:pt x="95719" y="95719"/>
                    </a:lnTo>
                    <a:lnTo>
                      <a:pt x="76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5" name="Полилиния 384">
                <a:extLst>
                  <a:ext uri="{FF2B5EF4-FFF2-40B4-BE49-F238E27FC236}">
                    <a16:creationId xmlns:a16="http://schemas.microsoft.com/office/drawing/2014/main" id="{F551C33E-FEC4-B749-A83B-2ED8F134EEC5}"/>
                  </a:ext>
                </a:extLst>
              </p:cNvPr>
              <p:cNvSpPr/>
              <p:nvPr/>
            </p:nvSpPr>
            <p:spPr>
              <a:xfrm>
                <a:off x="5840196" y="7303191"/>
                <a:ext cx="95643" cy="95643"/>
              </a:xfrm>
              <a:custGeom>
                <a:avLst/>
                <a:gdLst>
                  <a:gd name="connsiteX0" fmla="*/ 79 w 95643"/>
                  <a:gd name="connsiteY0" fmla="*/ 76 h 95643"/>
                  <a:gd name="connsiteX1" fmla="*/ 95722 w 95643"/>
                  <a:gd name="connsiteY1" fmla="*/ 76 h 95643"/>
                  <a:gd name="connsiteX2" fmla="*/ 95722 w 95643"/>
                  <a:gd name="connsiteY2" fmla="*/ 95719 h 95643"/>
                  <a:gd name="connsiteX3" fmla="*/ 79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79" y="76"/>
                    </a:moveTo>
                    <a:lnTo>
                      <a:pt x="95722" y="76"/>
                    </a:lnTo>
                    <a:lnTo>
                      <a:pt x="95722" y="95719"/>
                    </a:lnTo>
                    <a:lnTo>
                      <a:pt x="79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6" name="Полилиния 385">
                <a:extLst>
                  <a:ext uri="{FF2B5EF4-FFF2-40B4-BE49-F238E27FC236}">
                    <a16:creationId xmlns:a16="http://schemas.microsoft.com/office/drawing/2014/main" id="{3A338A2F-E8B5-9D47-B58D-208A05051BF1}"/>
                  </a:ext>
                </a:extLst>
              </p:cNvPr>
              <p:cNvSpPr/>
              <p:nvPr/>
            </p:nvSpPr>
            <p:spPr>
              <a:xfrm>
                <a:off x="5935839" y="7303191"/>
                <a:ext cx="95643" cy="95643"/>
              </a:xfrm>
              <a:custGeom>
                <a:avLst/>
                <a:gdLst>
                  <a:gd name="connsiteX0" fmla="*/ 82 w 95643"/>
                  <a:gd name="connsiteY0" fmla="*/ 76 h 95643"/>
                  <a:gd name="connsiteX1" fmla="*/ 95725 w 95643"/>
                  <a:gd name="connsiteY1" fmla="*/ 76 h 95643"/>
                  <a:gd name="connsiteX2" fmla="*/ 95725 w 95643"/>
                  <a:gd name="connsiteY2" fmla="*/ 95719 h 95643"/>
                  <a:gd name="connsiteX3" fmla="*/ 82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76"/>
                    </a:moveTo>
                    <a:lnTo>
                      <a:pt x="95725" y="76"/>
                    </a:lnTo>
                    <a:lnTo>
                      <a:pt x="95725" y="95719"/>
                    </a:lnTo>
                    <a:lnTo>
                      <a:pt x="82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7" name="Полилиния 386">
                <a:extLst>
                  <a:ext uri="{FF2B5EF4-FFF2-40B4-BE49-F238E27FC236}">
                    <a16:creationId xmlns:a16="http://schemas.microsoft.com/office/drawing/2014/main" id="{1AB1F437-EA15-4F41-BF5F-E6860C767C41}"/>
                  </a:ext>
                </a:extLst>
              </p:cNvPr>
              <p:cNvSpPr/>
              <p:nvPr/>
            </p:nvSpPr>
            <p:spPr>
              <a:xfrm>
                <a:off x="6031482" y="7303191"/>
                <a:ext cx="95643" cy="95643"/>
              </a:xfrm>
              <a:custGeom>
                <a:avLst/>
                <a:gdLst>
                  <a:gd name="connsiteX0" fmla="*/ 85 w 95643"/>
                  <a:gd name="connsiteY0" fmla="*/ 76 h 95643"/>
                  <a:gd name="connsiteX1" fmla="*/ 95728 w 95643"/>
                  <a:gd name="connsiteY1" fmla="*/ 76 h 95643"/>
                  <a:gd name="connsiteX2" fmla="*/ 95728 w 95643"/>
                  <a:gd name="connsiteY2" fmla="*/ 95719 h 95643"/>
                  <a:gd name="connsiteX3" fmla="*/ 85 w 95643"/>
                  <a:gd name="connsiteY3" fmla="*/ 9571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76"/>
                    </a:moveTo>
                    <a:lnTo>
                      <a:pt x="95728" y="76"/>
                    </a:lnTo>
                    <a:lnTo>
                      <a:pt x="95728" y="95719"/>
                    </a:lnTo>
                    <a:lnTo>
                      <a:pt x="85" y="9571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8" name="Полилиния 387">
                <a:extLst>
                  <a:ext uri="{FF2B5EF4-FFF2-40B4-BE49-F238E27FC236}">
                    <a16:creationId xmlns:a16="http://schemas.microsoft.com/office/drawing/2014/main" id="{FD38EF0B-E5CB-BD43-9A30-53E0AC10C1C2}"/>
                  </a:ext>
                </a:extLst>
              </p:cNvPr>
              <p:cNvSpPr/>
              <p:nvPr/>
            </p:nvSpPr>
            <p:spPr>
              <a:xfrm>
                <a:off x="4385226" y="7474152"/>
                <a:ext cx="20324" cy="20324"/>
              </a:xfrm>
              <a:custGeom>
                <a:avLst/>
                <a:gdLst>
                  <a:gd name="connsiteX0" fmla="*/ 33 w 20324"/>
                  <a:gd name="connsiteY0" fmla="*/ 20403 h 20324"/>
                  <a:gd name="connsiteX1" fmla="*/ 20357 w 20324"/>
                  <a:gd name="connsiteY1" fmla="*/ 79 h 20324"/>
                  <a:gd name="connsiteX2" fmla="*/ 20357 w 20324"/>
                  <a:gd name="connsiteY2" fmla="*/ 2040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33" y="20403"/>
                    </a:moveTo>
                    <a:cubicBezTo>
                      <a:pt x="11258" y="20403"/>
                      <a:pt x="20357" y="11304"/>
                      <a:pt x="20357" y="79"/>
                    </a:cubicBezTo>
                    <a:lnTo>
                      <a:pt x="20357" y="2040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9" name="Полилиния 388">
                <a:extLst>
                  <a:ext uri="{FF2B5EF4-FFF2-40B4-BE49-F238E27FC236}">
                    <a16:creationId xmlns:a16="http://schemas.microsoft.com/office/drawing/2014/main" id="{244DD004-C2AC-594C-A95D-4257CEF9F5C8}"/>
                  </a:ext>
                </a:extLst>
              </p:cNvPr>
              <p:cNvSpPr/>
              <p:nvPr/>
            </p:nvSpPr>
            <p:spPr>
              <a:xfrm>
                <a:off x="4405550" y="7398834"/>
                <a:ext cx="95643" cy="95643"/>
              </a:xfrm>
              <a:custGeom>
                <a:avLst/>
                <a:gdLst>
                  <a:gd name="connsiteX0" fmla="*/ 95680 w 95643"/>
                  <a:gd name="connsiteY0" fmla="*/ 75398 h 95643"/>
                  <a:gd name="connsiteX1" fmla="*/ 95680 w 95643"/>
                  <a:gd name="connsiteY1" fmla="*/ 20403 h 95643"/>
                  <a:gd name="connsiteX2" fmla="*/ 75355 w 95643"/>
                  <a:gd name="connsiteY2" fmla="*/ 79 h 95643"/>
                  <a:gd name="connsiteX3" fmla="*/ 20361 w 95643"/>
                  <a:gd name="connsiteY3" fmla="*/ 79 h 95643"/>
                  <a:gd name="connsiteX4" fmla="*/ 37 w 95643"/>
                  <a:gd name="connsiteY4" fmla="*/ 20403 h 95643"/>
                  <a:gd name="connsiteX5" fmla="*/ 37 w 95643"/>
                  <a:gd name="connsiteY5" fmla="*/ 95722 h 95643"/>
                  <a:gd name="connsiteX6" fmla="*/ 95680 w 95643"/>
                  <a:gd name="connsiteY6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95680" y="75398"/>
                    </a:moveTo>
                    <a:lnTo>
                      <a:pt x="95680" y="20403"/>
                    </a:lnTo>
                    <a:cubicBezTo>
                      <a:pt x="95680" y="9179"/>
                      <a:pt x="86580" y="79"/>
                      <a:pt x="75355" y="79"/>
                    </a:cubicBezTo>
                    <a:lnTo>
                      <a:pt x="20361" y="79"/>
                    </a:lnTo>
                    <a:cubicBezTo>
                      <a:pt x="9136" y="79"/>
                      <a:pt x="37" y="9179"/>
                      <a:pt x="37" y="20403"/>
                    </a:cubicBezTo>
                    <a:lnTo>
                      <a:pt x="37" y="95722"/>
                    </a:lnTo>
                    <a:lnTo>
                      <a:pt x="95680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0" name="Полилиния 389">
                <a:extLst>
                  <a:ext uri="{FF2B5EF4-FFF2-40B4-BE49-F238E27FC236}">
                    <a16:creationId xmlns:a16="http://schemas.microsoft.com/office/drawing/2014/main" id="{332AFBA4-C759-B149-A202-47F74A2B0C52}"/>
                  </a:ext>
                </a:extLst>
              </p:cNvPr>
              <p:cNvSpPr/>
              <p:nvPr/>
            </p:nvSpPr>
            <p:spPr>
              <a:xfrm>
                <a:off x="4501194" y="7474152"/>
                <a:ext cx="20324" cy="20324"/>
              </a:xfrm>
              <a:custGeom>
                <a:avLst/>
                <a:gdLst>
                  <a:gd name="connsiteX0" fmla="*/ 20364 w 20324"/>
                  <a:gd name="connsiteY0" fmla="*/ 20403 h 20324"/>
                  <a:gd name="connsiteX1" fmla="*/ 40 w 20324"/>
                  <a:gd name="connsiteY1" fmla="*/ 79 h 20324"/>
                  <a:gd name="connsiteX2" fmla="*/ 40 w 20324"/>
                  <a:gd name="connsiteY2" fmla="*/ 2040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64" y="20403"/>
                    </a:moveTo>
                    <a:cubicBezTo>
                      <a:pt x="9139" y="20403"/>
                      <a:pt x="40" y="11304"/>
                      <a:pt x="40" y="79"/>
                    </a:cubicBezTo>
                    <a:lnTo>
                      <a:pt x="40" y="2040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1" name="Полилиния 390">
                <a:extLst>
                  <a:ext uri="{FF2B5EF4-FFF2-40B4-BE49-F238E27FC236}">
                    <a16:creationId xmlns:a16="http://schemas.microsoft.com/office/drawing/2014/main" id="{A2DA5098-2872-F647-B174-17CB0091DCBF}"/>
                  </a:ext>
                </a:extLst>
              </p:cNvPr>
              <p:cNvSpPr/>
              <p:nvPr/>
            </p:nvSpPr>
            <p:spPr>
              <a:xfrm>
                <a:off x="4767798" y="7474152"/>
                <a:ext cx="20324" cy="20324"/>
              </a:xfrm>
              <a:custGeom>
                <a:avLst/>
                <a:gdLst>
                  <a:gd name="connsiteX0" fmla="*/ 45 w 20324"/>
                  <a:gd name="connsiteY0" fmla="*/ 20403 h 20324"/>
                  <a:gd name="connsiteX1" fmla="*/ 20369 w 20324"/>
                  <a:gd name="connsiteY1" fmla="*/ 79 h 20324"/>
                  <a:gd name="connsiteX2" fmla="*/ 20369 w 20324"/>
                  <a:gd name="connsiteY2" fmla="*/ 2040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45" y="20403"/>
                    </a:moveTo>
                    <a:cubicBezTo>
                      <a:pt x="11269" y="20403"/>
                      <a:pt x="20369" y="11304"/>
                      <a:pt x="20369" y="79"/>
                    </a:cubicBezTo>
                    <a:lnTo>
                      <a:pt x="20369" y="2040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2" name="Полилиния 391">
                <a:extLst>
                  <a:ext uri="{FF2B5EF4-FFF2-40B4-BE49-F238E27FC236}">
                    <a16:creationId xmlns:a16="http://schemas.microsoft.com/office/drawing/2014/main" id="{F07B2114-70FD-6A4F-907E-BC5253E54596}"/>
                  </a:ext>
                </a:extLst>
              </p:cNvPr>
              <p:cNvSpPr/>
              <p:nvPr/>
            </p:nvSpPr>
            <p:spPr>
              <a:xfrm>
                <a:off x="4788123" y="7398834"/>
                <a:ext cx="95643" cy="95643"/>
              </a:xfrm>
              <a:custGeom>
                <a:avLst/>
                <a:gdLst>
                  <a:gd name="connsiteX0" fmla="*/ 20372 w 95643"/>
                  <a:gd name="connsiteY0" fmla="*/ 79 h 95643"/>
                  <a:gd name="connsiteX1" fmla="*/ 48 w 95643"/>
                  <a:gd name="connsiteY1" fmla="*/ 20403 h 95643"/>
                  <a:gd name="connsiteX2" fmla="*/ 48 w 95643"/>
                  <a:gd name="connsiteY2" fmla="*/ 95722 h 95643"/>
                  <a:gd name="connsiteX3" fmla="*/ 95691 w 95643"/>
                  <a:gd name="connsiteY3" fmla="*/ 95722 h 95643"/>
                  <a:gd name="connsiteX4" fmla="*/ 95691 w 95643"/>
                  <a:gd name="connsiteY4" fmla="*/ 79 h 95643"/>
                  <a:gd name="connsiteX5" fmla="*/ 20372 w 95643"/>
                  <a:gd name="connsiteY5" fmla="*/ 7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72" y="79"/>
                    </a:moveTo>
                    <a:cubicBezTo>
                      <a:pt x="9147" y="79"/>
                      <a:pt x="48" y="9179"/>
                      <a:pt x="48" y="20403"/>
                    </a:cubicBezTo>
                    <a:lnTo>
                      <a:pt x="48" y="95722"/>
                    </a:lnTo>
                    <a:lnTo>
                      <a:pt x="95691" y="95722"/>
                    </a:lnTo>
                    <a:lnTo>
                      <a:pt x="95691" y="79"/>
                    </a:lnTo>
                    <a:lnTo>
                      <a:pt x="20372" y="7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3" name="Полилиния 392">
                <a:extLst>
                  <a:ext uri="{FF2B5EF4-FFF2-40B4-BE49-F238E27FC236}">
                    <a16:creationId xmlns:a16="http://schemas.microsoft.com/office/drawing/2014/main" id="{94C591C9-28E2-2A40-B5C0-A67ED5C977CF}"/>
                  </a:ext>
                </a:extLst>
              </p:cNvPr>
              <p:cNvSpPr/>
              <p:nvPr/>
            </p:nvSpPr>
            <p:spPr>
              <a:xfrm>
                <a:off x="4883766" y="7398834"/>
                <a:ext cx="95643" cy="95643"/>
              </a:xfrm>
              <a:custGeom>
                <a:avLst/>
                <a:gdLst>
                  <a:gd name="connsiteX0" fmla="*/ 51 w 95643"/>
                  <a:gd name="connsiteY0" fmla="*/ 79 h 95643"/>
                  <a:gd name="connsiteX1" fmla="*/ 95694 w 95643"/>
                  <a:gd name="connsiteY1" fmla="*/ 79 h 95643"/>
                  <a:gd name="connsiteX2" fmla="*/ 95694 w 95643"/>
                  <a:gd name="connsiteY2" fmla="*/ 95722 h 95643"/>
                  <a:gd name="connsiteX3" fmla="*/ 51 w 95643"/>
                  <a:gd name="connsiteY3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1" y="79"/>
                    </a:moveTo>
                    <a:lnTo>
                      <a:pt x="95694" y="79"/>
                    </a:lnTo>
                    <a:lnTo>
                      <a:pt x="95694" y="95722"/>
                    </a:lnTo>
                    <a:lnTo>
                      <a:pt x="51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4" name="Полилиния 393">
                <a:extLst>
                  <a:ext uri="{FF2B5EF4-FFF2-40B4-BE49-F238E27FC236}">
                    <a16:creationId xmlns:a16="http://schemas.microsoft.com/office/drawing/2014/main" id="{A78B5727-A49B-9F4C-8320-7DBC91E22F3C}"/>
                  </a:ext>
                </a:extLst>
              </p:cNvPr>
              <p:cNvSpPr/>
              <p:nvPr/>
            </p:nvSpPr>
            <p:spPr>
              <a:xfrm>
                <a:off x="4979409" y="7398834"/>
                <a:ext cx="95643" cy="95643"/>
              </a:xfrm>
              <a:custGeom>
                <a:avLst/>
                <a:gdLst>
                  <a:gd name="connsiteX0" fmla="*/ 54 w 95643"/>
                  <a:gd name="connsiteY0" fmla="*/ 79 h 95643"/>
                  <a:gd name="connsiteX1" fmla="*/ 95697 w 95643"/>
                  <a:gd name="connsiteY1" fmla="*/ 79 h 95643"/>
                  <a:gd name="connsiteX2" fmla="*/ 95697 w 95643"/>
                  <a:gd name="connsiteY2" fmla="*/ 95722 h 95643"/>
                  <a:gd name="connsiteX3" fmla="*/ 54 w 95643"/>
                  <a:gd name="connsiteY3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4" y="79"/>
                    </a:moveTo>
                    <a:lnTo>
                      <a:pt x="95697" y="79"/>
                    </a:lnTo>
                    <a:lnTo>
                      <a:pt x="95697" y="95722"/>
                    </a:lnTo>
                    <a:lnTo>
                      <a:pt x="54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5" name="Полилиния 394">
                <a:extLst>
                  <a:ext uri="{FF2B5EF4-FFF2-40B4-BE49-F238E27FC236}">
                    <a16:creationId xmlns:a16="http://schemas.microsoft.com/office/drawing/2014/main" id="{191AE3F7-90AC-8048-ABB4-863F9D0E8E83}"/>
                  </a:ext>
                </a:extLst>
              </p:cNvPr>
              <p:cNvSpPr/>
              <p:nvPr/>
            </p:nvSpPr>
            <p:spPr>
              <a:xfrm>
                <a:off x="5075052" y="7398834"/>
                <a:ext cx="95643" cy="95643"/>
              </a:xfrm>
              <a:custGeom>
                <a:avLst/>
                <a:gdLst>
                  <a:gd name="connsiteX0" fmla="*/ 20381 w 95643"/>
                  <a:gd name="connsiteY0" fmla="*/ 95722 h 95643"/>
                  <a:gd name="connsiteX1" fmla="*/ 75375 w 95643"/>
                  <a:gd name="connsiteY1" fmla="*/ 95722 h 95643"/>
                  <a:gd name="connsiteX2" fmla="*/ 95700 w 95643"/>
                  <a:gd name="connsiteY2" fmla="*/ 75398 h 95643"/>
                  <a:gd name="connsiteX3" fmla="*/ 95700 w 95643"/>
                  <a:gd name="connsiteY3" fmla="*/ 20403 h 95643"/>
                  <a:gd name="connsiteX4" fmla="*/ 75375 w 95643"/>
                  <a:gd name="connsiteY4" fmla="*/ 79 h 95643"/>
                  <a:gd name="connsiteX5" fmla="*/ 57 w 95643"/>
                  <a:gd name="connsiteY5" fmla="*/ 79 h 95643"/>
                  <a:gd name="connsiteX6" fmla="*/ 57 w 95643"/>
                  <a:gd name="connsiteY6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81" y="95722"/>
                    </a:moveTo>
                    <a:lnTo>
                      <a:pt x="75375" y="95722"/>
                    </a:lnTo>
                    <a:cubicBezTo>
                      <a:pt x="86600" y="95722"/>
                      <a:pt x="95700" y="86623"/>
                      <a:pt x="95700" y="75398"/>
                    </a:cubicBezTo>
                    <a:lnTo>
                      <a:pt x="95700" y="20403"/>
                    </a:lnTo>
                    <a:cubicBezTo>
                      <a:pt x="95700" y="9179"/>
                      <a:pt x="86600" y="79"/>
                      <a:pt x="75375" y="79"/>
                    </a:cubicBezTo>
                    <a:lnTo>
                      <a:pt x="57" y="79"/>
                    </a:lnTo>
                    <a:lnTo>
                      <a:pt x="57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6" name="Полилиния 395">
                <a:extLst>
                  <a:ext uri="{FF2B5EF4-FFF2-40B4-BE49-F238E27FC236}">
                    <a16:creationId xmlns:a16="http://schemas.microsoft.com/office/drawing/2014/main" id="{6384831B-388D-8742-809E-2D8D8F5544EA}"/>
                  </a:ext>
                </a:extLst>
              </p:cNvPr>
              <p:cNvSpPr/>
              <p:nvPr/>
            </p:nvSpPr>
            <p:spPr>
              <a:xfrm>
                <a:off x="5266338" y="7398834"/>
                <a:ext cx="95643" cy="95643"/>
              </a:xfrm>
              <a:custGeom>
                <a:avLst/>
                <a:gdLst>
                  <a:gd name="connsiteX0" fmla="*/ 75381 w 95643"/>
                  <a:gd name="connsiteY0" fmla="*/ 79 h 95643"/>
                  <a:gd name="connsiteX1" fmla="*/ 95705 w 95643"/>
                  <a:gd name="connsiteY1" fmla="*/ 79 h 95643"/>
                  <a:gd name="connsiteX2" fmla="*/ 95705 w 95643"/>
                  <a:gd name="connsiteY2" fmla="*/ 95722 h 95643"/>
                  <a:gd name="connsiteX3" fmla="*/ 75381 w 95643"/>
                  <a:gd name="connsiteY3" fmla="*/ 95722 h 95643"/>
                  <a:gd name="connsiteX4" fmla="*/ 20386 w 95643"/>
                  <a:gd name="connsiteY4" fmla="*/ 95722 h 95643"/>
                  <a:gd name="connsiteX5" fmla="*/ 20386 w 95643"/>
                  <a:gd name="connsiteY5" fmla="*/ 79 h 95643"/>
                  <a:gd name="connsiteX6" fmla="*/ 62 w 95643"/>
                  <a:gd name="connsiteY6" fmla="*/ 79 h 95643"/>
                  <a:gd name="connsiteX7" fmla="*/ 20386 w 95643"/>
                  <a:gd name="connsiteY7" fmla="*/ 79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1" y="79"/>
                    </a:moveTo>
                    <a:cubicBezTo>
                      <a:pt x="86606" y="79"/>
                      <a:pt x="95705" y="79"/>
                      <a:pt x="95705" y="79"/>
                    </a:cubicBezTo>
                    <a:lnTo>
                      <a:pt x="95705" y="95722"/>
                    </a:lnTo>
                    <a:cubicBezTo>
                      <a:pt x="95705" y="95722"/>
                      <a:pt x="86606" y="95722"/>
                      <a:pt x="75381" y="95722"/>
                    </a:cubicBezTo>
                    <a:lnTo>
                      <a:pt x="20386" y="95722"/>
                    </a:lnTo>
                    <a:lnTo>
                      <a:pt x="20386" y="79"/>
                    </a:lnTo>
                    <a:cubicBezTo>
                      <a:pt x="9162" y="79"/>
                      <a:pt x="62" y="79"/>
                      <a:pt x="62" y="79"/>
                    </a:cubicBezTo>
                    <a:cubicBezTo>
                      <a:pt x="62" y="79"/>
                      <a:pt x="9162" y="79"/>
                      <a:pt x="20386" y="79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7" name="Полилиния 396">
                <a:extLst>
                  <a:ext uri="{FF2B5EF4-FFF2-40B4-BE49-F238E27FC236}">
                    <a16:creationId xmlns:a16="http://schemas.microsoft.com/office/drawing/2014/main" id="{C7E6108C-E992-EF46-8C86-4429F0475B78}"/>
                  </a:ext>
                </a:extLst>
              </p:cNvPr>
              <p:cNvSpPr/>
              <p:nvPr/>
            </p:nvSpPr>
            <p:spPr>
              <a:xfrm>
                <a:off x="5532942" y="7398834"/>
                <a:ext cx="20324" cy="20324"/>
              </a:xfrm>
              <a:custGeom>
                <a:avLst/>
                <a:gdLst>
                  <a:gd name="connsiteX0" fmla="*/ 20392 w 20324"/>
                  <a:gd name="connsiteY0" fmla="*/ 20404 h 20324"/>
                  <a:gd name="connsiteX1" fmla="*/ 20392 w 20324"/>
                  <a:gd name="connsiteY1" fmla="*/ 80 h 20324"/>
                  <a:gd name="connsiteX2" fmla="*/ 67 w 20324"/>
                  <a:gd name="connsiteY2" fmla="*/ 80 h 20324"/>
                  <a:gd name="connsiteX3" fmla="*/ 20392 w 20324"/>
                  <a:gd name="connsiteY3" fmla="*/ 2040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2" y="20404"/>
                    </a:moveTo>
                    <a:lnTo>
                      <a:pt x="20392" y="80"/>
                    </a:lnTo>
                    <a:lnTo>
                      <a:pt x="67" y="80"/>
                    </a:lnTo>
                    <a:cubicBezTo>
                      <a:pt x="11292" y="80"/>
                      <a:pt x="20392" y="9179"/>
                      <a:pt x="20392" y="2040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8" name="Полилиния 397">
                <a:extLst>
                  <a:ext uri="{FF2B5EF4-FFF2-40B4-BE49-F238E27FC236}">
                    <a16:creationId xmlns:a16="http://schemas.microsoft.com/office/drawing/2014/main" id="{AE037CDC-2D3A-F247-A078-FA5ED1C03237}"/>
                  </a:ext>
                </a:extLst>
              </p:cNvPr>
              <p:cNvSpPr/>
              <p:nvPr/>
            </p:nvSpPr>
            <p:spPr>
              <a:xfrm>
                <a:off x="5553267" y="7398834"/>
                <a:ext cx="95643" cy="95643"/>
              </a:xfrm>
              <a:custGeom>
                <a:avLst/>
                <a:gdLst>
                  <a:gd name="connsiteX0" fmla="*/ 71 w 95643"/>
                  <a:gd name="connsiteY0" fmla="*/ 75398 h 95643"/>
                  <a:gd name="connsiteX1" fmla="*/ 20395 w 95643"/>
                  <a:gd name="connsiteY1" fmla="*/ 95722 h 95643"/>
                  <a:gd name="connsiteX2" fmla="*/ 75390 w 95643"/>
                  <a:gd name="connsiteY2" fmla="*/ 95722 h 95643"/>
                  <a:gd name="connsiteX3" fmla="*/ 95714 w 95643"/>
                  <a:gd name="connsiteY3" fmla="*/ 75398 h 95643"/>
                  <a:gd name="connsiteX4" fmla="*/ 95714 w 95643"/>
                  <a:gd name="connsiteY4" fmla="*/ 79 h 95643"/>
                  <a:gd name="connsiteX5" fmla="*/ 71 w 95643"/>
                  <a:gd name="connsiteY5" fmla="*/ 79 h 95643"/>
                  <a:gd name="connsiteX6" fmla="*/ 71 w 95643"/>
                  <a:gd name="connsiteY6" fmla="*/ 7539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1" y="75398"/>
                    </a:moveTo>
                    <a:cubicBezTo>
                      <a:pt x="71" y="86623"/>
                      <a:pt x="9170" y="95722"/>
                      <a:pt x="20395" y="95722"/>
                    </a:cubicBezTo>
                    <a:lnTo>
                      <a:pt x="75390" y="95722"/>
                    </a:lnTo>
                    <a:cubicBezTo>
                      <a:pt x="86614" y="95722"/>
                      <a:pt x="95714" y="86623"/>
                      <a:pt x="95714" y="75398"/>
                    </a:cubicBezTo>
                    <a:lnTo>
                      <a:pt x="95714" y="79"/>
                    </a:lnTo>
                    <a:lnTo>
                      <a:pt x="71" y="79"/>
                    </a:lnTo>
                    <a:lnTo>
                      <a:pt x="71" y="7539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9" name="Полилиния 398">
                <a:extLst>
                  <a:ext uri="{FF2B5EF4-FFF2-40B4-BE49-F238E27FC236}">
                    <a16:creationId xmlns:a16="http://schemas.microsoft.com/office/drawing/2014/main" id="{A8E29CA6-CD30-EB48-8700-4200C43FC25C}"/>
                  </a:ext>
                </a:extLst>
              </p:cNvPr>
              <p:cNvSpPr/>
              <p:nvPr/>
            </p:nvSpPr>
            <p:spPr>
              <a:xfrm>
                <a:off x="5648910" y="7398834"/>
                <a:ext cx="20324" cy="20324"/>
              </a:xfrm>
              <a:custGeom>
                <a:avLst/>
                <a:gdLst>
                  <a:gd name="connsiteX0" fmla="*/ 20398 w 20324"/>
                  <a:gd name="connsiteY0" fmla="*/ 80 h 20324"/>
                  <a:gd name="connsiteX1" fmla="*/ 74 w 20324"/>
                  <a:gd name="connsiteY1" fmla="*/ 80 h 20324"/>
                  <a:gd name="connsiteX2" fmla="*/ 74 w 20324"/>
                  <a:gd name="connsiteY2" fmla="*/ 20404 h 20324"/>
                  <a:gd name="connsiteX3" fmla="*/ 20398 w 20324"/>
                  <a:gd name="connsiteY3" fmla="*/ 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8" y="80"/>
                    </a:moveTo>
                    <a:lnTo>
                      <a:pt x="74" y="80"/>
                    </a:lnTo>
                    <a:lnTo>
                      <a:pt x="74" y="20404"/>
                    </a:lnTo>
                    <a:cubicBezTo>
                      <a:pt x="74" y="9179"/>
                      <a:pt x="9174" y="80"/>
                      <a:pt x="20398" y="8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0" name="Полилиния 399">
                <a:extLst>
                  <a:ext uri="{FF2B5EF4-FFF2-40B4-BE49-F238E27FC236}">
                    <a16:creationId xmlns:a16="http://schemas.microsoft.com/office/drawing/2014/main" id="{20FF980B-CB23-344E-A1D3-C62EB1B55FEE}"/>
                  </a:ext>
                </a:extLst>
              </p:cNvPr>
              <p:cNvSpPr/>
              <p:nvPr/>
            </p:nvSpPr>
            <p:spPr>
              <a:xfrm>
                <a:off x="5724228" y="7398834"/>
                <a:ext cx="20324" cy="20324"/>
              </a:xfrm>
              <a:custGeom>
                <a:avLst/>
                <a:gdLst>
                  <a:gd name="connsiteX0" fmla="*/ 20397 w 20324"/>
                  <a:gd name="connsiteY0" fmla="*/ 20404 h 20324"/>
                  <a:gd name="connsiteX1" fmla="*/ 20397 w 20324"/>
                  <a:gd name="connsiteY1" fmla="*/ 80 h 20324"/>
                  <a:gd name="connsiteX2" fmla="*/ 73 w 20324"/>
                  <a:gd name="connsiteY2" fmla="*/ 80 h 20324"/>
                  <a:gd name="connsiteX3" fmla="*/ 20397 w 20324"/>
                  <a:gd name="connsiteY3" fmla="*/ 2040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97" y="20404"/>
                    </a:moveTo>
                    <a:lnTo>
                      <a:pt x="20397" y="80"/>
                    </a:lnTo>
                    <a:lnTo>
                      <a:pt x="73" y="80"/>
                    </a:lnTo>
                    <a:cubicBezTo>
                      <a:pt x="11298" y="80"/>
                      <a:pt x="20397" y="9179"/>
                      <a:pt x="20397" y="2040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1" name="Полилиния 400">
                <a:extLst>
                  <a:ext uri="{FF2B5EF4-FFF2-40B4-BE49-F238E27FC236}">
                    <a16:creationId xmlns:a16="http://schemas.microsoft.com/office/drawing/2014/main" id="{061EA78B-7D6B-444B-9353-AC1B65820D24}"/>
                  </a:ext>
                </a:extLst>
              </p:cNvPr>
              <p:cNvSpPr/>
              <p:nvPr/>
            </p:nvSpPr>
            <p:spPr>
              <a:xfrm>
                <a:off x="5744553" y="7398834"/>
                <a:ext cx="95643" cy="95643"/>
              </a:xfrm>
              <a:custGeom>
                <a:avLst/>
                <a:gdLst>
                  <a:gd name="connsiteX0" fmla="*/ 76 w 95643"/>
                  <a:gd name="connsiteY0" fmla="*/ 75398 h 95643"/>
                  <a:gd name="connsiteX1" fmla="*/ 20401 w 95643"/>
                  <a:gd name="connsiteY1" fmla="*/ 95722 h 95643"/>
                  <a:gd name="connsiteX2" fmla="*/ 75395 w 95643"/>
                  <a:gd name="connsiteY2" fmla="*/ 95722 h 95643"/>
                  <a:gd name="connsiteX3" fmla="*/ 95719 w 95643"/>
                  <a:gd name="connsiteY3" fmla="*/ 75398 h 95643"/>
                  <a:gd name="connsiteX4" fmla="*/ 95719 w 95643"/>
                  <a:gd name="connsiteY4" fmla="*/ 79 h 95643"/>
                  <a:gd name="connsiteX5" fmla="*/ 76 w 95643"/>
                  <a:gd name="connsiteY5" fmla="*/ 79 h 95643"/>
                  <a:gd name="connsiteX6" fmla="*/ 76 w 95643"/>
                  <a:gd name="connsiteY6" fmla="*/ 7539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6" y="75398"/>
                    </a:moveTo>
                    <a:cubicBezTo>
                      <a:pt x="76" y="86623"/>
                      <a:pt x="9176" y="95722"/>
                      <a:pt x="20401" y="95722"/>
                    </a:cubicBezTo>
                    <a:lnTo>
                      <a:pt x="75395" y="95722"/>
                    </a:lnTo>
                    <a:cubicBezTo>
                      <a:pt x="86620" y="95722"/>
                      <a:pt x="95719" y="86623"/>
                      <a:pt x="95719" y="75398"/>
                    </a:cubicBezTo>
                    <a:lnTo>
                      <a:pt x="95719" y="79"/>
                    </a:lnTo>
                    <a:lnTo>
                      <a:pt x="76" y="79"/>
                    </a:lnTo>
                    <a:lnTo>
                      <a:pt x="76" y="7539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2" name="Полилиния 401">
                <a:extLst>
                  <a:ext uri="{FF2B5EF4-FFF2-40B4-BE49-F238E27FC236}">
                    <a16:creationId xmlns:a16="http://schemas.microsoft.com/office/drawing/2014/main" id="{7E20793B-42DE-AD48-A27C-4B0C74F9967B}"/>
                  </a:ext>
                </a:extLst>
              </p:cNvPr>
              <p:cNvSpPr/>
              <p:nvPr/>
            </p:nvSpPr>
            <p:spPr>
              <a:xfrm>
                <a:off x="5840196" y="7398834"/>
                <a:ext cx="20324" cy="20324"/>
              </a:xfrm>
              <a:custGeom>
                <a:avLst/>
                <a:gdLst>
                  <a:gd name="connsiteX0" fmla="*/ 20404 w 20324"/>
                  <a:gd name="connsiteY0" fmla="*/ 80 h 20324"/>
                  <a:gd name="connsiteX1" fmla="*/ 80 w 20324"/>
                  <a:gd name="connsiteY1" fmla="*/ 80 h 20324"/>
                  <a:gd name="connsiteX2" fmla="*/ 80 w 20324"/>
                  <a:gd name="connsiteY2" fmla="*/ 20404 h 20324"/>
                  <a:gd name="connsiteX3" fmla="*/ 20404 w 20324"/>
                  <a:gd name="connsiteY3" fmla="*/ 8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80"/>
                    </a:moveTo>
                    <a:lnTo>
                      <a:pt x="80" y="80"/>
                    </a:lnTo>
                    <a:lnTo>
                      <a:pt x="80" y="20404"/>
                    </a:lnTo>
                    <a:cubicBezTo>
                      <a:pt x="80" y="9179"/>
                      <a:pt x="9179" y="80"/>
                      <a:pt x="20404" y="8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3" name="Полилиния 402">
                <a:extLst>
                  <a:ext uri="{FF2B5EF4-FFF2-40B4-BE49-F238E27FC236}">
                    <a16:creationId xmlns:a16="http://schemas.microsoft.com/office/drawing/2014/main" id="{EE624DB4-B3D7-A741-9950-844DEE3F9D0A}"/>
                  </a:ext>
                </a:extLst>
              </p:cNvPr>
              <p:cNvSpPr/>
              <p:nvPr/>
            </p:nvSpPr>
            <p:spPr>
              <a:xfrm>
                <a:off x="5915514" y="7398834"/>
                <a:ext cx="20324" cy="20324"/>
              </a:xfrm>
              <a:custGeom>
                <a:avLst/>
                <a:gdLst>
                  <a:gd name="connsiteX0" fmla="*/ 20403 w 20324"/>
                  <a:gd name="connsiteY0" fmla="*/ 20404 h 20324"/>
                  <a:gd name="connsiteX1" fmla="*/ 20403 w 20324"/>
                  <a:gd name="connsiteY1" fmla="*/ 80 h 20324"/>
                  <a:gd name="connsiteX2" fmla="*/ 79 w 20324"/>
                  <a:gd name="connsiteY2" fmla="*/ 80 h 20324"/>
                  <a:gd name="connsiteX3" fmla="*/ 20403 w 20324"/>
                  <a:gd name="connsiteY3" fmla="*/ 20404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3" y="20404"/>
                    </a:moveTo>
                    <a:lnTo>
                      <a:pt x="20403" y="80"/>
                    </a:lnTo>
                    <a:lnTo>
                      <a:pt x="79" y="80"/>
                    </a:lnTo>
                    <a:cubicBezTo>
                      <a:pt x="11304" y="80"/>
                      <a:pt x="20403" y="9179"/>
                      <a:pt x="20403" y="20404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4" name="Полилиния 403">
                <a:extLst>
                  <a:ext uri="{FF2B5EF4-FFF2-40B4-BE49-F238E27FC236}">
                    <a16:creationId xmlns:a16="http://schemas.microsoft.com/office/drawing/2014/main" id="{5C457F83-8975-7642-A189-203D63261229}"/>
                  </a:ext>
                </a:extLst>
              </p:cNvPr>
              <p:cNvSpPr/>
              <p:nvPr/>
            </p:nvSpPr>
            <p:spPr>
              <a:xfrm>
                <a:off x="5935839" y="7398834"/>
                <a:ext cx="95643" cy="95643"/>
              </a:xfrm>
              <a:custGeom>
                <a:avLst/>
                <a:gdLst>
                  <a:gd name="connsiteX0" fmla="*/ 82 w 95643"/>
                  <a:gd name="connsiteY0" fmla="*/ 79 h 95643"/>
                  <a:gd name="connsiteX1" fmla="*/ 95725 w 95643"/>
                  <a:gd name="connsiteY1" fmla="*/ 79 h 95643"/>
                  <a:gd name="connsiteX2" fmla="*/ 95725 w 95643"/>
                  <a:gd name="connsiteY2" fmla="*/ 95722 h 95643"/>
                  <a:gd name="connsiteX3" fmla="*/ 82 w 95643"/>
                  <a:gd name="connsiteY3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2" y="79"/>
                    </a:moveTo>
                    <a:lnTo>
                      <a:pt x="95725" y="79"/>
                    </a:lnTo>
                    <a:lnTo>
                      <a:pt x="95725" y="95722"/>
                    </a:lnTo>
                    <a:lnTo>
                      <a:pt x="82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5" name="Полилиния 404">
                <a:extLst>
                  <a:ext uri="{FF2B5EF4-FFF2-40B4-BE49-F238E27FC236}">
                    <a16:creationId xmlns:a16="http://schemas.microsoft.com/office/drawing/2014/main" id="{3D837A37-ED23-F24F-A47C-5E2E0E8AF34E}"/>
                  </a:ext>
                </a:extLst>
              </p:cNvPr>
              <p:cNvSpPr/>
              <p:nvPr/>
            </p:nvSpPr>
            <p:spPr>
              <a:xfrm>
                <a:off x="6031482" y="7398834"/>
                <a:ext cx="95643" cy="95643"/>
              </a:xfrm>
              <a:custGeom>
                <a:avLst/>
                <a:gdLst>
                  <a:gd name="connsiteX0" fmla="*/ 85 w 95643"/>
                  <a:gd name="connsiteY0" fmla="*/ 79 h 95643"/>
                  <a:gd name="connsiteX1" fmla="*/ 95728 w 95643"/>
                  <a:gd name="connsiteY1" fmla="*/ 79 h 95643"/>
                  <a:gd name="connsiteX2" fmla="*/ 95728 w 95643"/>
                  <a:gd name="connsiteY2" fmla="*/ 95722 h 95643"/>
                  <a:gd name="connsiteX3" fmla="*/ 85 w 95643"/>
                  <a:gd name="connsiteY3" fmla="*/ 9572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79"/>
                    </a:moveTo>
                    <a:lnTo>
                      <a:pt x="95728" y="79"/>
                    </a:lnTo>
                    <a:lnTo>
                      <a:pt x="95728" y="95722"/>
                    </a:lnTo>
                    <a:lnTo>
                      <a:pt x="85" y="9572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6" name="Полилиния 405">
                <a:extLst>
                  <a:ext uri="{FF2B5EF4-FFF2-40B4-BE49-F238E27FC236}">
                    <a16:creationId xmlns:a16="http://schemas.microsoft.com/office/drawing/2014/main" id="{0EAB5CDD-BAD6-1048-9EC5-5F463DB7C87F}"/>
                  </a:ext>
                </a:extLst>
              </p:cNvPr>
              <p:cNvSpPr/>
              <p:nvPr/>
            </p:nvSpPr>
            <p:spPr>
              <a:xfrm>
                <a:off x="6127125" y="7474152"/>
                <a:ext cx="20324" cy="20324"/>
              </a:xfrm>
              <a:custGeom>
                <a:avLst/>
                <a:gdLst>
                  <a:gd name="connsiteX0" fmla="*/ 20412 w 20324"/>
                  <a:gd name="connsiteY0" fmla="*/ 20403 h 20324"/>
                  <a:gd name="connsiteX1" fmla="*/ 88 w 20324"/>
                  <a:gd name="connsiteY1" fmla="*/ 79 h 20324"/>
                  <a:gd name="connsiteX2" fmla="*/ 88 w 20324"/>
                  <a:gd name="connsiteY2" fmla="*/ 2040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412" y="20403"/>
                    </a:moveTo>
                    <a:cubicBezTo>
                      <a:pt x="9188" y="20403"/>
                      <a:pt x="88" y="11304"/>
                      <a:pt x="88" y="79"/>
                    </a:cubicBezTo>
                    <a:lnTo>
                      <a:pt x="88" y="20403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7" name="Полилиния 406">
                <a:extLst>
                  <a:ext uri="{FF2B5EF4-FFF2-40B4-BE49-F238E27FC236}">
                    <a16:creationId xmlns:a16="http://schemas.microsoft.com/office/drawing/2014/main" id="{1D6B6D1C-58C0-554E-99CE-99C27F516FBC}"/>
                  </a:ext>
                </a:extLst>
              </p:cNvPr>
              <p:cNvSpPr/>
              <p:nvPr/>
            </p:nvSpPr>
            <p:spPr>
              <a:xfrm>
                <a:off x="4309907" y="7494477"/>
                <a:ext cx="95643" cy="95643"/>
              </a:xfrm>
              <a:custGeom>
                <a:avLst/>
                <a:gdLst>
                  <a:gd name="connsiteX0" fmla="*/ 20358 w 95643"/>
                  <a:gd name="connsiteY0" fmla="*/ 82 h 95643"/>
                  <a:gd name="connsiteX1" fmla="*/ 34 w 95643"/>
                  <a:gd name="connsiteY1" fmla="*/ 20406 h 95643"/>
                  <a:gd name="connsiteX2" fmla="*/ 34 w 95643"/>
                  <a:gd name="connsiteY2" fmla="*/ 95725 h 95643"/>
                  <a:gd name="connsiteX3" fmla="*/ 95677 w 95643"/>
                  <a:gd name="connsiteY3" fmla="*/ 95725 h 95643"/>
                  <a:gd name="connsiteX4" fmla="*/ 95677 w 95643"/>
                  <a:gd name="connsiteY4" fmla="*/ 82 h 95643"/>
                  <a:gd name="connsiteX5" fmla="*/ 20358 w 95643"/>
                  <a:gd name="connsiteY5" fmla="*/ 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358" y="82"/>
                    </a:moveTo>
                    <a:cubicBezTo>
                      <a:pt x="9133" y="82"/>
                      <a:pt x="34" y="9182"/>
                      <a:pt x="34" y="20406"/>
                    </a:cubicBezTo>
                    <a:lnTo>
                      <a:pt x="34" y="95725"/>
                    </a:lnTo>
                    <a:lnTo>
                      <a:pt x="95677" y="95725"/>
                    </a:lnTo>
                    <a:lnTo>
                      <a:pt x="95677" y="82"/>
                    </a:lnTo>
                    <a:lnTo>
                      <a:pt x="20358" y="82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8" name="Полилиния 407">
                <a:extLst>
                  <a:ext uri="{FF2B5EF4-FFF2-40B4-BE49-F238E27FC236}">
                    <a16:creationId xmlns:a16="http://schemas.microsoft.com/office/drawing/2014/main" id="{5E2F71B5-CA3D-6342-B089-586B2BF97689}"/>
                  </a:ext>
                </a:extLst>
              </p:cNvPr>
              <p:cNvSpPr/>
              <p:nvPr/>
            </p:nvSpPr>
            <p:spPr>
              <a:xfrm>
                <a:off x="4405550" y="7494477"/>
                <a:ext cx="95643" cy="95643"/>
              </a:xfrm>
              <a:custGeom>
                <a:avLst/>
                <a:gdLst>
                  <a:gd name="connsiteX0" fmla="*/ 37 w 95643"/>
                  <a:gd name="connsiteY0" fmla="*/ 82 h 95643"/>
                  <a:gd name="connsiteX1" fmla="*/ 95680 w 95643"/>
                  <a:gd name="connsiteY1" fmla="*/ 82 h 95643"/>
                  <a:gd name="connsiteX2" fmla="*/ 95680 w 95643"/>
                  <a:gd name="connsiteY2" fmla="*/ 95725 h 95643"/>
                  <a:gd name="connsiteX3" fmla="*/ 37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82"/>
                    </a:moveTo>
                    <a:lnTo>
                      <a:pt x="95680" y="82"/>
                    </a:lnTo>
                    <a:lnTo>
                      <a:pt x="95680" y="95725"/>
                    </a:lnTo>
                    <a:lnTo>
                      <a:pt x="37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9" name="Полилиния 408">
                <a:extLst>
                  <a:ext uri="{FF2B5EF4-FFF2-40B4-BE49-F238E27FC236}">
                    <a16:creationId xmlns:a16="http://schemas.microsoft.com/office/drawing/2014/main" id="{74E4E732-128A-4C4A-A1C0-57D0AC02E444}"/>
                  </a:ext>
                </a:extLst>
              </p:cNvPr>
              <p:cNvSpPr/>
              <p:nvPr/>
            </p:nvSpPr>
            <p:spPr>
              <a:xfrm>
                <a:off x="4501194" y="7494477"/>
                <a:ext cx="95643" cy="95643"/>
              </a:xfrm>
              <a:custGeom>
                <a:avLst/>
                <a:gdLst>
                  <a:gd name="connsiteX0" fmla="*/ 39 w 95643"/>
                  <a:gd name="connsiteY0" fmla="*/ 82 h 95643"/>
                  <a:gd name="connsiteX1" fmla="*/ 95682 w 95643"/>
                  <a:gd name="connsiteY1" fmla="*/ 82 h 95643"/>
                  <a:gd name="connsiteX2" fmla="*/ 95682 w 95643"/>
                  <a:gd name="connsiteY2" fmla="*/ 95725 h 95643"/>
                  <a:gd name="connsiteX3" fmla="*/ 39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82"/>
                    </a:moveTo>
                    <a:lnTo>
                      <a:pt x="95682" y="82"/>
                    </a:lnTo>
                    <a:lnTo>
                      <a:pt x="95682" y="95725"/>
                    </a:lnTo>
                    <a:lnTo>
                      <a:pt x="39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0" name="Полилиния 409">
                <a:extLst>
                  <a:ext uri="{FF2B5EF4-FFF2-40B4-BE49-F238E27FC236}">
                    <a16:creationId xmlns:a16="http://schemas.microsoft.com/office/drawing/2014/main" id="{D1EE25FD-0730-A847-8956-2737E4E5FB70}"/>
                  </a:ext>
                </a:extLst>
              </p:cNvPr>
              <p:cNvSpPr/>
              <p:nvPr/>
            </p:nvSpPr>
            <p:spPr>
              <a:xfrm>
                <a:off x="4596837" y="7494477"/>
                <a:ext cx="95643" cy="95643"/>
              </a:xfrm>
              <a:custGeom>
                <a:avLst/>
                <a:gdLst>
                  <a:gd name="connsiteX0" fmla="*/ 42 w 95643"/>
                  <a:gd name="connsiteY0" fmla="*/ 82 h 95643"/>
                  <a:gd name="connsiteX1" fmla="*/ 95685 w 95643"/>
                  <a:gd name="connsiteY1" fmla="*/ 82 h 95643"/>
                  <a:gd name="connsiteX2" fmla="*/ 95685 w 95643"/>
                  <a:gd name="connsiteY2" fmla="*/ 95725 h 95643"/>
                  <a:gd name="connsiteX3" fmla="*/ 42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2" y="82"/>
                    </a:moveTo>
                    <a:lnTo>
                      <a:pt x="95685" y="82"/>
                    </a:lnTo>
                    <a:lnTo>
                      <a:pt x="95685" y="95725"/>
                    </a:lnTo>
                    <a:lnTo>
                      <a:pt x="42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1" name="Полилиния 410">
                <a:extLst>
                  <a:ext uri="{FF2B5EF4-FFF2-40B4-BE49-F238E27FC236}">
                    <a16:creationId xmlns:a16="http://schemas.microsoft.com/office/drawing/2014/main" id="{186BEC16-EF66-2249-8757-72B1BB53C4F2}"/>
                  </a:ext>
                </a:extLst>
              </p:cNvPr>
              <p:cNvSpPr/>
              <p:nvPr/>
            </p:nvSpPr>
            <p:spPr>
              <a:xfrm>
                <a:off x="4692480" y="7494477"/>
                <a:ext cx="95643" cy="95643"/>
              </a:xfrm>
              <a:custGeom>
                <a:avLst/>
                <a:gdLst>
                  <a:gd name="connsiteX0" fmla="*/ 45 w 95643"/>
                  <a:gd name="connsiteY0" fmla="*/ 82 h 95643"/>
                  <a:gd name="connsiteX1" fmla="*/ 95688 w 95643"/>
                  <a:gd name="connsiteY1" fmla="*/ 82 h 95643"/>
                  <a:gd name="connsiteX2" fmla="*/ 95688 w 95643"/>
                  <a:gd name="connsiteY2" fmla="*/ 95725 h 95643"/>
                  <a:gd name="connsiteX3" fmla="*/ 45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5" y="82"/>
                    </a:moveTo>
                    <a:lnTo>
                      <a:pt x="95688" y="82"/>
                    </a:lnTo>
                    <a:lnTo>
                      <a:pt x="95688" y="95725"/>
                    </a:lnTo>
                    <a:lnTo>
                      <a:pt x="45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2" name="Полилиния 411">
                <a:extLst>
                  <a:ext uri="{FF2B5EF4-FFF2-40B4-BE49-F238E27FC236}">
                    <a16:creationId xmlns:a16="http://schemas.microsoft.com/office/drawing/2014/main" id="{DA01F9C1-93FF-5640-A5CD-47494E6728C3}"/>
                  </a:ext>
                </a:extLst>
              </p:cNvPr>
              <p:cNvSpPr/>
              <p:nvPr/>
            </p:nvSpPr>
            <p:spPr>
              <a:xfrm>
                <a:off x="4788123" y="7494477"/>
                <a:ext cx="95643" cy="95643"/>
              </a:xfrm>
              <a:custGeom>
                <a:avLst/>
                <a:gdLst>
                  <a:gd name="connsiteX0" fmla="*/ 48 w 95643"/>
                  <a:gd name="connsiteY0" fmla="*/ 82 h 95643"/>
                  <a:gd name="connsiteX1" fmla="*/ 95691 w 95643"/>
                  <a:gd name="connsiteY1" fmla="*/ 82 h 95643"/>
                  <a:gd name="connsiteX2" fmla="*/ 95691 w 95643"/>
                  <a:gd name="connsiteY2" fmla="*/ 95725 h 95643"/>
                  <a:gd name="connsiteX3" fmla="*/ 48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48" y="82"/>
                    </a:moveTo>
                    <a:lnTo>
                      <a:pt x="95691" y="82"/>
                    </a:lnTo>
                    <a:lnTo>
                      <a:pt x="95691" y="95725"/>
                    </a:lnTo>
                    <a:lnTo>
                      <a:pt x="48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3" name="Полилиния 412">
                <a:extLst>
                  <a:ext uri="{FF2B5EF4-FFF2-40B4-BE49-F238E27FC236}">
                    <a16:creationId xmlns:a16="http://schemas.microsoft.com/office/drawing/2014/main" id="{CEC60E46-ED32-F347-AC41-8E842A8EEDA5}"/>
                  </a:ext>
                </a:extLst>
              </p:cNvPr>
              <p:cNvSpPr/>
              <p:nvPr/>
            </p:nvSpPr>
            <p:spPr>
              <a:xfrm>
                <a:off x="4883766" y="7494477"/>
                <a:ext cx="20324" cy="20324"/>
              </a:xfrm>
              <a:custGeom>
                <a:avLst/>
                <a:gdLst>
                  <a:gd name="connsiteX0" fmla="*/ 20375 w 20324"/>
                  <a:gd name="connsiteY0" fmla="*/ 83 h 20324"/>
                  <a:gd name="connsiteX1" fmla="*/ 51 w 20324"/>
                  <a:gd name="connsiteY1" fmla="*/ 83 h 20324"/>
                  <a:gd name="connsiteX2" fmla="*/ 51 w 20324"/>
                  <a:gd name="connsiteY2" fmla="*/ 20407 h 20324"/>
                  <a:gd name="connsiteX3" fmla="*/ 20375 w 20324"/>
                  <a:gd name="connsiteY3" fmla="*/ 8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5" y="83"/>
                    </a:moveTo>
                    <a:lnTo>
                      <a:pt x="51" y="83"/>
                    </a:lnTo>
                    <a:lnTo>
                      <a:pt x="51" y="20407"/>
                    </a:lnTo>
                    <a:cubicBezTo>
                      <a:pt x="51" y="9182"/>
                      <a:pt x="9151" y="83"/>
                      <a:pt x="20375" y="8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4" name="Полилиния 413">
                <a:extLst>
                  <a:ext uri="{FF2B5EF4-FFF2-40B4-BE49-F238E27FC236}">
                    <a16:creationId xmlns:a16="http://schemas.microsoft.com/office/drawing/2014/main" id="{C6144484-CBBB-0040-B3AF-03D986D3F0D9}"/>
                  </a:ext>
                </a:extLst>
              </p:cNvPr>
              <p:cNvSpPr/>
              <p:nvPr/>
            </p:nvSpPr>
            <p:spPr>
              <a:xfrm>
                <a:off x="4959084" y="7494477"/>
                <a:ext cx="20324" cy="20324"/>
              </a:xfrm>
              <a:custGeom>
                <a:avLst/>
                <a:gdLst>
                  <a:gd name="connsiteX0" fmla="*/ 20375 w 20324"/>
                  <a:gd name="connsiteY0" fmla="*/ 20407 h 20324"/>
                  <a:gd name="connsiteX1" fmla="*/ 20375 w 20324"/>
                  <a:gd name="connsiteY1" fmla="*/ 83 h 20324"/>
                  <a:gd name="connsiteX2" fmla="*/ 50 w 20324"/>
                  <a:gd name="connsiteY2" fmla="*/ 83 h 20324"/>
                  <a:gd name="connsiteX3" fmla="*/ 20375 w 20324"/>
                  <a:gd name="connsiteY3" fmla="*/ 20407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5" y="20407"/>
                    </a:moveTo>
                    <a:lnTo>
                      <a:pt x="20375" y="83"/>
                    </a:lnTo>
                    <a:lnTo>
                      <a:pt x="50" y="83"/>
                    </a:lnTo>
                    <a:cubicBezTo>
                      <a:pt x="11275" y="83"/>
                      <a:pt x="20375" y="9182"/>
                      <a:pt x="20375" y="20407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5" name="Полилиния 414">
                <a:extLst>
                  <a:ext uri="{FF2B5EF4-FFF2-40B4-BE49-F238E27FC236}">
                    <a16:creationId xmlns:a16="http://schemas.microsoft.com/office/drawing/2014/main" id="{338F38D3-3471-DD42-BF2E-4A23D0B260BF}"/>
                  </a:ext>
                </a:extLst>
              </p:cNvPr>
              <p:cNvSpPr/>
              <p:nvPr/>
            </p:nvSpPr>
            <p:spPr>
              <a:xfrm>
                <a:off x="4959084" y="7569795"/>
                <a:ext cx="20324" cy="20324"/>
              </a:xfrm>
              <a:custGeom>
                <a:avLst/>
                <a:gdLst>
                  <a:gd name="connsiteX0" fmla="*/ 50 w 20324"/>
                  <a:gd name="connsiteY0" fmla="*/ 20406 h 20324"/>
                  <a:gd name="connsiteX1" fmla="*/ 20375 w 20324"/>
                  <a:gd name="connsiteY1" fmla="*/ 82 h 20324"/>
                  <a:gd name="connsiteX2" fmla="*/ 20375 w 20324"/>
                  <a:gd name="connsiteY2" fmla="*/ 2040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50" y="20406"/>
                    </a:moveTo>
                    <a:cubicBezTo>
                      <a:pt x="11275" y="20406"/>
                      <a:pt x="20375" y="11306"/>
                      <a:pt x="20375" y="82"/>
                    </a:cubicBezTo>
                    <a:lnTo>
                      <a:pt x="20375" y="2040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6" name="Полилиния 415">
                <a:extLst>
                  <a:ext uri="{FF2B5EF4-FFF2-40B4-BE49-F238E27FC236}">
                    <a16:creationId xmlns:a16="http://schemas.microsoft.com/office/drawing/2014/main" id="{FEEA99B1-EF94-BB43-AACD-BA17FC805234}"/>
                  </a:ext>
                </a:extLst>
              </p:cNvPr>
              <p:cNvSpPr/>
              <p:nvPr/>
            </p:nvSpPr>
            <p:spPr>
              <a:xfrm>
                <a:off x="4883766" y="7569795"/>
                <a:ext cx="20324" cy="20324"/>
              </a:xfrm>
              <a:custGeom>
                <a:avLst/>
                <a:gdLst>
                  <a:gd name="connsiteX0" fmla="*/ 20375 w 20324"/>
                  <a:gd name="connsiteY0" fmla="*/ 20406 h 20324"/>
                  <a:gd name="connsiteX1" fmla="*/ 51 w 20324"/>
                  <a:gd name="connsiteY1" fmla="*/ 82 h 20324"/>
                  <a:gd name="connsiteX2" fmla="*/ 51 w 20324"/>
                  <a:gd name="connsiteY2" fmla="*/ 20406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20375" y="20406"/>
                    </a:moveTo>
                    <a:cubicBezTo>
                      <a:pt x="9151" y="20406"/>
                      <a:pt x="51" y="11306"/>
                      <a:pt x="51" y="82"/>
                    </a:cubicBezTo>
                    <a:lnTo>
                      <a:pt x="51" y="20406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7" name="Полилиния 416">
                <a:extLst>
                  <a:ext uri="{FF2B5EF4-FFF2-40B4-BE49-F238E27FC236}">
                    <a16:creationId xmlns:a16="http://schemas.microsoft.com/office/drawing/2014/main" id="{ACD52578-34E6-F940-AC45-2336C471F588}"/>
                  </a:ext>
                </a:extLst>
              </p:cNvPr>
              <p:cNvSpPr/>
              <p:nvPr/>
            </p:nvSpPr>
            <p:spPr>
              <a:xfrm>
                <a:off x="4979409" y="7494477"/>
                <a:ext cx="95643" cy="95643"/>
              </a:xfrm>
              <a:custGeom>
                <a:avLst/>
                <a:gdLst>
                  <a:gd name="connsiteX0" fmla="*/ 54 w 95643"/>
                  <a:gd name="connsiteY0" fmla="*/ 82 h 95643"/>
                  <a:gd name="connsiteX1" fmla="*/ 95697 w 95643"/>
                  <a:gd name="connsiteY1" fmla="*/ 82 h 95643"/>
                  <a:gd name="connsiteX2" fmla="*/ 95697 w 95643"/>
                  <a:gd name="connsiteY2" fmla="*/ 95725 h 95643"/>
                  <a:gd name="connsiteX3" fmla="*/ 54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4" y="82"/>
                    </a:moveTo>
                    <a:lnTo>
                      <a:pt x="95697" y="82"/>
                    </a:lnTo>
                    <a:lnTo>
                      <a:pt x="95697" y="95725"/>
                    </a:lnTo>
                    <a:lnTo>
                      <a:pt x="54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8" name="Полилиния 417">
                <a:extLst>
                  <a:ext uri="{FF2B5EF4-FFF2-40B4-BE49-F238E27FC236}">
                    <a16:creationId xmlns:a16="http://schemas.microsoft.com/office/drawing/2014/main" id="{35505153-27FD-E741-9B75-F94030C3FC44}"/>
                  </a:ext>
                </a:extLst>
              </p:cNvPr>
              <p:cNvSpPr/>
              <p:nvPr/>
            </p:nvSpPr>
            <p:spPr>
              <a:xfrm>
                <a:off x="5075052" y="7494477"/>
                <a:ext cx="20324" cy="20324"/>
              </a:xfrm>
              <a:custGeom>
                <a:avLst/>
                <a:gdLst>
                  <a:gd name="connsiteX0" fmla="*/ 20381 w 20324"/>
                  <a:gd name="connsiteY0" fmla="*/ 83 h 20324"/>
                  <a:gd name="connsiteX1" fmla="*/ 57 w 20324"/>
                  <a:gd name="connsiteY1" fmla="*/ 83 h 20324"/>
                  <a:gd name="connsiteX2" fmla="*/ 57 w 20324"/>
                  <a:gd name="connsiteY2" fmla="*/ 20407 h 20324"/>
                  <a:gd name="connsiteX3" fmla="*/ 20381 w 20324"/>
                  <a:gd name="connsiteY3" fmla="*/ 83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81" y="83"/>
                    </a:moveTo>
                    <a:lnTo>
                      <a:pt x="57" y="83"/>
                    </a:lnTo>
                    <a:lnTo>
                      <a:pt x="57" y="20407"/>
                    </a:lnTo>
                    <a:cubicBezTo>
                      <a:pt x="57" y="9182"/>
                      <a:pt x="9156" y="83"/>
                      <a:pt x="20381" y="83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9" name="Полилиния 418">
                <a:extLst>
                  <a:ext uri="{FF2B5EF4-FFF2-40B4-BE49-F238E27FC236}">
                    <a16:creationId xmlns:a16="http://schemas.microsoft.com/office/drawing/2014/main" id="{9B921257-F189-6948-9E73-3A252E7C51F4}"/>
                  </a:ext>
                </a:extLst>
              </p:cNvPr>
              <p:cNvSpPr/>
              <p:nvPr/>
            </p:nvSpPr>
            <p:spPr>
              <a:xfrm>
                <a:off x="5457624" y="7494477"/>
                <a:ext cx="95643" cy="95643"/>
              </a:xfrm>
              <a:custGeom>
                <a:avLst/>
                <a:gdLst>
                  <a:gd name="connsiteX0" fmla="*/ 75387 w 95643"/>
                  <a:gd name="connsiteY0" fmla="*/ 82 h 95643"/>
                  <a:gd name="connsiteX1" fmla="*/ 95711 w 95643"/>
                  <a:gd name="connsiteY1" fmla="*/ 82 h 95643"/>
                  <a:gd name="connsiteX2" fmla="*/ 95711 w 95643"/>
                  <a:gd name="connsiteY2" fmla="*/ 95725 h 95643"/>
                  <a:gd name="connsiteX3" fmla="*/ 75387 w 95643"/>
                  <a:gd name="connsiteY3" fmla="*/ 95725 h 95643"/>
                  <a:gd name="connsiteX4" fmla="*/ 20392 w 95643"/>
                  <a:gd name="connsiteY4" fmla="*/ 95725 h 95643"/>
                  <a:gd name="connsiteX5" fmla="*/ 20392 w 95643"/>
                  <a:gd name="connsiteY5" fmla="*/ 82 h 95643"/>
                  <a:gd name="connsiteX6" fmla="*/ 68 w 95643"/>
                  <a:gd name="connsiteY6" fmla="*/ 82 h 95643"/>
                  <a:gd name="connsiteX7" fmla="*/ 20392 w 95643"/>
                  <a:gd name="connsiteY7" fmla="*/ 82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7" y="82"/>
                    </a:moveTo>
                    <a:cubicBezTo>
                      <a:pt x="86612" y="82"/>
                      <a:pt x="95711" y="82"/>
                      <a:pt x="95711" y="82"/>
                    </a:cubicBezTo>
                    <a:lnTo>
                      <a:pt x="95711" y="95725"/>
                    </a:lnTo>
                    <a:cubicBezTo>
                      <a:pt x="95711" y="95725"/>
                      <a:pt x="86612" y="95725"/>
                      <a:pt x="75387" y="95725"/>
                    </a:cubicBezTo>
                    <a:lnTo>
                      <a:pt x="20392" y="95725"/>
                    </a:lnTo>
                    <a:lnTo>
                      <a:pt x="20392" y="82"/>
                    </a:lnTo>
                    <a:cubicBezTo>
                      <a:pt x="9167" y="82"/>
                      <a:pt x="68" y="82"/>
                      <a:pt x="68" y="82"/>
                    </a:cubicBezTo>
                    <a:cubicBezTo>
                      <a:pt x="68" y="82"/>
                      <a:pt x="9167" y="82"/>
                      <a:pt x="20392" y="82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0" name="Полилиния 419">
                <a:extLst>
                  <a:ext uri="{FF2B5EF4-FFF2-40B4-BE49-F238E27FC236}">
                    <a16:creationId xmlns:a16="http://schemas.microsoft.com/office/drawing/2014/main" id="{3638B6A8-DB94-C049-A8A9-E126A0AD0A6C}"/>
                  </a:ext>
                </a:extLst>
              </p:cNvPr>
              <p:cNvSpPr/>
              <p:nvPr/>
            </p:nvSpPr>
            <p:spPr>
              <a:xfrm>
                <a:off x="5935839" y="7494477"/>
                <a:ext cx="95643" cy="95643"/>
              </a:xfrm>
              <a:custGeom>
                <a:avLst/>
                <a:gdLst>
                  <a:gd name="connsiteX0" fmla="*/ 82 w 95643"/>
                  <a:gd name="connsiteY0" fmla="*/ 75401 h 95643"/>
                  <a:gd name="connsiteX1" fmla="*/ 20406 w 95643"/>
                  <a:gd name="connsiteY1" fmla="*/ 95725 h 95643"/>
                  <a:gd name="connsiteX2" fmla="*/ 95725 w 95643"/>
                  <a:gd name="connsiteY2" fmla="*/ 95725 h 95643"/>
                  <a:gd name="connsiteX3" fmla="*/ 95725 w 95643"/>
                  <a:gd name="connsiteY3" fmla="*/ 82 h 95643"/>
                  <a:gd name="connsiteX4" fmla="*/ 82 w 95643"/>
                  <a:gd name="connsiteY4" fmla="*/ 82 h 95643"/>
                  <a:gd name="connsiteX5" fmla="*/ 82 w 95643"/>
                  <a:gd name="connsiteY5" fmla="*/ 7540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82" y="75401"/>
                    </a:moveTo>
                    <a:cubicBezTo>
                      <a:pt x="82" y="86626"/>
                      <a:pt x="9182" y="95725"/>
                      <a:pt x="20406" y="95725"/>
                    </a:cubicBezTo>
                    <a:lnTo>
                      <a:pt x="95725" y="95725"/>
                    </a:lnTo>
                    <a:lnTo>
                      <a:pt x="95725" y="82"/>
                    </a:lnTo>
                    <a:lnTo>
                      <a:pt x="82" y="82"/>
                    </a:lnTo>
                    <a:lnTo>
                      <a:pt x="82" y="7540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1" name="Полилиния 420">
                <a:extLst>
                  <a:ext uri="{FF2B5EF4-FFF2-40B4-BE49-F238E27FC236}">
                    <a16:creationId xmlns:a16="http://schemas.microsoft.com/office/drawing/2014/main" id="{9D429DF0-859B-8840-8845-71ECC4C4E671}"/>
                  </a:ext>
                </a:extLst>
              </p:cNvPr>
              <p:cNvSpPr/>
              <p:nvPr/>
            </p:nvSpPr>
            <p:spPr>
              <a:xfrm>
                <a:off x="6031482" y="7494477"/>
                <a:ext cx="95643" cy="95643"/>
              </a:xfrm>
              <a:custGeom>
                <a:avLst/>
                <a:gdLst>
                  <a:gd name="connsiteX0" fmla="*/ 85 w 95643"/>
                  <a:gd name="connsiteY0" fmla="*/ 82 h 95643"/>
                  <a:gd name="connsiteX1" fmla="*/ 95728 w 95643"/>
                  <a:gd name="connsiteY1" fmla="*/ 82 h 95643"/>
                  <a:gd name="connsiteX2" fmla="*/ 95728 w 95643"/>
                  <a:gd name="connsiteY2" fmla="*/ 95725 h 95643"/>
                  <a:gd name="connsiteX3" fmla="*/ 85 w 95643"/>
                  <a:gd name="connsiteY3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85" y="82"/>
                    </a:moveTo>
                    <a:lnTo>
                      <a:pt x="95728" y="82"/>
                    </a:lnTo>
                    <a:lnTo>
                      <a:pt x="95728" y="95725"/>
                    </a:lnTo>
                    <a:lnTo>
                      <a:pt x="85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2" name="Полилиния 421">
                <a:extLst>
                  <a:ext uri="{FF2B5EF4-FFF2-40B4-BE49-F238E27FC236}">
                    <a16:creationId xmlns:a16="http://schemas.microsoft.com/office/drawing/2014/main" id="{36D9336A-B3E1-954C-9D89-586256E3D1F1}"/>
                  </a:ext>
                </a:extLst>
              </p:cNvPr>
              <p:cNvSpPr/>
              <p:nvPr/>
            </p:nvSpPr>
            <p:spPr>
              <a:xfrm>
                <a:off x="6127125" y="7494477"/>
                <a:ext cx="95643" cy="95643"/>
              </a:xfrm>
              <a:custGeom>
                <a:avLst/>
                <a:gdLst>
                  <a:gd name="connsiteX0" fmla="*/ 20412 w 95643"/>
                  <a:gd name="connsiteY0" fmla="*/ 95725 h 95643"/>
                  <a:gd name="connsiteX1" fmla="*/ 75407 w 95643"/>
                  <a:gd name="connsiteY1" fmla="*/ 95725 h 95643"/>
                  <a:gd name="connsiteX2" fmla="*/ 95731 w 95643"/>
                  <a:gd name="connsiteY2" fmla="*/ 75401 h 95643"/>
                  <a:gd name="connsiteX3" fmla="*/ 95731 w 95643"/>
                  <a:gd name="connsiteY3" fmla="*/ 20406 h 95643"/>
                  <a:gd name="connsiteX4" fmla="*/ 75407 w 95643"/>
                  <a:gd name="connsiteY4" fmla="*/ 82 h 95643"/>
                  <a:gd name="connsiteX5" fmla="*/ 88 w 95643"/>
                  <a:gd name="connsiteY5" fmla="*/ 82 h 95643"/>
                  <a:gd name="connsiteX6" fmla="*/ 88 w 95643"/>
                  <a:gd name="connsiteY6" fmla="*/ 9572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12" y="95725"/>
                    </a:moveTo>
                    <a:lnTo>
                      <a:pt x="75407" y="95725"/>
                    </a:lnTo>
                    <a:cubicBezTo>
                      <a:pt x="86631" y="95725"/>
                      <a:pt x="95731" y="86626"/>
                      <a:pt x="95731" y="75401"/>
                    </a:cubicBezTo>
                    <a:lnTo>
                      <a:pt x="95731" y="20406"/>
                    </a:lnTo>
                    <a:cubicBezTo>
                      <a:pt x="95731" y="9182"/>
                      <a:pt x="86631" y="82"/>
                      <a:pt x="75407" y="82"/>
                    </a:cubicBezTo>
                    <a:lnTo>
                      <a:pt x="88" y="82"/>
                    </a:lnTo>
                    <a:lnTo>
                      <a:pt x="88" y="9572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3" name="Полилиния 422">
                <a:extLst>
                  <a:ext uri="{FF2B5EF4-FFF2-40B4-BE49-F238E27FC236}">
                    <a16:creationId xmlns:a16="http://schemas.microsoft.com/office/drawing/2014/main" id="{BB5CA2BE-D44F-514F-A2A9-F40B460B21B8}"/>
                  </a:ext>
                </a:extLst>
              </p:cNvPr>
              <p:cNvSpPr/>
              <p:nvPr/>
            </p:nvSpPr>
            <p:spPr>
              <a:xfrm>
                <a:off x="4309907" y="7590120"/>
                <a:ext cx="95643" cy="95643"/>
              </a:xfrm>
              <a:custGeom>
                <a:avLst/>
                <a:gdLst>
                  <a:gd name="connsiteX0" fmla="*/ 34 w 95643"/>
                  <a:gd name="connsiteY0" fmla="*/ 85 h 95643"/>
                  <a:gd name="connsiteX1" fmla="*/ 95677 w 95643"/>
                  <a:gd name="connsiteY1" fmla="*/ 85 h 95643"/>
                  <a:gd name="connsiteX2" fmla="*/ 95677 w 95643"/>
                  <a:gd name="connsiteY2" fmla="*/ 95728 h 95643"/>
                  <a:gd name="connsiteX3" fmla="*/ 34 w 95643"/>
                  <a:gd name="connsiteY3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4" y="85"/>
                    </a:moveTo>
                    <a:lnTo>
                      <a:pt x="95677" y="85"/>
                    </a:lnTo>
                    <a:lnTo>
                      <a:pt x="95677" y="95728"/>
                    </a:lnTo>
                    <a:lnTo>
                      <a:pt x="34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4" name="Полилиния 423">
                <a:extLst>
                  <a:ext uri="{FF2B5EF4-FFF2-40B4-BE49-F238E27FC236}">
                    <a16:creationId xmlns:a16="http://schemas.microsoft.com/office/drawing/2014/main" id="{5BEB68E1-B6FC-C74A-B18D-ABD236A90CCE}"/>
                  </a:ext>
                </a:extLst>
              </p:cNvPr>
              <p:cNvSpPr/>
              <p:nvPr/>
            </p:nvSpPr>
            <p:spPr>
              <a:xfrm>
                <a:off x="4405550" y="7590120"/>
                <a:ext cx="95643" cy="95643"/>
              </a:xfrm>
              <a:custGeom>
                <a:avLst/>
                <a:gdLst>
                  <a:gd name="connsiteX0" fmla="*/ 37 w 95643"/>
                  <a:gd name="connsiteY0" fmla="*/ 85 h 95643"/>
                  <a:gd name="connsiteX1" fmla="*/ 95680 w 95643"/>
                  <a:gd name="connsiteY1" fmla="*/ 85 h 95643"/>
                  <a:gd name="connsiteX2" fmla="*/ 95680 w 95643"/>
                  <a:gd name="connsiteY2" fmla="*/ 95728 h 95643"/>
                  <a:gd name="connsiteX3" fmla="*/ 37 w 95643"/>
                  <a:gd name="connsiteY3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7" y="85"/>
                    </a:moveTo>
                    <a:lnTo>
                      <a:pt x="95680" y="85"/>
                    </a:lnTo>
                    <a:lnTo>
                      <a:pt x="95680" y="95728"/>
                    </a:lnTo>
                    <a:lnTo>
                      <a:pt x="37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5" name="Полилиния 424">
                <a:extLst>
                  <a:ext uri="{FF2B5EF4-FFF2-40B4-BE49-F238E27FC236}">
                    <a16:creationId xmlns:a16="http://schemas.microsoft.com/office/drawing/2014/main" id="{6261E59E-CF2F-2C4A-B5BE-A4A28123CF07}"/>
                  </a:ext>
                </a:extLst>
              </p:cNvPr>
              <p:cNvSpPr/>
              <p:nvPr/>
            </p:nvSpPr>
            <p:spPr>
              <a:xfrm>
                <a:off x="4501194" y="7590120"/>
                <a:ext cx="95643" cy="95643"/>
              </a:xfrm>
              <a:custGeom>
                <a:avLst/>
                <a:gdLst>
                  <a:gd name="connsiteX0" fmla="*/ 39 w 95643"/>
                  <a:gd name="connsiteY0" fmla="*/ 85 h 95643"/>
                  <a:gd name="connsiteX1" fmla="*/ 95682 w 95643"/>
                  <a:gd name="connsiteY1" fmla="*/ 85 h 95643"/>
                  <a:gd name="connsiteX2" fmla="*/ 95682 w 95643"/>
                  <a:gd name="connsiteY2" fmla="*/ 95728 h 95643"/>
                  <a:gd name="connsiteX3" fmla="*/ 39 w 95643"/>
                  <a:gd name="connsiteY3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39" y="85"/>
                    </a:moveTo>
                    <a:lnTo>
                      <a:pt x="95682" y="85"/>
                    </a:lnTo>
                    <a:lnTo>
                      <a:pt x="95682" y="95728"/>
                    </a:lnTo>
                    <a:lnTo>
                      <a:pt x="39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6" name="Полилиния 425">
                <a:extLst>
                  <a:ext uri="{FF2B5EF4-FFF2-40B4-BE49-F238E27FC236}">
                    <a16:creationId xmlns:a16="http://schemas.microsoft.com/office/drawing/2014/main" id="{7F1140F2-BBAF-8C40-A396-3A6E0B7C5053}"/>
                  </a:ext>
                </a:extLst>
              </p:cNvPr>
              <p:cNvSpPr/>
              <p:nvPr/>
            </p:nvSpPr>
            <p:spPr>
              <a:xfrm>
                <a:off x="4596837" y="7590120"/>
                <a:ext cx="95643" cy="95643"/>
              </a:xfrm>
              <a:custGeom>
                <a:avLst/>
                <a:gdLst>
                  <a:gd name="connsiteX0" fmla="*/ 95685 w 95643"/>
                  <a:gd name="connsiteY0" fmla="*/ 75404 h 95643"/>
                  <a:gd name="connsiteX1" fmla="*/ 75361 w 95643"/>
                  <a:gd name="connsiteY1" fmla="*/ 95728 h 95643"/>
                  <a:gd name="connsiteX2" fmla="*/ 42 w 95643"/>
                  <a:gd name="connsiteY2" fmla="*/ 95728 h 95643"/>
                  <a:gd name="connsiteX3" fmla="*/ 42 w 95643"/>
                  <a:gd name="connsiteY3" fmla="*/ 85 h 95643"/>
                  <a:gd name="connsiteX4" fmla="*/ 95685 w 95643"/>
                  <a:gd name="connsiteY4" fmla="*/ 85 h 95643"/>
                  <a:gd name="connsiteX5" fmla="*/ 95685 w 95643"/>
                  <a:gd name="connsiteY5" fmla="*/ 7540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85" y="75404"/>
                    </a:moveTo>
                    <a:cubicBezTo>
                      <a:pt x="95685" y="86629"/>
                      <a:pt x="86586" y="95728"/>
                      <a:pt x="75361" y="95728"/>
                    </a:cubicBezTo>
                    <a:lnTo>
                      <a:pt x="42" y="95728"/>
                    </a:lnTo>
                    <a:lnTo>
                      <a:pt x="42" y="85"/>
                    </a:lnTo>
                    <a:lnTo>
                      <a:pt x="95685" y="85"/>
                    </a:lnTo>
                    <a:lnTo>
                      <a:pt x="95685" y="7540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7" name="Полилиния 426">
                <a:extLst>
                  <a:ext uri="{FF2B5EF4-FFF2-40B4-BE49-F238E27FC236}">
                    <a16:creationId xmlns:a16="http://schemas.microsoft.com/office/drawing/2014/main" id="{C464B01B-F002-A242-9911-0583A61529D3}"/>
                  </a:ext>
                </a:extLst>
              </p:cNvPr>
              <p:cNvSpPr/>
              <p:nvPr/>
            </p:nvSpPr>
            <p:spPr>
              <a:xfrm>
                <a:off x="4692480" y="7590120"/>
                <a:ext cx="20324" cy="20324"/>
              </a:xfrm>
              <a:custGeom>
                <a:avLst/>
                <a:gdLst>
                  <a:gd name="connsiteX0" fmla="*/ 20370 w 20324"/>
                  <a:gd name="connsiteY0" fmla="*/ 85 h 20324"/>
                  <a:gd name="connsiteX1" fmla="*/ 46 w 20324"/>
                  <a:gd name="connsiteY1" fmla="*/ 85 h 20324"/>
                  <a:gd name="connsiteX2" fmla="*/ 46 w 20324"/>
                  <a:gd name="connsiteY2" fmla="*/ 20410 h 20324"/>
                  <a:gd name="connsiteX3" fmla="*/ 20370 w 20324"/>
                  <a:gd name="connsiteY3" fmla="*/ 85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70" y="85"/>
                    </a:moveTo>
                    <a:lnTo>
                      <a:pt x="46" y="85"/>
                    </a:lnTo>
                    <a:lnTo>
                      <a:pt x="46" y="20410"/>
                    </a:lnTo>
                    <a:cubicBezTo>
                      <a:pt x="46" y="9185"/>
                      <a:pt x="9145" y="85"/>
                      <a:pt x="20370" y="8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8" name="Полилиния 427">
                <a:extLst>
                  <a:ext uri="{FF2B5EF4-FFF2-40B4-BE49-F238E27FC236}">
                    <a16:creationId xmlns:a16="http://schemas.microsoft.com/office/drawing/2014/main" id="{75892BBA-8211-4041-BD95-1ADF170DD57C}"/>
                  </a:ext>
                </a:extLst>
              </p:cNvPr>
              <p:cNvSpPr/>
              <p:nvPr/>
            </p:nvSpPr>
            <p:spPr>
              <a:xfrm>
                <a:off x="4767798" y="7590120"/>
                <a:ext cx="20324" cy="20324"/>
              </a:xfrm>
              <a:custGeom>
                <a:avLst/>
                <a:gdLst>
                  <a:gd name="connsiteX0" fmla="*/ 20369 w 20324"/>
                  <a:gd name="connsiteY0" fmla="*/ 20410 h 20324"/>
                  <a:gd name="connsiteX1" fmla="*/ 20369 w 20324"/>
                  <a:gd name="connsiteY1" fmla="*/ 85 h 20324"/>
                  <a:gd name="connsiteX2" fmla="*/ 45 w 20324"/>
                  <a:gd name="connsiteY2" fmla="*/ 85 h 20324"/>
                  <a:gd name="connsiteX3" fmla="*/ 20369 w 20324"/>
                  <a:gd name="connsiteY3" fmla="*/ 20410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9" y="20410"/>
                    </a:moveTo>
                    <a:lnTo>
                      <a:pt x="20369" y="85"/>
                    </a:lnTo>
                    <a:lnTo>
                      <a:pt x="45" y="85"/>
                    </a:lnTo>
                    <a:cubicBezTo>
                      <a:pt x="11269" y="85"/>
                      <a:pt x="20369" y="9185"/>
                      <a:pt x="20369" y="20410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9" name="Полилиния 428">
                <a:extLst>
                  <a:ext uri="{FF2B5EF4-FFF2-40B4-BE49-F238E27FC236}">
                    <a16:creationId xmlns:a16="http://schemas.microsoft.com/office/drawing/2014/main" id="{D3199B64-D272-404D-9B34-2C2E89386536}"/>
                  </a:ext>
                </a:extLst>
              </p:cNvPr>
              <p:cNvSpPr/>
              <p:nvPr/>
            </p:nvSpPr>
            <p:spPr>
              <a:xfrm>
                <a:off x="4788123" y="7590120"/>
                <a:ext cx="95643" cy="95643"/>
              </a:xfrm>
              <a:custGeom>
                <a:avLst/>
                <a:gdLst>
                  <a:gd name="connsiteX0" fmla="*/ 48 w 95643"/>
                  <a:gd name="connsiteY0" fmla="*/ 75404 h 95643"/>
                  <a:gd name="connsiteX1" fmla="*/ 20372 w 95643"/>
                  <a:gd name="connsiteY1" fmla="*/ 95728 h 95643"/>
                  <a:gd name="connsiteX2" fmla="*/ 95691 w 95643"/>
                  <a:gd name="connsiteY2" fmla="*/ 95728 h 95643"/>
                  <a:gd name="connsiteX3" fmla="*/ 95691 w 95643"/>
                  <a:gd name="connsiteY3" fmla="*/ 85 h 95643"/>
                  <a:gd name="connsiteX4" fmla="*/ 48 w 95643"/>
                  <a:gd name="connsiteY4" fmla="*/ 85 h 95643"/>
                  <a:gd name="connsiteX5" fmla="*/ 48 w 95643"/>
                  <a:gd name="connsiteY5" fmla="*/ 7540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48" y="75404"/>
                    </a:moveTo>
                    <a:cubicBezTo>
                      <a:pt x="48" y="86629"/>
                      <a:pt x="9147" y="95728"/>
                      <a:pt x="20372" y="95728"/>
                    </a:cubicBezTo>
                    <a:lnTo>
                      <a:pt x="95691" y="95728"/>
                    </a:lnTo>
                    <a:lnTo>
                      <a:pt x="95691" y="85"/>
                    </a:lnTo>
                    <a:lnTo>
                      <a:pt x="48" y="85"/>
                    </a:lnTo>
                    <a:lnTo>
                      <a:pt x="48" y="7540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0" name="Полилиния 429">
                <a:extLst>
                  <a:ext uri="{FF2B5EF4-FFF2-40B4-BE49-F238E27FC236}">
                    <a16:creationId xmlns:a16="http://schemas.microsoft.com/office/drawing/2014/main" id="{557432C1-3EF7-494E-9439-499FED66CA73}"/>
                  </a:ext>
                </a:extLst>
              </p:cNvPr>
              <p:cNvSpPr/>
              <p:nvPr/>
            </p:nvSpPr>
            <p:spPr>
              <a:xfrm>
                <a:off x="4883766" y="7590120"/>
                <a:ext cx="95643" cy="95643"/>
              </a:xfrm>
              <a:custGeom>
                <a:avLst/>
                <a:gdLst>
                  <a:gd name="connsiteX0" fmla="*/ 51 w 95643"/>
                  <a:gd name="connsiteY0" fmla="*/ 85 h 95643"/>
                  <a:gd name="connsiteX1" fmla="*/ 95694 w 95643"/>
                  <a:gd name="connsiteY1" fmla="*/ 85 h 95643"/>
                  <a:gd name="connsiteX2" fmla="*/ 95694 w 95643"/>
                  <a:gd name="connsiteY2" fmla="*/ 95728 h 95643"/>
                  <a:gd name="connsiteX3" fmla="*/ 51 w 95643"/>
                  <a:gd name="connsiteY3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43" h="95643">
                    <a:moveTo>
                      <a:pt x="51" y="85"/>
                    </a:moveTo>
                    <a:lnTo>
                      <a:pt x="95694" y="85"/>
                    </a:lnTo>
                    <a:lnTo>
                      <a:pt x="95694" y="95728"/>
                    </a:lnTo>
                    <a:lnTo>
                      <a:pt x="51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1" name="Полилиния 430">
                <a:extLst>
                  <a:ext uri="{FF2B5EF4-FFF2-40B4-BE49-F238E27FC236}">
                    <a16:creationId xmlns:a16="http://schemas.microsoft.com/office/drawing/2014/main" id="{56983DD7-8B6B-1847-BC70-67C0DC8F1177}"/>
                  </a:ext>
                </a:extLst>
              </p:cNvPr>
              <p:cNvSpPr/>
              <p:nvPr/>
            </p:nvSpPr>
            <p:spPr>
              <a:xfrm>
                <a:off x="4979409" y="7590120"/>
                <a:ext cx="95643" cy="95643"/>
              </a:xfrm>
              <a:custGeom>
                <a:avLst/>
                <a:gdLst>
                  <a:gd name="connsiteX0" fmla="*/ 95697 w 95643"/>
                  <a:gd name="connsiteY0" fmla="*/ 75404 h 95643"/>
                  <a:gd name="connsiteX1" fmla="*/ 75373 w 95643"/>
                  <a:gd name="connsiteY1" fmla="*/ 95728 h 95643"/>
                  <a:gd name="connsiteX2" fmla="*/ 54 w 95643"/>
                  <a:gd name="connsiteY2" fmla="*/ 95728 h 95643"/>
                  <a:gd name="connsiteX3" fmla="*/ 54 w 95643"/>
                  <a:gd name="connsiteY3" fmla="*/ 85 h 95643"/>
                  <a:gd name="connsiteX4" fmla="*/ 95697 w 95643"/>
                  <a:gd name="connsiteY4" fmla="*/ 85 h 95643"/>
                  <a:gd name="connsiteX5" fmla="*/ 95697 w 95643"/>
                  <a:gd name="connsiteY5" fmla="*/ 75404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97" y="75404"/>
                    </a:moveTo>
                    <a:cubicBezTo>
                      <a:pt x="95697" y="86629"/>
                      <a:pt x="86597" y="95728"/>
                      <a:pt x="75373" y="95728"/>
                    </a:cubicBezTo>
                    <a:lnTo>
                      <a:pt x="54" y="95728"/>
                    </a:lnTo>
                    <a:lnTo>
                      <a:pt x="54" y="85"/>
                    </a:lnTo>
                    <a:lnTo>
                      <a:pt x="95697" y="85"/>
                    </a:lnTo>
                    <a:lnTo>
                      <a:pt x="95697" y="75404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2" name="Полилиния 431">
                <a:extLst>
                  <a:ext uri="{FF2B5EF4-FFF2-40B4-BE49-F238E27FC236}">
                    <a16:creationId xmlns:a16="http://schemas.microsoft.com/office/drawing/2014/main" id="{67284D04-4E90-4041-9E68-FAD79101B375}"/>
                  </a:ext>
                </a:extLst>
              </p:cNvPr>
              <p:cNvSpPr/>
              <p:nvPr/>
            </p:nvSpPr>
            <p:spPr>
              <a:xfrm>
                <a:off x="5553267" y="7590120"/>
                <a:ext cx="95643" cy="95643"/>
              </a:xfrm>
              <a:custGeom>
                <a:avLst/>
                <a:gdLst>
                  <a:gd name="connsiteX0" fmla="*/ 75390 w 95643"/>
                  <a:gd name="connsiteY0" fmla="*/ 85 h 95643"/>
                  <a:gd name="connsiteX1" fmla="*/ 95714 w 95643"/>
                  <a:gd name="connsiteY1" fmla="*/ 85 h 95643"/>
                  <a:gd name="connsiteX2" fmla="*/ 95714 w 95643"/>
                  <a:gd name="connsiteY2" fmla="*/ 95728 h 95643"/>
                  <a:gd name="connsiteX3" fmla="*/ 75390 w 95643"/>
                  <a:gd name="connsiteY3" fmla="*/ 95728 h 95643"/>
                  <a:gd name="connsiteX4" fmla="*/ 20395 w 95643"/>
                  <a:gd name="connsiteY4" fmla="*/ 95728 h 95643"/>
                  <a:gd name="connsiteX5" fmla="*/ 20395 w 95643"/>
                  <a:gd name="connsiteY5" fmla="*/ 85 h 95643"/>
                  <a:gd name="connsiteX6" fmla="*/ 71 w 95643"/>
                  <a:gd name="connsiteY6" fmla="*/ 85 h 95643"/>
                  <a:gd name="connsiteX7" fmla="*/ 20395 w 95643"/>
                  <a:gd name="connsiteY7" fmla="*/ 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90" y="85"/>
                    </a:moveTo>
                    <a:cubicBezTo>
                      <a:pt x="86614" y="85"/>
                      <a:pt x="95714" y="85"/>
                      <a:pt x="95714" y="85"/>
                    </a:cubicBezTo>
                    <a:lnTo>
                      <a:pt x="95714" y="95728"/>
                    </a:lnTo>
                    <a:cubicBezTo>
                      <a:pt x="95714" y="95728"/>
                      <a:pt x="86614" y="95728"/>
                      <a:pt x="75390" y="95728"/>
                    </a:cubicBezTo>
                    <a:lnTo>
                      <a:pt x="20395" y="95728"/>
                    </a:lnTo>
                    <a:lnTo>
                      <a:pt x="20395" y="85"/>
                    </a:lnTo>
                    <a:cubicBezTo>
                      <a:pt x="9170" y="85"/>
                      <a:pt x="71" y="85"/>
                      <a:pt x="71" y="85"/>
                    </a:cubicBezTo>
                    <a:cubicBezTo>
                      <a:pt x="71" y="85"/>
                      <a:pt x="9170" y="85"/>
                      <a:pt x="20395" y="85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3" name="Полилиния 432">
                <a:extLst>
                  <a:ext uri="{FF2B5EF4-FFF2-40B4-BE49-F238E27FC236}">
                    <a16:creationId xmlns:a16="http://schemas.microsoft.com/office/drawing/2014/main" id="{B4ECB7B1-49B2-CD48-A2F7-2FDA7986FA4D}"/>
                  </a:ext>
                </a:extLst>
              </p:cNvPr>
              <p:cNvSpPr/>
              <p:nvPr/>
            </p:nvSpPr>
            <p:spPr>
              <a:xfrm>
                <a:off x="5724228" y="7665438"/>
                <a:ext cx="20324" cy="20324"/>
              </a:xfrm>
              <a:custGeom>
                <a:avLst/>
                <a:gdLst>
                  <a:gd name="connsiteX0" fmla="*/ 73 w 20324"/>
                  <a:gd name="connsiteY0" fmla="*/ 20409 h 20324"/>
                  <a:gd name="connsiteX1" fmla="*/ 20397 w 20324"/>
                  <a:gd name="connsiteY1" fmla="*/ 85 h 20324"/>
                  <a:gd name="connsiteX2" fmla="*/ 20397 w 20324"/>
                  <a:gd name="connsiteY2" fmla="*/ 20409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24" h="20324">
                    <a:moveTo>
                      <a:pt x="73" y="20409"/>
                    </a:moveTo>
                    <a:cubicBezTo>
                      <a:pt x="11298" y="20409"/>
                      <a:pt x="20397" y="11309"/>
                      <a:pt x="20397" y="85"/>
                    </a:cubicBezTo>
                    <a:lnTo>
                      <a:pt x="20397" y="20409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4" name="Полилиния 433">
                <a:extLst>
                  <a:ext uri="{FF2B5EF4-FFF2-40B4-BE49-F238E27FC236}">
                    <a16:creationId xmlns:a16="http://schemas.microsoft.com/office/drawing/2014/main" id="{A5306EB5-DA41-AE4F-9F6A-368FDBC28CBA}"/>
                  </a:ext>
                </a:extLst>
              </p:cNvPr>
              <p:cNvSpPr/>
              <p:nvPr/>
            </p:nvSpPr>
            <p:spPr>
              <a:xfrm>
                <a:off x="5744553" y="7590120"/>
                <a:ext cx="95643" cy="95643"/>
              </a:xfrm>
              <a:custGeom>
                <a:avLst/>
                <a:gdLst>
                  <a:gd name="connsiteX0" fmla="*/ 20401 w 95643"/>
                  <a:gd name="connsiteY0" fmla="*/ 85 h 95643"/>
                  <a:gd name="connsiteX1" fmla="*/ 76 w 95643"/>
                  <a:gd name="connsiteY1" fmla="*/ 20409 h 95643"/>
                  <a:gd name="connsiteX2" fmla="*/ 76 w 95643"/>
                  <a:gd name="connsiteY2" fmla="*/ 95728 h 95643"/>
                  <a:gd name="connsiteX3" fmla="*/ 95719 w 95643"/>
                  <a:gd name="connsiteY3" fmla="*/ 95728 h 95643"/>
                  <a:gd name="connsiteX4" fmla="*/ 95719 w 95643"/>
                  <a:gd name="connsiteY4" fmla="*/ 85 h 95643"/>
                  <a:gd name="connsiteX5" fmla="*/ 20401 w 95643"/>
                  <a:gd name="connsiteY5" fmla="*/ 85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20401" y="85"/>
                    </a:moveTo>
                    <a:cubicBezTo>
                      <a:pt x="9176" y="85"/>
                      <a:pt x="76" y="9184"/>
                      <a:pt x="76" y="20409"/>
                    </a:cubicBezTo>
                    <a:lnTo>
                      <a:pt x="76" y="95728"/>
                    </a:lnTo>
                    <a:lnTo>
                      <a:pt x="95719" y="95728"/>
                    </a:lnTo>
                    <a:lnTo>
                      <a:pt x="95719" y="85"/>
                    </a:lnTo>
                    <a:lnTo>
                      <a:pt x="20401" y="85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5" name="Полилиния 434">
                <a:extLst>
                  <a:ext uri="{FF2B5EF4-FFF2-40B4-BE49-F238E27FC236}">
                    <a16:creationId xmlns:a16="http://schemas.microsoft.com/office/drawing/2014/main" id="{138CC86C-85A2-8646-8603-C1C2325B8DAD}"/>
                  </a:ext>
                </a:extLst>
              </p:cNvPr>
              <p:cNvSpPr/>
              <p:nvPr/>
            </p:nvSpPr>
            <p:spPr>
              <a:xfrm>
                <a:off x="5840196" y="7590120"/>
                <a:ext cx="95643" cy="95643"/>
              </a:xfrm>
              <a:custGeom>
                <a:avLst/>
                <a:gdLst>
                  <a:gd name="connsiteX0" fmla="*/ 20403 w 95643"/>
                  <a:gd name="connsiteY0" fmla="*/ 95728 h 95643"/>
                  <a:gd name="connsiteX1" fmla="*/ 75398 w 95643"/>
                  <a:gd name="connsiteY1" fmla="*/ 95728 h 95643"/>
                  <a:gd name="connsiteX2" fmla="*/ 95722 w 95643"/>
                  <a:gd name="connsiteY2" fmla="*/ 75404 h 95643"/>
                  <a:gd name="connsiteX3" fmla="*/ 95722 w 95643"/>
                  <a:gd name="connsiteY3" fmla="*/ 20409 h 95643"/>
                  <a:gd name="connsiteX4" fmla="*/ 75398 w 95643"/>
                  <a:gd name="connsiteY4" fmla="*/ 85 h 95643"/>
                  <a:gd name="connsiteX5" fmla="*/ 79 w 95643"/>
                  <a:gd name="connsiteY5" fmla="*/ 85 h 95643"/>
                  <a:gd name="connsiteX6" fmla="*/ 79 w 95643"/>
                  <a:gd name="connsiteY6" fmla="*/ 9572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03" y="95728"/>
                    </a:moveTo>
                    <a:lnTo>
                      <a:pt x="75398" y="95728"/>
                    </a:lnTo>
                    <a:cubicBezTo>
                      <a:pt x="86623" y="95728"/>
                      <a:pt x="95722" y="86629"/>
                      <a:pt x="95722" y="75404"/>
                    </a:cubicBezTo>
                    <a:lnTo>
                      <a:pt x="95722" y="20409"/>
                    </a:lnTo>
                    <a:cubicBezTo>
                      <a:pt x="95722" y="9184"/>
                      <a:pt x="86623" y="85"/>
                      <a:pt x="75398" y="85"/>
                    </a:cubicBezTo>
                    <a:lnTo>
                      <a:pt x="79" y="85"/>
                    </a:lnTo>
                    <a:lnTo>
                      <a:pt x="79" y="9572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6" name="Полилиния 435">
                <a:extLst>
                  <a:ext uri="{FF2B5EF4-FFF2-40B4-BE49-F238E27FC236}">
                    <a16:creationId xmlns:a16="http://schemas.microsoft.com/office/drawing/2014/main" id="{37831280-0BD8-CF4F-A2E0-CED7615DDE3A}"/>
                  </a:ext>
                </a:extLst>
              </p:cNvPr>
              <p:cNvSpPr/>
              <p:nvPr/>
            </p:nvSpPr>
            <p:spPr>
              <a:xfrm>
                <a:off x="4309907" y="7685763"/>
                <a:ext cx="95643" cy="95643"/>
              </a:xfrm>
              <a:custGeom>
                <a:avLst/>
                <a:gdLst>
                  <a:gd name="connsiteX0" fmla="*/ 34 w 95643"/>
                  <a:gd name="connsiteY0" fmla="*/ 75407 h 95643"/>
                  <a:gd name="connsiteX1" fmla="*/ 20358 w 95643"/>
                  <a:gd name="connsiteY1" fmla="*/ 95731 h 95643"/>
                  <a:gd name="connsiteX2" fmla="*/ 95677 w 95643"/>
                  <a:gd name="connsiteY2" fmla="*/ 95731 h 95643"/>
                  <a:gd name="connsiteX3" fmla="*/ 95677 w 95643"/>
                  <a:gd name="connsiteY3" fmla="*/ 88 h 95643"/>
                  <a:gd name="connsiteX4" fmla="*/ 34 w 95643"/>
                  <a:gd name="connsiteY4" fmla="*/ 88 h 95643"/>
                  <a:gd name="connsiteX5" fmla="*/ 34 w 95643"/>
                  <a:gd name="connsiteY5" fmla="*/ 7540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34" y="75407"/>
                    </a:moveTo>
                    <a:cubicBezTo>
                      <a:pt x="34" y="86631"/>
                      <a:pt x="9133" y="95731"/>
                      <a:pt x="20358" y="95731"/>
                    </a:cubicBezTo>
                    <a:lnTo>
                      <a:pt x="95677" y="95731"/>
                    </a:lnTo>
                    <a:lnTo>
                      <a:pt x="95677" y="88"/>
                    </a:lnTo>
                    <a:lnTo>
                      <a:pt x="34" y="88"/>
                    </a:lnTo>
                    <a:lnTo>
                      <a:pt x="34" y="7540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7" name="Полилиния 436">
                <a:extLst>
                  <a:ext uri="{FF2B5EF4-FFF2-40B4-BE49-F238E27FC236}">
                    <a16:creationId xmlns:a16="http://schemas.microsoft.com/office/drawing/2014/main" id="{3623574D-3F1C-6E4E-8CF5-FFE80AB26940}"/>
                  </a:ext>
                </a:extLst>
              </p:cNvPr>
              <p:cNvSpPr/>
              <p:nvPr/>
            </p:nvSpPr>
            <p:spPr>
              <a:xfrm>
                <a:off x="4405550" y="7685763"/>
                <a:ext cx="95643" cy="95643"/>
              </a:xfrm>
              <a:custGeom>
                <a:avLst/>
                <a:gdLst>
                  <a:gd name="connsiteX0" fmla="*/ 95680 w 95643"/>
                  <a:gd name="connsiteY0" fmla="*/ 75407 h 95643"/>
                  <a:gd name="connsiteX1" fmla="*/ 75355 w 95643"/>
                  <a:gd name="connsiteY1" fmla="*/ 95731 h 95643"/>
                  <a:gd name="connsiteX2" fmla="*/ 37 w 95643"/>
                  <a:gd name="connsiteY2" fmla="*/ 95731 h 95643"/>
                  <a:gd name="connsiteX3" fmla="*/ 37 w 95643"/>
                  <a:gd name="connsiteY3" fmla="*/ 88 h 95643"/>
                  <a:gd name="connsiteX4" fmla="*/ 95680 w 95643"/>
                  <a:gd name="connsiteY4" fmla="*/ 88 h 95643"/>
                  <a:gd name="connsiteX5" fmla="*/ 95680 w 95643"/>
                  <a:gd name="connsiteY5" fmla="*/ 7540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680" y="75407"/>
                    </a:moveTo>
                    <a:cubicBezTo>
                      <a:pt x="95680" y="86631"/>
                      <a:pt x="86580" y="95731"/>
                      <a:pt x="75355" y="95731"/>
                    </a:cubicBezTo>
                    <a:lnTo>
                      <a:pt x="37" y="95731"/>
                    </a:lnTo>
                    <a:lnTo>
                      <a:pt x="37" y="88"/>
                    </a:lnTo>
                    <a:lnTo>
                      <a:pt x="95680" y="88"/>
                    </a:lnTo>
                    <a:lnTo>
                      <a:pt x="95680" y="7540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8" name="Полилиния 437">
                <a:extLst>
                  <a:ext uri="{FF2B5EF4-FFF2-40B4-BE49-F238E27FC236}">
                    <a16:creationId xmlns:a16="http://schemas.microsoft.com/office/drawing/2014/main" id="{E2874F4A-BFB8-554D-8CE1-4F107546922C}"/>
                  </a:ext>
                </a:extLst>
              </p:cNvPr>
              <p:cNvSpPr/>
              <p:nvPr/>
            </p:nvSpPr>
            <p:spPr>
              <a:xfrm>
                <a:off x="4501194" y="7685763"/>
                <a:ext cx="20324" cy="20324"/>
              </a:xfrm>
              <a:custGeom>
                <a:avLst/>
                <a:gdLst>
                  <a:gd name="connsiteX0" fmla="*/ 20364 w 20324"/>
                  <a:gd name="connsiteY0" fmla="*/ 88 h 20324"/>
                  <a:gd name="connsiteX1" fmla="*/ 40 w 20324"/>
                  <a:gd name="connsiteY1" fmla="*/ 88 h 20324"/>
                  <a:gd name="connsiteX2" fmla="*/ 40 w 20324"/>
                  <a:gd name="connsiteY2" fmla="*/ 20412 h 20324"/>
                  <a:gd name="connsiteX3" fmla="*/ 20364 w 20324"/>
                  <a:gd name="connsiteY3" fmla="*/ 8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364" y="88"/>
                    </a:moveTo>
                    <a:lnTo>
                      <a:pt x="40" y="88"/>
                    </a:lnTo>
                    <a:lnTo>
                      <a:pt x="40" y="20412"/>
                    </a:lnTo>
                    <a:cubicBezTo>
                      <a:pt x="40" y="9188"/>
                      <a:pt x="9139" y="88"/>
                      <a:pt x="20364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39" name="Полилиния 438">
                <a:extLst>
                  <a:ext uri="{FF2B5EF4-FFF2-40B4-BE49-F238E27FC236}">
                    <a16:creationId xmlns:a16="http://schemas.microsoft.com/office/drawing/2014/main" id="{E5806B28-0E04-034A-9740-21D0DA9AAA1F}"/>
                  </a:ext>
                </a:extLst>
              </p:cNvPr>
              <p:cNvSpPr/>
              <p:nvPr/>
            </p:nvSpPr>
            <p:spPr>
              <a:xfrm>
                <a:off x="4692480" y="7685763"/>
                <a:ext cx="95643" cy="95643"/>
              </a:xfrm>
              <a:custGeom>
                <a:avLst/>
                <a:gdLst>
                  <a:gd name="connsiteX0" fmla="*/ 75364 w 95643"/>
                  <a:gd name="connsiteY0" fmla="*/ 88 h 95643"/>
                  <a:gd name="connsiteX1" fmla="*/ 95688 w 95643"/>
                  <a:gd name="connsiteY1" fmla="*/ 88 h 95643"/>
                  <a:gd name="connsiteX2" fmla="*/ 95688 w 95643"/>
                  <a:gd name="connsiteY2" fmla="*/ 95731 h 95643"/>
                  <a:gd name="connsiteX3" fmla="*/ 75364 w 95643"/>
                  <a:gd name="connsiteY3" fmla="*/ 95731 h 95643"/>
                  <a:gd name="connsiteX4" fmla="*/ 20369 w 95643"/>
                  <a:gd name="connsiteY4" fmla="*/ 95731 h 95643"/>
                  <a:gd name="connsiteX5" fmla="*/ 20369 w 95643"/>
                  <a:gd name="connsiteY5" fmla="*/ 88 h 95643"/>
                  <a:gd name="connsiteX6" fmla="*/ 45 w 95643"/>
                  <a:gd name="connsiteY6" fmla="*/ 88 h 95643"/>
                  <a:gd name="connsiteX7" fmla="*/ 20369 w 95643"/>
                  <a:gd name="connsiteY7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64" y="88"/>
                    </a:moveTo>
                    <a:cubicBezTo>
                      <a:pt x="86589" y="88"/>
                      <a:pt x="95688" y="88"/>
                      <a:pt x="95688" y="88"/>
                    </a:cubicBezTo>
                    <a:lnTo>
                      <a:pt x="95688" y="95731"/>
                    </a:lnTo>
                    <a:cubicBezTo>
                      <a:pt x="95688" y="95731"/>
                      <a:pt x="86589" y="95731"/>
                      <a:pt x="75364" y="95731"/>
                    </a:cubicBezTo>
                    <a:lnTo>
                      <a:pt x="20369" y="95731"/>
                    </a:lnTo>
                    <a:lnTo>
                      <a:pt x="20369" y="88"/>
                    </a:lnTo>
                    <a:cubicBezTo>
                      <a:pt x="9145" y="88"/>
                      <a:pt x="45" y="88"/>
                      <a:pt x="45" y="88"/>
                    </a:cubicBezTo>
                    <a:cubicBezTo>
                      <a:pt x="45" y="88"/>
                      <a:pt x="9145" y="88"/>
                      <a:pt x="20369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0" name="Полилиния 439">
                <a:extLst>
                  <a:ext uri="{FF2B5EF4-FFF2-40B4-BE49-F238E27FC236}">
                    <a16:creationId xmlns:a16="http://schemas.microsoft.com/office/drawing/2014/main" id="{02FF7B7D-67E6-3E47-85E2-AEFD8B6A15DC}"/>
                  </a:ext>
                </a:extLst>
              </p:cNvPr>
              <p:cNvSpPr/>
              <p:nvPr/>
            </p:nvSpPr>
            <p:spPr>
              <a:xfrm>
                <a:off x="5075052" y="7685763"/>
                <a:ext cx="95643" cy="95643"/>
              </a:xfrm>
              <a:custGeom>
                <a:avLst/>
                <a:gdLst>
                  <a:gd name="connsiteX0" fmla="*/ 75375 w 95643"/>
                  <a:gd name="connsiteY0" fmla="*/ 88 h 95643"/>
                  <a:gd name="connsiteX1" fmla="*/ 20381 w 95643"/>
                  <a:gd name="connsiteY1" fmla="*/ 88 h 95643"/>
                  <a:gd name="connsiteX2" fmla="*/ 57 w 95643"/>
                  <a:gd name="connsiteY2" fmla="*/ 20412 h 95643"/>
                  <a:gd name="connsiteX3" fmla="*/ 57 w 95643"/>
                  <a:gd name="connsiteY3" fmla="*/ 75407 h 95643"/>
                  <a:gd name="connsiteX4" fmla="*/ 20381 w 95643"/>
                  <a:gd name="connsiteY4" fmla="*/ 95731 h 95643"/>
                  <a:gd name="connsiteX5" fmla="*/ 95700 w 95643"/>
                  <a:gd name="connsiteY5" fmla="*/ 95731 h 95643"/>
                  <a:gd name="connsiteX6" fmla="*/ 95700 w 95643"/>
                  <a:gd name="connsiteY6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75" y="88"/>
                    </a:moveTo>
                    <a:lnTo>
                      <a:pt x="20381" y="88"/>
                    </a:lnTo>
                    <a:cubicBezTo>
                      <a:pt x="9156" y="88"/>
                      <a:pt x="57" y="9187"/>
                      <a:pt x="57" y="20412"/>
                    </a:cubicBezTo>
                    <a:lnTo>
                      <a:pt x="57" y="75407"/>
                    </a:lnTo>
                    <a:cubicBezTo>
                      <a:pt x="57" y="86631"/>
                      <a:pt x="9156" y="95731"/>
                      <a:pt x="20381" y="95731"/>
                    </a:cubicBezTo>
                    <a:lnTo>
                      <a:pt x="95700" y="95731"/>
                    </a:lnTo>
                    <a:lnTo>
                      <a:pt x="95700" y="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1" name="Полилиния 440">
                <a:extLst>
                  <a:ext uri="{FF2B5EF4-FFF2-40B4-BE49-F238E27FC236}">
                    <a16:creationId xmlns:a16="http://schemas.microsoft.com/office/drawing/2014/main" id="{B06C70B5-124B-4A4B-A6FE-A59BDC5189F4}"/>
                  </a:ext>
                </a:extLst>
              </p:cNvPr>
              <p:cNvSpPr/>
              <p:nvPr/>
            </p:nvSpPr>
            <p:spPr>
              <a:xfrm>
                <a:off x="5170695" y="7685763"/>
                <a:ext cx="95643" cy="95643"/>
              </a:xfrm>
              <a:custGeom>
                <a:avLst/>
                <a:gdLst>
                  <a:gd name="connsiteX0" fmla="*/ 20384 w 95643"/>
                  <a:gd name="connsiteY0" fmla="*/ 95731 h 95643"/>
                  <a:gd name="connsiteX1" fmla="*/ 75378 w 95643"/>
                  <a:gd name="connsiteY1" fmla="*/ 95731 h 95643"/>
                  <a:gd name="connsiteX2" fmla="*/ 95702 w 95643"/>
                  <a:gd name="connsiteY2" fmla="*/ 75407 h 95643"/>
                  <a:gd name="connsiteX3" fmla="*/ 95702 w 95643"/>
                  <a:gd name="connsiteY3" fmla="*/ 20412 h 95643"/>
                  <a:gd name="connsiteX4" fmla="*/ 75378 w 95643"/>
                  <a:gd name="connsiteY4" fmla="*/ 88 h 95643"/>
                  <a:gd name="connsiteX5" fmla="*/ 59 w 95643"/>
                  <a:gd name="connsiteY5" fmla="*/ 88 h 95643"/>
                  <a:gd name="connsiteX6" fmla="*/ 59 w 95643"/>
                  <a:gd name="connsiteY6" fmla="*/ 957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384" y="95731"/>
                    </a:moveTo>
                    <a:lnTo>
                      <a:pt x="75378" y="95731"/>
                    </a:lnTo>
                    <a:cubicBezTo>
                      <a:pt x="86603" y="95731"/>
                      <a:pt x="95702" y="86631"/>
                      <a:pt x="95702" y="75407"/>
                    </a:cubicBezTo>
                    <a:lnTo>
                      <a:pt x="95702" y="20412"/>
                    </a:lnTo>
                    <a:cubicBezTo>
                      <a:pt x="95702" y="9187"/>
                      <a:pt x="86603" y="88"/>
                      <a:pt x="75378" y="88"/>
                    </a:cubicBezTo>
                    <a:lnTo>
                      <a:pt x="59" y="88"/>
                    </a:lnTo>
                    <a:lnTo>
                      <a:pt x="59" y="957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2" name="Полилиния 441">
                <a:extLst>
                  <a:ext uri="{FF2B5EF4-FFF2-40B4-BE49-F238E27FC236}">
                    <a16:creationId xmlns:a16="http://schemas.microsoft.com/office/drawing/2014/main" id="{2ED29C9B-5583-B84C-9998-EFAE5EBE7A32}"/>
                  </a:ext>
                </a:extLst>
              </p:cNvPr>
              <p:cNvSpPr/>
              <p:nvPr/>
            </p:nvSpPr>
            <p:spPr>
              <a:xfrm>
                <a:off x="5361981" y="7685763"/>
                <a:ext cx="95643" cy="95643"/>
              </a:xfrm>
              <a:custGeom>
                <a:avLst/>
                <a:gdLst>
                  <a:gd name="connsiteX0" fmla="*/ 75384 w 95643"/>
                  <a:gd name="connsiteY0" fmla="*/ 88 h 95643"/>
                  <a:gd name="connsiteX1" fmla="*/ 95708 w 95643"/>
                  <a:gd name="connsiteY1" fmla="*/ 88 h 95643"/>
                  <a:gd name="connsiteX2" fmla="*/ 95708 w 95643"/>
                  <a:gd name="connsiteY2" fmla="*/ 95731 h 95643"/>
                  <a:gd name="connsiteX3" fmla="*/ 75384 w 95643"/>
                  <a:gd name="connsiteY3" fmla="*/ 95731 h 95643"/>
                  <a:gd name="connsiteX4" fmla="*/ 20389 w 95643"/>
                  <a:gd name="connsiteY4" fmla="*/ 95731 h 95643"/>
                  <a:gd name="connsiteX5" fmla="*/ 20389 w 95643"/>
                  <a:gd name="connsiteY5" fmla="*/ 88 h 95643"/>
                  <a:gd name="connsiteX6" fmla="*/ 65 w 95643"/>
                  <a:gd name="connsiteY6" fmla="*/ 88 h 95643"/>
                  <a:gd name="connsiteX7" fmla="*/ 20389 w 95643"/>
                  <a:gd name="connsiteY7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643" h="95643">
                    <a:moveTo>
                      <a:pt x="75384" y="88"/>
                    </a:moveTo>
                    <a:cubicBezTo>
                      <a:pt x="86609" y="88"/>
                      <a:pt x="95708" y="88"/>
                      <a:pt x="95708" y="88"/>
                    </a:cubicBezTo>
                    <a:lnTo>
                      <a:pt x="95708" y="95731"/>
                    </a:lnTo>
                    <a:cubicBezTo>
                      <a:pt x="95708" y="95731"/>
                      <a:pt x="86609" y="95731"/>
                      <a:pt x="75384" y="95731"/>
                    </a:cubicBezTo>
                    <a:lnTo>
                      <a:pt x="20389" y="95731"/>
                    </a:lnTo>
                    <a:lnTo>
                      <a:pt x="20389" y="88"/>
                    </a:lnTo>
                    <a:cubicBezTo>
                      <a:pt x="9165" y="88"/>
                      <a:pt x="65" y="88"/>
                      <a:pt x="65" y="88"/>
                    </a:cubicBezTo>
                    <a:cubicBezTo>
                      <a:pt x="65" y="88"/>
                      <a:pt x="9165" y="88"/>
                      <a:pt x="20389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3" name="Полилиния 442">
                <a:extLst>
                  <a:ext uri="{FF2B5EF4-FFF2-40B4-BE49-F238E27FC236}">
                    <a16:creationId xmlns:a16="http://schemas.microsoft.com/office/drawing/2014/main" id="{97759C20-91F1-864E-A5D5-1F66120B2B9D}"/>
                  </a:ext>
                </a:extLst>
              </p:cNvPr>
              <p:cNvSpPr/>
              <p:nvPr/>
            </p:nvSpPr>
            <p:spPr>
              <a:xfrm>
                <a:off x="5648910" y="7685763"/>
                <a:ext cx="95643" cy="95643"/>
              </a:xfrm>
              <a:custGeom>
                <a:avLst/>
                <a:gdLst>
                  <a:gd name="connsiteX0" fmla="*/ 75392 w 95643"/>
                  <a:gd name="connsiteY0" fmla="*/ 88 h 95643"/>
                  <a:gd name="connsiteX1" fmla="*/ 20398 w 95643"/>
                  <a:gd name="connsiteY1" fmla="*/ 88 h 95643"/>
                  <a:gd name="connsiteX2" fmla="*/ 74 w 95643"/>
                  <a:gd name="connsiteY2" fmla="*/ 20412 h 95643"/>
                  <a:gd name="connsiteX3" fmla="*/ 74 w 95643"/>
                  <a:gd name="connsiteY3" fmla="*/ 75407 h 95643"/>
                  <a:gd name="connsiteX4" fmla="*/ 20398 w 95643"/>
                  <a:gd name="connsiteY4" fmla="*/ 95731 h 95643"/>
                  <a:gd name="connsiteX5" fmla="*/ 95717 w 95643"/>
                  <a:gd name="connsiteY5" fmla="*/ 95731 h 95643"/>
                  <a:gd name="connsiteX6" fmla="*/ 95717 w 95643"/>
                  <a:gd name="connsiteY6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392" y="88"/>
                    </a:moveTo>
                    <a:lnTo>
                      <a:pt x="20398" y="88"/>
                    </a:lnTo>
                    <a:cubicBezTo>
                      <a:pt x="9173" y="88"/>
                      <a:pt x="74" y="9187"/>
                      <a:pt x="74" y="20412"/>
                    </a:cubicBezTo>
                    <a:lnTo>
                      <a:pt x="74" y="75407"/>
                    </a:lnTo>
                    <a:cubicBezTo>
                      <a:pt x="74" y="86631"/>
                      <a:pt x="9173" y="95731"/>
                      <a:pt x="20398" y="95731"/>
                    </a:cubicBezTo>
                    <a:lnTo>
                      <a:pt x="95717" y="95731"/>
                    </a:lnTo>
                    <a:lnTo>
                      <a:pt x="95717" y="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4" name="Полилиния 443">
                <a:extLst>
                  <a:ext uri="{FF2B5EF4-FFF2-40B4-BE49-F238E27FC236}">
                    <a16:creationId xmlns:a16="http://schemas.microsoft.com/office/drawing/2014/main" id="{BD07930E-7BB7-B945-8DCF-F50FC292E851}"/>
                  </a:ext>
                </a:extLst>
              </p:cNvPr>
              <p:cNvSpPr/>
              <p:nvPr/>
            </p:nvSpPr>
            <p:spPr>
              <a:xfrm>
                <a:off x="5744553" y="7685763"/>
                <a:ext cx="95643" cy="95643"/>
              </a:xfrm>
              <a:custGeom>
                <a:avLst/>
                <a:gdLst>
                  <a:gd name="connsiteX0" fmla="*/ 95719 w 95643"/>
                  <a:gd name="connsiteY0" fmla="*/ 75407 h 95643"/>
                  <a:gd name="connsiteX1" fmla="*/ 75395 w 95643"/>
                  <a:gd name="connsiteY1" fmla="*/ 95731 h 95643"/>
                  <a:gd name="connsiteX2" fmla="*/ 76 w 95643"/>
                  <a:gd name="connsiteY2" fmla="*/ 95731 h 95643"/>
                  <a:gd name="connsiteX3" fmla="*/ 76 w 95643"/>
                  <a:gd name="connsiteY3" fmla="*/ 88 h 95643"/>
                  <a:gd name="connsiteX4" fmla="*/ 95719 w 95643"/>
                  <a:gd name="connsiteY4" fmla="*/ 88 h 95643"/>
                  <a:gd name="connsiteX5" fmla="*/ 95719 w 95643"/>
                  <a:gd name="connsiteY5" fmla="*/ 75407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643" h="95643">
                    <a:moveTo>
                      <a:pt x="95719" y="75407"/>
                    </a:moveTo>
                    <a:cubicBezTo>
                      <a:pt x="95719" y="86631"/>
                      <a:pt x="86620" y="95731"/>
                      <a:pt x="75395" y="95731"/>
                    </a:cubicBezTo>
                    <a:lnTo>
                      <a:pt x="76" y="95731"/>
                    </a:lnTo>
                    <a:lnTo>
                      <a:pt x="76" y="88"/>
                    </a:lnTo>
                    <a:lnTo>
                      <a:pt x="95719" y="88"/>
                    </a:lnTo>
                    <a:lnTo>
                      <a:pt x="95719" y="75407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5" name="Полилиния 444">
                <a:extLst>
                  <a:ext uri="{FF2B5EF4-FFF2-40B4-BE49-F238E27FC236}">
                    <a16:creationId xmlns:a16="http://schemas.microsoft.com/office/drawing/2014/main" id="{CE4AA361-AEDE-C04E-94BF-9D6A106551CB}"/>
                  </a:ext>
                </a:extLst>
              </p:cNvPr>
              <p:cNvSpPr/>
              <p:nvPr/>
            </p:nvSpPr>
            <p:spPr>
              <a:xfrm>
                <a:off x="5840196" y="7685763"/>
                <a:ext cx="20324" cy="20324"/>
              </a:xfrm>
              <a:custGeom>
                <a:avLst/>
                <a:gdLst>
                  <a:gd name="connsiteX0" fmla="*/ 20404 w 20324"/>
                  <a:gd name="connsiteY0" fmla="*/ 88 h 20324"/>
                  <a:gd name="connsiteX1" fmla="*/ 80 w 20324"/>
                  <a:gd name="connsiteY1" fmla="*/ 88 h 20324"/>
                  <a:gd name="connsiteX2" fmla="*/ 80 w 20324"/>
                  <a:gd name="connsiteY2" fmla="*/ 20412 h 20324"/>
                  <a:gd name="connsiteX3" fmla="*/ 20404 w 20324"/>
                  <a:gd name="connsiteY3" fmla="*/ 88 h 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4" h="20324">
                    <a:moveTo>
                      <a:pt x="20404" y="88"/>
                    </a:moveTo>
                    <a:lnTo>
                      <a:pt x="80" y="88"/>
                    </a:lnTo>
                    <a:lnTo>
                      <a:pt x="80" y="20412"/>
                    </a:lnTo>
                    <a:cubicBezTo>
                      <a:pt x="80" y="9188"/>
                      <a:pt x="9179" y="88"/>
                      <a:pt x="20404" y="88"/>
                    </a:cubicBez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6" name="Полилиния 445">
                <a:extLst>
                  <a:ext uri="{FF2B5EF4-FFF2-40B4-BE49-F238E27FC236}">
                    <a16:creationId xmlns:a16="http://schemas.microsoft.com/office/drawing/2014/main" id="{C1D90E42-A75A-D04D-90C0-A6B2C054353D}"/>
                  </a:ext>
                </a:extLst>
              </p:cNvPr>
              <p:cNvSpPr/>
              <p:nvPr/>
            </p:nvSpPr>
            <p:spPr>
              <a:xfrm>
                <a:off x="5935839" y="7685763"/>
                <a:ext cx="95643" cy="95643"/>
              </a:xfrm>
              <a:custGeom>
                <a:avLst/>
                <a:gdLst>
                  <a:gd name="connsiteX0" fmla="*/ 75401 w 95643"/>
                  <a:gd name="connsiteY0" fmla="*/ 88 h 95643"/>
                  <a:gd name="connsiteX1" fmla="*/ 20406 w 95643"/>
                  <a:gd name="connsiteY1" fmla="*/ 88 h 95643"/>
                  <a:gd name="connsiteX2" fmla="*/ 82 w 95643"/>
                  <a:gd name="connsiteY2" fmla="*/ 20412 h 95643"/>
                  <a:gd name="connsiteX3" fmla="*/ 82 w 95643"/>
                  <a:gd name="connsiteY3" fmla="*/ 75407 h 95643"/>
                  <a:gd name="connsiteX4" fmla="*/ 20406 w 95643"/>
                  <a:gd name="connsiteY4" fmla="*/ 95731 h 95643"/>
                  <a:gd name="connsiteX5" fmla="*/ 95725 w 95643"/>
                  <a:gd name="connsiteY5" fmla="*/ 95731 h 95643"/>
                  <a:gd name="connsiteX6" fmla="*/ 95725 w 95643"/>
                  <a:gd name="connsiteY6" fmla="*/ 88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75401" y="88"/>
                    </a:moveTo>
                    <a:lnTo>
                      <a:pt x="20406" y="88"/>
                    </a:lnTo>
                    <a:cubicBezTo>
                      <a:pt x="9182" y="88"/>
                      <a:pt x="82" y="9187"/>
                      <a:pt x="82" y="20412"/>
                    </a:cubicBezTo>
                    <a:lnTo>
                      <a:pt x="82" y="75407"/>
                    </a:lnTo>
                    <a:cubicBezTo>
                      <a:pt x="82" y="86631"/>
                      <a:pt x="9182" y="95731"/>
                      <a:pt x="20406" y="95731"/>
                    </a:cubicBezTo>
                    <a:lnTo>
                      <a:pt x="95725" y="95731"/>
                    </a:lnTo>
                    <a:lnTo>
                      <a:pt x="95725" y="88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7" name="Полилиния 446">
                <a:extLst>
                  <a:ext uri="{FF2B5EF4-FFF2-40B4-BE49-F238E27FC236}">
                    <a16:creationId xmlns:a16="http://schemas.microsoft.com/office/drawing/2014/main" id="{853DCAFB-1BF8-1540-AF14-001DF4965BCB}"/>
                  </a:ext>
                </a:extLst>
              </p:cNvPr>
              <p:cNvSpPr/>
              <p:nvPr/>
            </p:nvSpPr>
            <p:spPr>
              <a:xfrm>
                <a:off x="6031482" y="7685763"/>
                <a:ext cx="95643" cy="95643"/>
              </a:xfrm>
              <a:custGeom>
                <a:avLst/>
                <a:gdLst>
                  <a:gd name="connsiteX0" fmla="*/ 20409 w 95643"/>
                  <a:gd name="connsiteY0" fmla="*/ 95731 h 95643"/>
                  <a:gd name="connsiteX1" fmla="*/ 75404 w 95643"/>
                  <a:gd name="connsiteY1" fmla="*/ 95731 h 95643"/>
                  <a:gd name="connsiteX2" fmla="*/ 95728 w 95643"/>
                  <a:gd name="connsiteY2" fmla="*/ 75407 h 95643"/>
                  <a:gd name="connsiteX3" fmla="*/ 95728 w 95643"/>
                  <a:gd name="connsiteY3" fmla="*/ 20412 h 95643"/>
                  <a:gd name="connsiteX4" fmla="*/ 75404 w 95643"/>
                  <a:gd name="connsiteY4" fmla="*/ 88 h 95643"/>
                  <a:gd name="connsiteX5" fmla="*/ 85 w 95643"/>
                  <a:gd name="connsiteY5" fmla="*/ 88 h 95643"/>
                  <a:gd name="connsiteX6" fmla="*/ 85 w 95643"/>
                  <a:gd name="connsiteY6" fmla="*/ 95731 h 95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5643" h="95643">
                    <a:moveTo>
                      <a:pt x="20409" y="95731"/>
                    </a:moveTo>
                    <a:lnTo>
                      <a:pt x="75404" y="95731"/>
                    </a:lnTo>
                    <a:cubicBezTo>
                      <a:pt x="86629" y="95731"/>
                      <a:pt x="95728" y="86631"/>
                      <a:pt x="95728" y="75407"/>
                    </a:cubicBezTo>
                    <a:lnTo>
                      <a:pt x="95728" y="20412"/>
                    </a:lnTo>
                    <a:cubicBezTo>
                      <a:pt x="95728" y="9187"/>
                      <a:pt x="86629" y="88"/>
                      <a:pt x="75404" y="88"/>
                    </a:cubicBezTo>
                    <a:lnTo>
                      <a:pt x="85" y="88"/>
                    </a:lnTo>
                    <a:lnTo>
                      <a:pt x="85" y="95731"/>
                    </a:lnTo>
                    <a:close/>
                  </a:path>
                </a:pathLst>
              </a:custGeom>
              <a:solidFill>
                <a:srgbClr val="47BDEF"/>
              </a:solidFill>
              <a:ln w="238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8" name="Полилиния 447">
                <a:extLst>
                  <a:ext uri="{FF2B5EF4-FFF2-40B4-BE49-F238E27FC236}">
                    <a16:creationId xmlns:a16="http://schemas.microsoft.com/office/drawing/2014/main" id="{0BC2BA43-64A3-584A-9245-C5E1B462A934}"/>
                  </a:ext>
                </a:extLst>
              </p:cNvPr>
              <p:cNvSpPr/>
              <p:nvPr/>
            </p:nvSpPr>
            <p:spPr>
              <a:xfrm>
                <a:off x="3449120" y="5007759"/>
                <a:ext cx="669501" cy="669501"/>
              </a:xfrm>
              <a:custGeom>
                <a:avLst/>
                <a:gdLst>
                  <a:gd name="connsiteX0" fmla="*/ 63841 w 669501"/>
                  <a:gd name="connsiteY0" fmla="*/ 604988 h 669501"/>
                  <a:gd name="connsiteX1" fmla="*/ -331 w 669501"/>
                  <a:gd name="connsiteY1" fmla="*/ 450598 h 669501"/>
                  <a:gd name="connsiteX2" fmla="*/ -331 w 669501"/>
                  <a:gd name="connsiteY2" fmla="*/ 218240 h 669501"/>
                  <a:gd name="connsiteX3" fmla="*/ 63846 w 669501"/>
                  <a:gd name="connsiteY3" fmla="*/ 63842 h 669501"/>
                  <a:gd name="connsiteX4" fmla="*/ 218238 w 669501"/>
                  <a:gd name="connsiteY4" fmla="*/ -331 h 669501"/>
                  <a:gd name="connsiteX5" fmla="*/ 669170 w 669501"/>
                  <a:gd name="connsiteY5" fmla="*/ -331 h 669501"/>
                  <a:gd name="connsiteX6" fmla="*/ 669170 w 669501"/>
                  <a:gd name="connsiteY6" fmla="*/ 450598 h 669501"/>
                  <a:gd name="connsiteX7" fmla="*/ 604998 w 669501"/>
                  <a:gd name="connsiteY7" fmla="*/ 604991 h 669501"/>
                  <a:gd name="connsiteX8" fmla="*/ 450601 w 669501"/>
                  <a:gd name="connsiteY8" fmla="*/ 669170 h 669501"/>
                  <a:gd name="connsiteX9" fmla="*/ 218238 w 669501"/>
                  <a:gd name="connsiteY9" fmla="*/ 669170 h 669501"/>
                  <a:gd name="connsiteX10" fmla="*/ 63841 w 669501"/>
                  <a:gd name="connsiteY10" fmla="*/ 604988 h 669501"/>
                  <a:gd name="connsiteX11" fmla="*/ 228480 w 669501"/>
                  <a:gd name="connsiteY11" fmla="*/ 95309 h 669501"/>
                  <a:gd name="connsiteX12" fmla="*/ 95312 w 669501"/>
                  <a:gd name="connsiteY12" fmla="*/ 228479 h 669501"/>
                  <a:gd name="connsiteX13" fmla="*/ 95312 w 669501"/>
                  <a:gd name="connsiteY13" fmla="*/ 440351 h 669501"/>
                  <a:gd name="connsiteX14" fmla="*/ 228480 w 669501"/>
                  <a:gd name="connsiteY14" fmla="*/ 573517 h 669501"/>
                  <a:gd name="connsiteX15" fmla="*/ 440359 w 669501"/>
                  <a:gd name="connsiteY15" fmla="*/ 573517 h 669501"/>
                  <a:gd name="connsiteX16" fmla="*/ 573524 w 669501"/>
                  <a:gd name="connsiteY16" fmla="*/ 440351 h 669501"/>
                  <a:gd name="connsiteX17" fmla="*/ 573524 w 669501"/>
                  <a:gd name="connsiteY17" fmla="*/ 95309 h 669501"/>
                  <a:gd name="connsiteX18" fmla="*/ 228480 w 669501"/>
                  <a:gd name="connsiteY18" fmla="*/ 95309 h 669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9501" h="669501">
                    <a:moveTo>
                      <a:pt x="63841" y="604988"/>
                    </a:moveTo>
                    <a:cubicBezTo>
                      <a:pt x="22459" y="563602"/>
                      <a:pt x="-331" y="508772"/>
                      <a:pt x="-331" y="450598"/>
                    </a:cubicBezTo>
                    <a:lnTo>
                      <a:pt x="-331" y="218240"/>
                    </a:lnTo>
                    <a:cubicBezTo>
                      <a:pt x="-331" y="160058"/>
                      <a:pt x="22459" y="105225"/>
                      <a:pt x="63846" y="63842"/>
                    </a:cubicBezTo>
                    <a:cubicBezTo>
                      <a:pt x="105224" y="22459"/>
                      <a:pt x="160057" y="-331"/>
                      <a:pt x="218238" y="-331"/>
                    </a:cubicBezTo>
                    <a:lnTo>
                      <a:pt x="669170" y="-331"/>
                    </a:lnTo>
                    <a:lnTo>
                      <a:pt x="669170" y="450598"/>
                    </a:lnTo>
                    <a:cubicBezTo>
                      <a:pt x="669170" y="508770"/>
                      <a:pt x="646379" y="563602"/>
                      <a:pt x="604998" y="604991"/>
                    </a:cubicBezTo>
                    <a:cubicBezTo>
                      <a:pt x="563614" y="646378"/>
                      <a:pt x="508781" y="669170"/>
                      <a:pt x="450601" y="669170"/>
                    </a:cubicBezTo>
                    <a:lnTo>
                      <a:pt x="218238" y="669170"/>
                    </a:lnTo>
                    <a:cubicBezTo>
                      <a:pt x="160057" y="669165"/>
                      <a:pt x="105226" y="646372"/>
                      <a:pt x="63841" y="604988"/>
                    </a:cubicBezTo>
                    <a:close/>
                    <a:moveTo>
                      <a:pt x="228480" y="95309"/>
                    </a:moveTo>
                    <a:cubicBezTo>
                      <a:pt x="155052" y="95309"/>
                      <a:pt x="95312" y="155050"/>
                      <a:pt x="95312" y="228479"/>
                    </a:cubicBezTo>
                    <a:lnTo>
                      <a:pt x="95312" y="440351"/>
                    </a:lnTo>
                    <a:cubicBezTo>
                      <a:pt x="95312" y="513779"/>
                      <a:pt x="155052" y="573517"/>
                      <a:pt x="228480" y="573517"/>
                    </a:cubicBezTo>
                    <a:lnTo>
                      <a:pt x="440359" y="573517"/>
                    </a:lnTo>
                    <a:cubicBezTo>
                      <a:pt x="513785" y="573517"/>
                      <a:pt x="573524" y="513777"/>
                      <a:pt x="573524" y="440351"/>
                    </a:cubicBezTo>
                    <a:lnTo>
                      <a:pt x="573524" y="95309"/>
                    </a:lnTo>
                    <a:lnTo>
                      <a:pt x="228480" y="95309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49" name="Полилиния 448">
                <a:extLst>
                  <a:ext uri="{FF2B5EF4-FFF2-40B4-BE49-F238E27FC236}">
                    <a16:creationId xmlns:a16="http://schemas.microsoft.com/office/drawing/2014/main" id="{1E5AC12E-0CDC-1A44-8711-479A0ECFDFB2}"/>
                  </a:ext>
                </a:extLst>
              </p:cNvPr>
              <p:cNvSpPr/>
              <p:nvPr/>
            </p:nvSpPr>
            <p:spPr>
              <a:xfrm>
                <a:off x="3640407" y="5199046"/>
                <a:ext cx="286927" cy="286926"/>
              </a:xfrm>
              <a:custGeom>
                <a:avLst/>
                <a:gdLst>
                  <a:gd name="connsiteX0" fmla="*/ -331 w 286927"/>
                  <a:gd name="connsiteY0" fmla="*/ 87293 h 286926"/>
                  <a:gd name="connsiteX1" fmla="*/ 87292 w 286927"/>
                  <a:gd name="connsiteY1" fmla="*/ -331 h 286926"/>
                  <a:gd name="connsiteX2" fmla="*/ 286596 w 286927"/>
                  <a:gd name="connsiteY2" fmla="*/ -331 h 286926"/>
                  <a:gd name="connsiteX3" fmla="*/ 286596 w 286927"/>
                  <a:gd name="connsiteY3" fmla="*/ 198972 h 286926"/>
                  <a:gd name="connsiteX4" fmla="*/ 198977 w 286927"/>
                  <a:gd name="connsiteY4" fmla="*/ 286595 h 286926"/>
                  <a:gd name="connsiteX5" fmla="*/ 87293 w 286927"/>
                  <a:gd name="connsiteY5" fmla="*/ 286595 h 286926"/>
                  <a:gd name="connsiteX6" fmla="*/ -330 w 286927"/>
                  <a:gd name="connsiteY6" fmla="*/ 198972 h 286926"/>
                  <a:gd name="connsiteX7" fmla="*/ -330 w 286927"/>
                  <a:gd name="connsiteY7" fmla="*/ 87293 h 286926"/>
                  <a:gd name="connsiteX8" fmla="*/ -331 w 286927"/>
                  <a:gd name="connsiteY8" fmla="*/ 87293 h 286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6927" h="286926">
                    <a:moveTo>
                      <a:pt x="-331" y="87293"/>
                    </a:moveTo>
                    <a:cubicBezTo>
                      <a:pt x="-331" y="39103"/>
                      <a:pt x="39103" y="-331"/>
                      <a:pt x="87292" y="-331"/>
                    </a:cubicBezTo>
                    <a:lnTo>
                      <a:pt x="286596" y="-331"/>
                    </a:lnTo>
                    <a:lnTo>
                      <a:pt x="286596" y="198972"/>
                    </a:lnTo>
                    <a:cubicBezTo>
                      <a:pt x="286596" y="247163"/>
                      <a:pt x="247163" y="286595"/>
                      <a:pt x="198977" y="286595"/>
                    </a:cubicBezTo>
                    <a:lnTo>
                      <a:pt x="87293" y="286595"/>
                    </a:lnTo>
                    <a:cubicBezTo>
                      <a:pt x="39104" y="286595"/>
                      <a:pt x="-330" y="247162"/>
                      <a:pt x="-330" y="198972"/>
                    </a:cubicBezTo>
                    <a:lnTo>
                      <a:pt x="-330" y="87293"/>
                    </a:lnTo>
                    <a:lnTo>
                      <a:pt x="-331" y="87293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0" name="Полилиния 449">
                <a:extLst>
                  <a:ext uri="{FF2B5EF4-FFF2-40B4-BE49-F238E27FC236}">
                    <a16:creationId xmlns:a16="http://schemas.microsoft.com/office/drawing/2014/main" id="{7BAA3D8D-C9A7-9940-B797-5069FA8638CC}"/>
                  </a:ext>
                </a:extLst>
              </p:cNvPr>
              <p:cNvSpPr/>
              <p:nvPr/>
            </p:nvSpPr>
            <p:spPr>
              <a:xfrm>
                <a:off x="5553267" y="5007759"/>
                <a:ext cx="669501" cy="669501"/>
              </a:xfrm>
              <a:custGeom>
                <a:avLst/>
                <a:gdLst>
                  <a:gd name="connsiteX0" fmla="*/ 63904 w 669501"/>
                  <a:gd name="connsiteY0" fmla="*/ 604988 h 669501"/>
                  <a:gd name="connsiteX1" fmla="*/ -269 w 669501"/>
                  <a:gd name="connsiteY1" fmla="*/ 450598 h 669501"/>
                  <a:gd name="connsiteX2" fmla="*/ -269 w 669501"/>
                  <a:gd name="connsiteY2" fmla="*/ 218240 h 669501"/>
                  <a:gd name="connsiteX3" fmla="*/ 63909 w 669501"/>
                  <a:gd name="connsiteY3" fmla="*/ 63842 h 669501"/>
                  <a:gd name="connsiteX4" fmla="*/ 218300 w 669501"/>
                  <a:gd name="connsiteY4" fmla="*/ -331 h 669501"/>
                  <a:gd name="connsiteX5" fmla="*/ 669232 w 669501"/>
                  <a:gd name="connsiteY5" fmla="*/ -331 h 669501"/>
                  <a:gd name="connsiteX6" fmla="*/ 669232 w 669501"/>
                  <a:gd name="connsiteY6" fmla="*/ 450598 h 669501"/>
                  <a:gd name="connsiteX7" fmla="*/ 605061 w 669501"/>
                  <a:gd name="connsiteY7" fmla="*/ 604991 h 669501"/>
                  <a:gd name="connsiteX8" fmla="*/ 450663 w 669501"/>
                  <a:gd name="connsiteY8" fmla="*/ 669170 h 669501"/>
                  <a:gd name="connsiteX9" fmla="*/ 218300 w 669501"/>
                  <a:gd name="connsiteY9" fmla="*/ 669170 h 669501"/>
                  <a:gd name="connsiteX10" fmla="*/ 63904 w 669501"/>
                  <a:gd name="connsiteY10" fmla="*/ 604988 h 669501"/>
                  <a:gd name="connsiteX11" fmla="*/ 228543 w 669501"/>
                  <a:gd name="connsiteY11" fmla="*/ 95309 h 669501"/>
                  <a:gd name="connsiteX12" fmla="*/ 95375 w 669501"/>
                  <a:gd name="connsiteY12" fmla="*/ 228479 h 669501"/>
                  <a:gd name="connsiteX13" fmla="*/ 95375 w 669501"/>
                  <a:gd name="connsiteY13" fmla="*/ 440351 h 669501"/>
                  <a:gd name="connsiteX14" fmla="*/ 228543 w 669501"/>
                  <a:gd name="connsiteY14" fmla="*/ 573517 h 669501"/>
                  <a:gd name="connsiteX15" fmla="*/ 440422 w 669501"/>
                  <a:gd name="connsiteY15" fmla="*/ 573517 h 669501"/>
                  <a:gd name="connsiteX16" fmla="*/ 573587 w 669501"/>
                  <a:gd name="connsiteY16" fmla="*/ 440351 h 669501"/>
                  <a:gd name="connsiteX17" fmla="*/ 573587 w 669501"/>
                  <a:gd name="connsiteY17" fmla="*/ 95309 h 669501"/>
                  <a:gd name="connsiteX18" fmla="*/ 228543 w 669501"/>
                  <a:gd name="connsiteY18" fmla="*/ 95309 h 669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9501" h="669501">
                    <a:moveTo>
                      <a:pt x="63904" y="604988"/>
                    </a:moveTo>
                    <a:cubicBezTo>
                      <a:pt x="22522" y="563602"/>
                      <a:pt x="-269" y="508772"/>
                      <a:pt x="-269" y="450598"/>
                    </a:cubicBezTo>
                    <a:lnTo>
                      <a:pt x="-269" y="218240"/>
                    </a:lnTo>
                    <a:cubicBezTo>
                      <a:pt x="-269" y="160058"/>
                      <a:pt x="22522" y="105225"/>
                      <a:pt x="63909" y="63842"/>
                    </a:cubicBezTo>
                    <a:cubicBezTo>
                      <a:pt x="105287" y="22459"/>
                      <a:pt x="160120" y="-331"/>
                      <a:pt x="218300" y="-331"/>
                    </a:cubicBezTo>
                    <a:lnTo>
                      <a:pt x="669232" y="-331"/>
                    </a:lnTo>
                    <a:lnTo>
                      <a:pt x="669232" y="450598"/>
                    </a:lnTo>
                    <a:cubicBezTo>
                      <a:pt x="669232" y="508770"/>
                      <a:pt x="646442" y="563602"/>
                      <a:pt x="605061" y="604991"/>
                    </a:cubicBezTo>
                    <a:cubicBezTo>
                      <a:pt x="563677" y="646378"/>
                      <a:pt x="508844" y="669170"/>
                      <a:pt x="450663" y="669170"/>
                    </a:cubicBezTo>
                    <a:lnTo>
                      <a:pt x="218300" y="669170"/>
                    </a:lnTo>
                    <a:cubicBezTo>
                      <a:pt x="160120" y="669165"/>
                      <a:pt x="105289" y="646372"/>
                      <a:pt x="63904" y="604988"/>
                    </a:cubicBezTo>
                    <a:close/>
                    <a:moveTo>
                      <a:pt x="228543" y="95309"/>
                    </a:moveTo>
                    <a:cubicBezTo>
                      <a:pt x="155115" y="95309"/>
                      <a:pt x="95375" y="155050"/>
                      <a:pt x="95375" y="228479"/>
                    </a:cubicBezTo>
                    <a:lnTo>
                      <a:pt x="95375" y="440351"/>
                    </a:lnTo>
                    <a:cubicBezTo>
                      <a:pt x="95375" y="513779"/>
                      <a:pt x="155115" y="573517"/>
                      <a:pt x="228543" y="573517"/>
                    </a:cubicBezTo>
                    <a:lnTo>
                      <a:pt x="440422" y="573517"/>
                    </a:lnTo>
                    <a:cubicBezTo>
                      <a:pt x="513848" y="573517"/>
                      <a:pt x="573587" y="513777"/>
                      <a:pt x="573587" y="440351"/>
                    </a:cubicBezTo>
                    <a:lnTo>
                      <a:pt x="573587" y="95309"/>
                    </a:lnTo>
                    <a:lnTo>
                      <a:pt x="228543" y="95309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1" name="Полилиния 450">
                <a:extLst>
                  <a:ext uri="{FF2B5EF4-FFF2-40B4-BE49-F238E27FC236}">
                    <a16:creationId xmlns:a16="http://schemas.microsoft.com/office/drawing/2014/main" id="{32321A91-1724-4D47-9467-C93B25857AA2}"/>
                  </a:ext>
                </a:extLst>
              </p:cNvPr>
              <p:cNvSpPr/>
              <p:nvPr/>
            </p:nvSpPr>
            <p:spPr>
              <a:xfrm>
                <a:off x="5744553" y="5199046"/>
                <a:ext cx="286927" cy="286926"/>
              </a:xfrm>
              <a:custGeom>
                <a:avLst/>
                <a:gdLst>
                  <a:gd name="connsiteX0" fmla="*/ -269 w 286927"/>
                  <a:gd name="connsiteY0" fmla="*/ 87293 h 286926"/>
                  <a:gd name="connsiteX1" fmla="*/ 87354 w 286927"/>
                  <a:gd name="connsiteY1" fmla="*/ -331 h 286926"/>
                  <a:gd name="connsiteX2" fmla="*/ 286659 w 286927"/>
                  <a:gd name="connsiteY2" fmla="*/ -331 h 286926"/>
                  <a:gd name="connsiteX3" fmla="*/ 286659 w 286927"/>
                  <a:gd name="connsiteY3" fmla="*/ 198972 h 286926"/>
                  <a:gd name="connsiteX4" fmla="*/ 199039 w 286927"/>
                  <a:gd name="connsiteY4" fmla="*/ 286595 h 286926"/>
                  <a:gd name="connsiteX5" fmla="*/ 87355 w 286927"/>
                  <a:gd name="connsiteY5" fmla="*/ 286595 h 286926"/>
                  <a:gd name="connsiteX6" fmla="*/ -268 w 286927"/>
                  <a:gd name="connsiteY6" fmla="*/ 198972 h 286926"/>
                  <a:gd name="connsiteX7" fmla="*/ -268 w 286927"/>
                  <a:gd name="connsiteY7" fmla="*/ 87293 h 286926"/>
                  <a:gd name="connsiteX8" fmla="*/ -269 w 286927"/>
                  <a:gd name="connsiteY8" fmla="*/ 87293 h 286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6927" h="286926">
                    <a:moveTo>
                      <a:pt x="-269" y="87293"/>
                    </a:moveTo>
                    <a:cubicBezTo>
                      <a:pt x="-269" y="39103"/>
                      <a:pt x="39166" y="-331"/>
                      <a:pt x="87354" y="-331"/>
                    </a:cubicBezTo>
                    <a:lnTo>
                      <a:pt x="286659" y="-331"/>
                    </a:lnTo>
                    <a:lnTo>
                      <a:pt x="286659" y="198972"/>
                    </a:lnTo>
                    <a:cubicBezTo>
                      <a:pt x="286659" y="247163"/>
                      <a:pt x="247225" y="286595"/>
                      <a:pt x="199039" y="286595"/>
                    </a:cubicBezTo>
                    <a:lnTo>
                      <a:pt x="87355" y="286595"/>
                    </a:lnTo>
                    <a:cubicBezTo>
                      <a:pt x="39167" y="286595"/>
                      <a:pt x="-268" y="247162"/>
                      <a:pt x="-268" y="198972"/>
                    </a:cubicBezTo>
                    <a:lnTo>
                      <a:pt x="-268" y="87293"/>
                    </a:lnTo>
                    <a:lnTo>
                      <a:pt x="-269" y="87293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2" name="Полилиния 451">
                <a:extLst>
                  <a:ext uri="{FF2B5EF4-FFF2-40B4-BE49-F238E27FC236}">
                    <a16:creationId xmlns:a16="http://schemas.microsoft.com/office/drawing/2014/main" id="{B94A8677-684F-E242-B717-1BC615A3C604}"/>
                  </a:ext>
                </a:extLst>
              </p:cNvPr>
              <p:cNvSpPr/>
              <p:nvPr/>
            </p:nvSpPr>
            <p:spPr>
              <a:xfrm>
                <a:off x="3449120" y="7111906"/>
                <a:ext cx="669501" cy="669501"/>
              </a:xfrm>
              <a:custGeom>
                <a:avLst/>
                <a:gdLst>
                  <a:gd name="connsiteX0" fmla="*/ 63841 w 669501"/>
                  <a:gd name="connsiteY0" fmla="*/ 605051 h 669501"/>
                  <a:gd name="connsiteX1" fmla="*/ -331 w 669501"/>
                  <a:gd name="connsiteY1" fmla="*/ 450660 h 669501"/>
                  <a:gd name="connsiteX2" fmla="*/ -331 w 669501"/>
                  <a:gd name="connsiteY2" fmla="*/ 218302 h 669501"/>
                  <a:gd name="connsiteX3" fmla="*/ 63846 w 669501"/>
                  <a:gd name="connsiteY3" fmla="*/ 63905 h 669501"/>
                  <a:gd name="connsiteX4" fmla="*/ 218238 w 669501"/>
                  <a:gd name="connsiteY4" fmla="*/ -269 h 669501"/>
                  <a:gd name="connsiteX5" fmla="*/ 669170 w 669501"/>
                  <a:gd name="connsiteY5" fmla="*/ -269 h 669501"/>
                  <a:gd name="connsiteX6" fmla="*/ 669170 w 669501"/>
                  <a:gd name="connsiteY6" fmla="*/ 450660 h 669501"/>
                  <a:gd name="connsiteX7" fmla="*/ 604998 w 669501"/>
                  <a:gd name="connsiteY7" fmla="*/ 605054 h 669501"/>
                  <a:gd name="connsiteX8" fmla="*/ 450601 w 669501"/>
                  <a:gd name="connsiteY8" fmla="*/ 669232 h 669501"/>
                  <a:gd name="connsiteX9" fmla="*/ 218238 w 669501"/>
                  <a:gd name="connsiteY9" fmla="*/ 669232 h 669501"/>
                  <a:gd name="connsiteX10" fmla="*/ 63841 w 669501"/>
                  <a:gd name="connsiteY10" fmla="*/ 605051 h 669501"/>
                  <a:gd name="connsiteX11" fmla="*/ 228480 w 669501"/>
                  <a:gd name="connsiteY11" fmla="*/ 95372 h 669501"/>
                  <a:gd name="connsiteX12" fmla="*/ 95312 w 669501"/>
                  <a:gd name="connsiteY12" fmla="*/ 228542 h 669501"/>
                  <a:gd name="connsiteX13" fmla="*/ 95312 w 669501"/>
                  <a:gd name="connsiteY13" fmla="*/ 440414 h 669501"/>
                  <a:gd name="connsiteX14" fmla="*/ 228480 w 669501"/>
                  <a:gd name="connsiteY14" fmla="*/ 573580 h 669501"/>
                  <a:gd name="connsiteX15" fmla="*/ 440359 w 669501"/>
                  <a:gd name="connsiteY15" fmla="*/ 573580 h 669501"/>
                  <a:gd name="connsiteX16" fmla="*/ 573524 w 669501"/>
                  <a:gd name="connsiteY16" fmla="*/ 440414 h 669501"/>
                  <a:gd name="connsiteX17" fmla="*/ 573524 w 669501"/>
                  <a:gd name="connsiteY17" fmla="*/ 95372 h 669501"/>
                  <a:gd name="connsiteX18" fmla="*/ 228480 w 669501"/>
                  <a:gd name="connsiteY18" fmla="*/ 95372 h 669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9501" h="669501">
                    <a:moveTo>
                      <a:pt x="63841" y="605051"/>
                    </a:moveTo>
                    <a:cubicBezTo>
                      <a:pt x="22459" y="563665"/>
                      <a:pt x="-331" y="508834"/>
                      <a:pt x="-331" y="450660"/>
                    </a:cubicBezTo>
                    <a:lnTo>
                      <a:pt x="-331" y="218302"/>
                    </a:lnTo>
                    <a:cubicBezTo>
                      <a:pt x="-331" y="160121"/>
                      <a:pt x="22459" y="105288"/>
                      <a:pt x="63846" y="63905"/>
                    </a:cubicBezTo>
                    <a:cubicBezTo>
                      <a:pt x="105224" y="22522"/>
                      <a:pt x="160057" y="-269"/>
                      <a:pt x="218238" y="-269"/>
                    </a:cubicBezTo>
                    <a:lnTo>
                      <a:pt x="669170" y="-269"/>
                    </a:lnTo>
                    <a:lnTo>
                      <a:pt x="669170" y="450660"/>
                    </a:lnTo>
                    <a:cubicBezTo>
                      <a:pt x="669170" y="508832"/>
                      <a:pt x="646379" y="563665"/>
                      <a:pt x="604998" y="605054"/>
                    </a:cubicBezTo>
                    <a:cubicBezTo>
                      <a:pt x="563614" y="646440"/>
                      <a:pt x="508781" y="669232"/>
                      <a:pt x="450601" y="669232"/>
                    </a:cubicBezTo>
                    <a:lnTo>
                      <a:pt x="218238" y="669232"/>
                    </a:lnTo>
                    <a:cubicBezTo>
                      <a:pt x="160057" y="669228"/>
                      <a:pt x="105226" y="646435"/>
                      <a:pt x="63841" y="605051"/>
                    </a:cubicBezTo>
                    <a:close/>
                    <a:moveTo>
                      <a:pt x="228480" y="95372"/>
                    </a:moveTo>
                    <a:cubicBezTo>
                      <a:pt x="155052" y="95372"/>
                      <a:pt x="95312" y="155113"/>
                      <a:pt x="95312" y="228542"/>
                    </a:cubicBezTo>
                    <a:lnTo>
                      <a:pt x="95312" y="440414"/>
                    </a:lnTo>
                    <a:cubicBezTo>
                      <a:pt x="95312" y="513841"/>
                      <a:pt x="155052" y="573580"/>
                      <a:pt x="228480" y="573580"/>
                    </a:cubicBezTo>
                    <a:lnTo>
                      <a:pt x="440359" y="573580"/>
                    </a:lnTo>
                    <a:cubicBezTo>
                      <a:pt x="513785" y="573580"/>
                      <a:pt x="573524" y="513839"/>
                      <a:pt x="573524" y="440414"/>
                    </a:cubicBezTo>
                    <a:lnTo>
                      <a:pt x="573524" y="95372"/>
                    </a:lnTo>
                    <a:lnTo>
                      <a:pt x="228480" y="95372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3" name="Полилиния 452">
                <a:extLst>
                  <a:ext uri="{FF2B5EF4-FFF2-40B4-BE49-F238E27FC236}">
                    <a16:creationId xmlns:a16="http://schemas.microsoft.com/office/drawing/2014/main" id="{FEC06CAD-99C8-D749-B58D-B07288730CED}"/>
                  </a:ext>
                </a:extLst>
              </p:cNvPr>
              <p:cNvSpPr/>
              <p:nvPr/>
            </p:nvSpPr>
            <p:spPr>
              <a:xfrm>
                <a:off x="3640407" y="7303192"/>
                <a:ext cx="286927" cy="286926"/>
              </a:xfrm>
              <a:custGeom>
                <a:avLst/>
                <a:gdLst>
                  <a:gd name="connsiteX0" fmla="*/ -331 w 286927"/>
                  <a:gd name="connsiteY0" fmla="*/ 87355 h 286926"/>
                  <a:gd name="connsiteX1" fmla="*/ 87292 w 286927"/>
                  <a:gd name="connsiteY1" fmla="*/ -269 h 286926"/>
                  <a:gd name="connsiteX2" fmla="*/ 286596 w 286927"/>
                  <a:gd name="connsiteY2" fmla="*/ -269 h 286926"/>
                  <a:gd name="connsiteX3" fmla="*/ 286596 w 286927"/>
                  <a:gd name="connsiteY3" fmla="*/ 199035 h 286926"/>
                  <a:gd name="connsiteX4" fmla="*/ 198977 w 286927"/>
                  <a:gd name="connsiteY4" fmla="*/ 286658 h 286926"/>
                  <a:gd name="connsiteX5" fmla="*/ 87293 w 286927"/>
                  <a:gd name="connsiteY5" fmla="*/ 286658 h 286926"/>
                  <a:gd name="connsiteX6" fmla="*/ -330 w 286927"/>
                  <a:gd name="connsiteY6" fmla="*/ 199035 h 286926"/>
                  <a:gd name="connsiteX7" fmla="*/ -330 w 286927"/>
                  <a:gd name="connsiteY7" fmla="*/ 87355 h 286926"/>
                  <a:gd name="connsiteX8" fmla="*/ -331 w 286927"/>
                  <a:gd name="connsiteY8" fmla="*/ 87355 h 286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6927" h="286926">
                    <a:moveTo>
                      <a:pt x="-331" y="87355"/>
                    </a:moveTo>
                    <a:cubicBezTo>
                      <a:pt x="-331" y="39166"/>
                      <a:pt x="39103" y="-269"/>
                      <a:pt x="87292" y="-269"/>
                    </a:cubicBezTo>
                    <a:lnTo>
                      <a:pt x="286596" y="-269"/>
                    </a:lnTo>
                    <a:lnTo>
                      <a:pt x="286596" y="199035"/>
                    </a:lnTo>
                    <a:cubicBezTo>
                      <a:pt x="286596" y="247225"/>
                      <a:pt x="247163" y="286658"/>
                      <a:pt x="198977" y="286658"/>
                    </a:cubicBezTo>
                    <a:lnTo>
                      <a:pt x="87293" y="286658"/>
                    </a:lnTo>
                    <a:cubicBezTo>
                      <a:pt x="39104" y="286658"/>
                      <a:pt x="-330" y="247224"/>
                      <a:pt x="-330" y="199035"/>
                    </a:cubicBezTo>
                    <a:lnTo>
                      <a:pt x="-330" y="87355"/>
                    </a:lnTo>
                    <a:lnTo>
                      <a:pt x="-331" y="87355"/>
                    </a:lnTo>
                    <a:close/>
                  </a:path>
                </a:pathLst>
              </a:custGeom>
              <a:solidFill>
                <a:srgbClr val="47BDEF"/>
              </a:solidFill>
              <a:ln w="95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8" name="Рисунок 470">
              <a:extLst>
                <a:ext uri="{FF2B5EF4-FFF2-40B4-BE49-F238E27FC236}">
                  <a16:creationId xmlns:a16="http://schemas.microsoft.com/office/drawing/2014/main" id="{BF4AE316-8928-0A4A-90CA-8296FFD9326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56899" y="2976282"/>
              <a:ext cx="812746" cy="867600"/>
              <a:chOff x="8311578" y="3064929"/>
              <a:chExt cx="1222032" cy="1304509"/>
            </a:xfrm>
            <a:solidFill>
              <a:srgbClr val="FFFFFF"/>
            </a:solidFill>
          </p:grpSpPr>
          <p:sp>
            <p:nvSpPr>
              <p:cNvPr id="20" name="Полилиния 19">
                <a:extLst>
                  <a:ext uri="{FF2B5EF4-FFF2-40B4-BE49-F238E27FC236}">
                    <a16:creationId xmlns:a16="http://schemas.microsoft.com/office/drawing/2014/main" id="{DEB58A24-B910-BF4B-ABCD-4C71C3377BD0}"/>
                  </a:ext>
                </a:extLst>
              </p:cNvPr>
              <p:cNvSpPr/>
              <p:nvPr/>
            </p:nvSpPr>
            <p:spPr>
              <a:xfrm>
                <a:off x="8311578" y="3064929"/>
                <a:ext cx="1222032" cy="1304509"/>
              </a:xfrm>
              <a:custGeom>
                <a:avLst/>
                <a:gdLst>
                  <a:gd name="connsiteX0" fmla="*/ 1220248 w 1222032"/>
                  <a:gd name="connsiteY0" fmla="*/ 462491 h 1304509"/>
                  <a:gd name="connsiteX1" fmla="*/ 1069848 w 1222032"/>
                  <a:gd name="connsiteY1" fmla="*/ 358886 h 1304509"/>
                  <a:gd name="connsiteX2" fmla="*/ 883825 w 1222032"/>
                  <a:gd name="connsiteY2" fmla="*/ 320970 h 1304509"/>
                  <a:gd name="connsiteX3" fmla="*/ 858298 w 1222032"/>
                  <a:gd name="connsiteY3" fmla="*/ 323245 h 1304509"/>
                  <a:gd name="connsiteX4" fmla="*/ 753523 w 1222032"/>
                  <a:gd name="connsiteY4" fmla="*/ 380119 h 1304509"/>
                  <a:gd name="connsiteX5" fmla="*/ 781050 w 1222032"/>
                  <a:gd name="connsiteY5" fmla="*/ 308647 h 1304509"/>
                  <a:gd name="connsiteX6" fmla="*/ 737235 w 1222032"/>
                  <a:gd name="connsiteY6" fmla="*/ 140111 h 1304509"/>
                  <a:gd name="connsiteX7" fmla="*/ 621887 w 1222032"/>
                  <a:gd name="connsiteY7" fmla="*/ 106 h 1304509"/>
                  <a:gd name="connsiteX8" fmla="*/ 615506 w 1222032"/>
                  <a:gd name="connsiteY8" fmla="*/ 106 h 1304509"/>
                  <a:gd name="connsiteX9" fmla="*/ 478155 w 1222032"/>
                  <a:gd name="connsiteY9" fmla="*/ 115181 h 1304509"/>
                  <a:gd name="connsiteX10" fmla="*/ 401288 w 1222032"/>
                  <a:gd name="connsiteY10" fmla="*/ 268457 h 1304509"/>
                  <a:gd name="connsiteX11" fmla="*/ 401288 w 1222032"/>
                  <a:gd name="connsiteY11" fmla="*/ 283433 h 1304509"/>
                  <a:gd name="connsiteX12" fmla="*/ 134969 w 1222032"/>
                  <a:gd name="connsiteY12" fmla="*/ 283433 h 1304509"/>
                  <a:gd name="connsiteX13" fmla="*/ 0 w 1222032"/>
                  <a:gd name="connsiteY13" fmla="*/ 417845 h 1304509"/>
                  <a:gd name="connsiteX14" fmla="*/ 0 w 1222032"/>
                  <a:gd name="connsiteY14" fmla="*/ 1170193 h 1304509"/>
                  <a:gd name="connsiteX15" fmla="*/ 134969 w 1222032"/>
                  <a:gd name="connsiteY15" fmla="*/ 1304510 h 1304509"/>
                  <a:gd name="connsiteX16" fmla="*/ 890969 w 1222032"/>
                  <a:gd name="connsiteY16" fmla="*/ 1304510 h 1304509"/>
                  <a:gd name="connsiteX17" fmla="*/ 1026033 w 1222032"/>
                  <a:gd name="connsiteY17" fmla="*/ 1170193 h 1304509"/>
                  <a:gd name="connsiteX18" fmla="*/ 1026033 w 1222032"/>
                  <a:gd name="connsiteY18" fmla="*/ 695011 h 1304509"/>
                  <a:gd name="connsiteX19" fmla="*/ 1110901 w 1222032"/>
                  <a:gd name="connsiteY19" fmla="*/ 630175 h 1304509"/>
                  <a:gd name="connsiteX20" fmla="*/ 1220248 w 1222032"/>
                  <a:gd name="connsiteY20" fmla="*/ 462491 h 1304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22032" h="1304509">
                    <a:moveTo>
                      <a:pt x="1220248" y="462491"/>
                    </a:moveTo>
                    <a:cubicBezTo>
                      <a:pt x="1215009" y="437656"/>
                      <a:pt x="1193673" y="399835"/>
                      <a:pt x="1069848" y="358886"/>
                    </a:cubicBezTo>
                    <a:cubicBezTo>
                      <a:pt x="1002030" y="336421"/>
                      <a:pt x="926973" y="320970"/>
                      <a:pt x="883825" y="320970"/>
                    </a:cubicBezTo>
                    <a:cubicBezTo>
                      <a:pt x="875260" y="320852"/>
                      <a:pt x="866705" y="321614"/>
                      <a:pt x="858298" y="323245"/>
                    </a:cubicBezTo>
                    <a:cubicBezTo>
                      <a:pt x="833819" y="328459"/>
                      <a:pt x="794766" y="350829"/>
                      <a:pt x="753523" y="380119"/>
                    </a:cubicBezTo>
                    <a:cubicBezTo>
                      <a:pt x="766651" y="357995"/>
                      <a:pt x="775956" y="333836"/>
                      <a:pt x="781050" y="308647"/>
                    </a:cubicBezTo>
                    <a:cubicBezTo>
                      <a:pt x="785146" y="269878"/>
                      <a:pt x="760000" y="193573"/>
                      <a:pt x="737235" y="140111"/>
                    </a:cubicBezTo>
                    <a:cubicBezTo>
                      <a:pt x="680180" y="6552"/>
                      <a:pt x="638175" y="2097"/>
                      <a:pt x="621887" y="106"/>
                    </a:cubicBezTo>
                    <a:cubicBezTo>
                      <a:pt x="619762" y="-35"/>
                      <a:pt x="617631" y="-35"/>
                      <a:pt x="615506" y="106"/>
                    </a:cubicBezTo>
                    <a:cubicBezTo>
                      <a:pt x="601504" y="106"/>
                      <a:pt x="558356" y="106"/>
                      <a:pt x="478155" y="115181"/>
                    </a:cubicBezTo>
                    <a:cubicBezTo>
                      <a:pt x="445199" y="162102"/>
                      <a:pt x="405384" y="230446"/>
                      <a:pt x="401288" y="268457"/>
                    </a:cubicBezTo>
                    <a:cubicBezTo>
                      <a:pt x="400899" y="273442"/>
                      <a:pt x="400899" y="278448"/>
                      <a:pt x="401288" y="283433"/>
                    </a:cubicBezTo>
                    <a:lnTo>
                      <a:pt x="134969" y="283433"/>
                    </a:lnTo>
                    <a:cubicBezTo>
                      <a:pt x="60434" y="283538"/>
                      <a:pt x="52" y="343670"/>
                      <a:pt x="0" y="417845"/>
                    </a:cubicBezTo>
                    <a:lnTo>
                      <a:pt x="0" y="1170193"/>
                    </a:lnTo>
                    <a:cubicBezTo>
                      <a:pt x="105" y="1244328"/>
                      <a:pt x="60471" y="1304405"/>
                      <a:pt x="134969" y="1304510"/>
                    </a:cubicBezTo>
                    <a:lnTo>
                      <a:pt x="890969" y="1304510"/>
                    </a:lnTo>
                    <a:cubicBezTo>
                      <a:pt x="965502" y="1304453"/>
                      <a:pt x="1025928" y="1244366"/>
                      <a:pt x="1026033" y="1170193"/>
                    </a:cubicBezTo>
                    <a:lnTo>
                      <a:pt x="1026033" y="695011"/>
                    </a:lnTo>
                    <a:cubicBezTo>
                      <a:pt x="1055570" y="675061"/>
                      <a:pt x="1083907" y="653412"/>
                      <a:pt x="1110901" y="630175"/>
                    </a:cubicBezTo>
                    <a:cubicBezTo>
                      <a:pt x="1233392" y="524200"/>
                      <a:pt x="1223867" y="479364"/>
                      <a:pt x="1220248" y="462491"/>
                    </a:cubicBezTo>
                    <a:close/>
                  </a:path>
                </a:pathLst>
              </a:custGeom>
              <a:solidFill>
                <a:srgbClr val="47BD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" name="Полилиния 20">
                <a:extLst>
                  <a:ext uri="{FF2B5EF4-FFF2-40B4-BE49-F238E27FC236}">
                    <a16:creationId xmlns:a16="http://schemas.microsoft.com/office/drawing/2014/main" id="{0D8CF121-D64A-474E-8E5C-BDB32A888D2E}"/>
                  </a:ext>
                </a:extLst>
              </p:cNvPr>
              <p:cNvSpPr/>
              <p:nvPr/>
            </p:nvSpPr>
            <p:spPr>
              <a:xfrm>
                <a:off x="8866197" y="3722210"/>
                <a:ext cx="396416" cy="566754"/>
              </a:xfrm>
              <a:custGeom>
                <a:avLst/>
                <a:gdLst>
                  <a:gd name="connsiteX0" fmla="*/ 366451 w 396416"/>
                  <a:gd name="connsiteY0" fmla="*/ 186928 h 566754"/>
                  <a:gd name="connsiteX1" fmla="*/ 36695 w 396416"/>
                  <a:gd name="connsiteY1" fmla="*/ 4268 h 566754"/>
                  <a:gd name="connsiteX2" fmla="*/ 29837 w 396416"/>
                  <a:gd name="connsiteY2" fmla="*/ 379826 h 566754"/>
                  <a:gd name="connsiteX3" fmla="*/ 359783 w 396416"/>
                  <a:gd name="connsiteY3" fmla="*/ 562486 h 566754"/>
                  <a:gd name="connsiteX4" fmla="*/ 366451 w 396416"/>
                  <a:gd name="connsiteY4" fmla="*/ 186928 h 566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6416" h="566754">
                    <a:moveTo>
                      <a:pt x="366451" y="186928"/>
                    </a:moveTo>
                    <a:cubicBezTo>
                      <a:pt x="334161" y="131097"/>
                      <a:pt x="93083" y="-27960"/>
                      <a:pt x="36695" y="4268"/>
                    </a:cubicBezTo>
                    <a:cubicBezTo>
                      <a:pt x="-19693" y="36497"/>
                      <a:pt x="-2167" y="323995"/>
                      <a:pt x="29837" y="379826"/>
                    </a:cubicBezTo>
                    <a:cubicBezTo>
                      <a:pt x="61841" y="435657"/>
                      <a:pt x="303586" y="594714"/>
                      <a:pt x="359783" y="562486"/>
                    </a:cubicBezTo>
                    <a:cubicBezTo>
                      <a:pt x="415981" y="530257"/>
                      <a:pt x="398740" y="242760"/>
                      <a:pt x="366451" y="1869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" name="Полилиния 21">
                <a:extLst>
                  <a:ext uri="{FF2B5EF4-FFF2-40B4-BE49-F238E27FC236}">
                    <a16:creationId xmlns:a16="http://schemas.microsoft.com/office/drawing/2014/main" id="{40AC74F5-0E5E-F943-9DBA-BB8187BBC038}"/>
                  </a:ext>
                </a:extLst>
              </p:cNvPr>
              <p:cNvSpPr/>
              <p:nvPr/>
            </p:nvSpPr>
            <p:spPr>
              <a:xfrm>
                <a:off x="8403928" y="3424174"/>
                <a:ext cx="406330" cy="258393"/>
              </a:xfrm>
              <a:custGeom>
                <a:avLst/>
                <a:gdLst>
                  <a:gd name="connsiteX0" fmla="*/ 149206 w 406330"/>
                  <a:gd name="connsiteY0" fmla="*/ 249506 h 258393"/>
                  <a:gd name="connsiteX1" fmla="*/ 404571 w 406330"/>
                  <a:gd name="connsiteY1" fmla="*/ 218700 h 258393"/>
                  <a:gd name="connsiteX2" fmla="*/ 257124 w 406330"/>
                  <a:gd name="connsiteY2" fmla="*/ 8930 h 258393"/>
                  <a:gd name="connsiteX3" fmla="*/ 1759 w 406330"/>
                  <a:gd name="connsiteY3" fmla="*/ 39736 h 258393"/>
                  <a:gd name="connsiteX4" fmla="*/ 149206 w 406330"/>
                  <a:gd name="connsiteY4" fmla="*/ 249506 h 258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6330" h="258393">
                    <a:moveTo>
                      <a:pt x="149206" y="249506"/>
                    </a:moveTo>
                    <a:cubicBezTo>
                      <a:pt x="189497" y="267327"/>
                      <a:pt x="386569" y="258985"/>
                      <a:pt x="404571" y="218700"/>
                    </a:cubicBezTo>
                    <a:cubicBezTo>
                      <a:pt x="422574" y="178414"/>
                      <a:pt x="297415" y="26845"/>
                      <a:pt x="257124" y="8930"/>
                    </a:cubicBezTo>
                    <a:cubicBezTo>
                      <a:pt x="216834" y="-8986"/>
                      <a:pt x="19761" y="-549"/>
                      <a:pt x="1759" y="39736"/>
                    </a:cubicBezTo>
                    <a:cubicBezTo>
                      <a:pt x="-16243" y="80022"/>
                      <a:pt x="108915" y="231591"/>
                      <a:pt x="149206" y="2495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" name="Полилиния 22">
                <a:extLst>
                  <a:ext uri="{FF2B5EF4-FFF2-40B4-BE49-F238E27FC236}">
                    <a16:creationId xmlns:a16="http://schemas.microsoft.com/office/drawing/2014/main" id="{A98842E2-E951-0B45-81BF-24925B5866CB}"/>
                  </a:ext>
                </a:extLst>
              </p:cNvPr>
              <p:cNvSpPr/>
              <p:nvPr/>
            </p:nvSpPr>
            <p:spPr>
              <a:xfrm>
                <a:off x="8752901" y="3105305"/>
                <a:ext cx="299601" cy="496346"/>
              </a:xfrm>
              <a:custGeom>
                <a:avLst/>
                <a:gdLst>
                  <a:gd name="connsiteX0" fmla="*/ 258 w 299601"/>
                  <a:gd name="connsiteY0" fmla="*/ 232345 h 496346"/>
                  <a:gd name="connsiteX1" fmla="*/ 123321 w 299601"/>
                  <a:gd name="connsiteY1" fmla="*/ 496240 h 496346"/>
                  <a:gd name="connsiteX2" fmla="*/ 299343 w 299601"/>
                  <a:gd name="connsiteY2" fmla="*/ 264005 h 496346"/>
                  <a:gd name="connsiteX3" fmla="*/ 176280 w 299601"/>
                  <a:gd name="connsiteY3" fmla="*/ 110 h 496346"/>
                  <a:gd name="connsiteX4" fmla="*/ 258 w 299601"/>
                  <a:gd name="connsiteY4" fmla="*/ 232345 h 496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9601" h="496346">
                    <a:moveTo>
                      <a:pt x="258" y="232345"/>
                    </a:moveTo>
                    <a:cubicBezTo>
                      <a:pt x="-5076" y="282015"/>
                      <a:pt x="73505" y="491027"/>
                      <a:pt x="123321" y="496240"/>
                    </a:cubicBezTo>
                    <a:cubicBezTo>
                      <a:pt x="173137" y="501454"/>
                      <a:pt x="294009" y="313580"/>
                      <a:pt x="299343" y="264005"/>
                    </a:cubicBezTo>
                    <a:cubicBezTo>
                      <a:pt x="304677" y="214430"/>
                      <a:pt x="226096" y="5418"/>
                      <a:pt x="176280" y="110"/>
                    </a:cubicBezTo>
                    <a:cubicBezTo>
                      <a:pt x="126464" y="-5198"/>
                      <a:pt x="5497" y="182770"/>
                      <a:pt x="258" y="2323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" name="Полилиния 23">
                <a:extLst>
                  <a:ext uri="{FF2B5EF4-FFF2-40B4-BE49-F238E27FC236}">
                    <a16:creationId xmlns:a16="http://schemas.microsoft.com/office/drawing/2014/main" id="{B24E42D2-1612-4642-8A23-AE9EF2596E98}"/>
                  </a:ext>
                </a:extLst>
              </p:cNvPr>
              <p:cNvSpPr/>
              <p:nvPr/>
            </p:nvSpPr>
            <p:spPr>
              <a:xfrm>
                <a:off x="8934393" y="3426576"/>
                <a:ext cx="558753" cy="335334"/>
              </a:xfrm>
              <a:custGeom>
                <a:avLst/>
                <a:gdLst>
                  <a:gd name="connsiteX0" fmla="*/ 243962 w 558753"/>
                  <a:gd name="connsiteY0" fmla="*/ 1409 h 335334"/>
                  <a:gd name="connsiteX1" fmla="*/ 503 w 558753"/>
                  <a:gd name="connsiteY1" fmla="*/ 226155 h 335334"/>
                  <a:gd name="connsiteX2" fmla="*/ 314828 w 558753"/>
                  <a:gd name="connsiteY2" fmla="*/ 333931 h 335334"/>
                  <a:gd name="connsiteX3" fmla="*/ 558287 w 558753"/>
                  <a:gd name="connsiteY3" fmla="*/ 109185 h 335334"/>
                  <a:gd name="connsiteX4" fmla="*/ 243962 w 558753"/>
                  <a:gd name="connsiteY4" fmla="*/ 1409 h 33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753" h="335334">
                    <a:moveTo>
                      <a:pt x="243962" y="1409"/>
                    </a:moveTo>
                    <a:cubicBezTo>
                      <a:pt x="188146" y="13162"/>
                      <a:pt x="-11308" y="170988"/>
                      <a:pt x="503" y="226155"/>
                    </a:cubicBezTo>
                    <a:cubicBezTo>
                      <a:pt x="12314" y="281323"/>
                      <a:pt x="258821" y="345685"/>
                      <a:pt x="314828" y="333931"/>
                    </a:cubicBezTo>
                    <a:cubicBezTo>
                      <a:pt x="370835" y="322177"/>
                      <a:pt x="569622" y="164637"/>
                      <a:pt x="558287" y="109185"/>
                    </a:cubicBezTo>
                    <a:cubicBezTo>
                      <a:pt x="546953" y="53733"/>
                      <a:pt x="299588" y="-10345"/>
                      <a:pt x="243962" y="14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" name="Полилиния 24">
                <a:extLst>
                  <a:ext uri="{FF2B5EF4-FFF2-40B4-BE49-F238E27FC236}">
                    <a16:creationId xmlns:a16="http://schemas.microsoft.com/office/drawing/2014/main" id="{2BB7E9C9-821C-B648-BD69-272C8DCA652E}"/>
                  </a:ext>
                </a:extLst>
              </p:cNvPr>
              <p:cNvSpPr/>
              <p:nvPr/>
            </p:nvSpPr>
            <p:spPr>
              <a:xfrm>
                <a:off x="8554806" y="3712035"/>
                <a:ext cx="278349" cy="299043"/>
              </a:xfrm>
              <a:custGeom>
                <a:avLst/>
                <a:gdLst>
                  <a:gd name="connsiteX0" fmla="*/ 225595 w 278349"/>
                  <a:gd name="connsiteY0" fmla="*/ 227152 h 299043"/>
                  <a:gd name="connsiteX1" fmla="*/ 269220 w 278349"/>
                  <a:gd name="connsiteY1" fmla="*/ 6102 h 299043"/>
                  <a:gd name="connsiteX2" fmla="*/ 52716 w 278349"/>
                  <a:gd name="connsiteY2" fmla="*/ 71886 h 299043"/>
                  <a:gd name="connsiteX3" fmla="*/ 9092 w 278349"/>
                  <a:gd name="connsiteY3" fmla="*/ 292936 h 299043"/>
                  <a:gd name="connsiteX4" fmla="*/ 225595 w 278349"/>
                  <a:gd name="connsiteY4" fmla="*/ 227152 h 299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8349" h="299043">
                    <a:moveTo>
                      <a:pt x="225595" y="227152"/>
                    </a:moveTo>
                    <a:cubicBezTo>
                      <a:pt x="251598" y="198715"/>
                      <a:pt x="298080" y="31979"/>
                      <a:pt x="269220" y="6102"/>
                    </a:cubicBezTo>
                    <a:cubicBezTo>
                      <a:pt x="240359" y="-19776"/>
                      <a:pt x="78720" y="43259"/>
                      <a:pt x="52716" y="71886"/>
                    </a:cubicBezTo>
                    <a:cubicBezTo>
                      <a:pt x="26713" y="100512"/>
                      <a:pt x="-19674" y="267058"/>
                      <a:pt x="9092" y="292936"/>
                    </a:cubicBezTo>
                    <a:cubicBezTo>
                      <a:pt x="37857" y="318813"/>
                      <a:pt x="199687" y="255873"/>
                      <a:pt x="225595" y="2271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" name="Полилиния 25">
                <a:extLst>
                  <a:ext uri="{FF2B5EF4-FFF2-40B4-BE49-F238E27FC236}">
                    <a16:creationId xmlns:a16="http://schemas.microsoft.com/office/drawing/2014/main" id="{3AA7B2A4-476A-1545-BD1D-D83D5A99E0AD}"/>
                  </a:ext>
                </a:extLst>
              </p:cNvPr>
              <p:cNvSpPr/>
              <p:nvPr/>
            </p:nvSpPr>
            <p:spPr>
              <a:xfrm>
                <a:off x="8381346" y="4211490"/>
                <a:ext cx="68162" cy="94106"/>
              </a:xfrm>
              <a:custGeom>
                <a:avLst/>
                <a:gdLst>
                  <a:gd name="connsiteX0" fmla="*/ 60822 w 68162"/>
                  <a:gd name="connsiteY0" fmla="*/ 19459 h 94106"/>
                  <a:gd name="connsiteX1" fmla="*/ 59679 w 68162"/>
                  <a:gd name="connsiteY1" fmla="*/ 20502 h 94106"/>
                  <a:gd name="connsiteX2" fmla="*/ 40629 w 68162"/>
                  <a:gd name="connsiteY2" fmla="*/ 21829 h 94106"/>
                  <a:gd name="connsiteX3" fmla="*/ 33200 w 68162"/>
                  <a:gd name="connsiteY3" fmla="*/ 20028 h 94106"/>
                  <a:gd name="connsiteX4" fmla="*/ 26532 w 68162"/>
                  <a:gd name="connsiteY4" fmla="*/ 21640 h 94106"/>
                  <a:gd name="connsiteX5" fmla="*/ 24151 w 68162"/>
                  <a:gd name="connsiteY5" fmla="*/ 25716 h 94106"/>
                  <a:gd name="connsiteX6" fmla="*/ 25675 w 68162"/>
                  <a:gd name="connsiteY6" fmla="*/ 29033 h 94106"/>
                  <a:gd name="connsiteX7" fmla="*/ 33200 w 68162"/>
                  <a:gd name="connsiteY7" fmla="*/ 33204 h 94106"/>
                  <a:gd name="connsiteX8" fmla="*/ 33200 w 68162"/>
                  <a:gd name="connsiteY8" fmla="*/ 33204 h 94106"/>
                  <a:gd name="connsiteX9" fmla="*/ 53202 w 68162"/>
                  <a:gd name="connsiteY9" fmla="*/ 42683 h 94106"/>
                  <a:gd name="connsiteX10" fmla="*/ 62727 w 68162"/>
                  <a:gd name="connsiteY10" fmla="*/ 50266 h 94106"/>
                  <a:gd name="connsiteX11" fmla="*/ 68157 w 68162"/>
                  <a:gd name="connsiteY11" fmla="*/ 66001 h 94106"/>
                  <a:gd name="connsiteX12" fmla="*/ 58632 w 68162"/>
                  <a:gd name="connsiteY12" fmla="*/ 86002 h 94106"/>
                  <a:gd name="connsiteX13" fmla="*/ 32343 w 68162"/>
                  <a:gd name="connsiteY13" fmla="*/ 94059 h 94106"/>
                  <a:gd name="connsiteX14" fmla="*/ 2244 w 68162"/>
                  <a:gd name="connsiteY14" fmla="*/ 83727 h 94106"/>
                  <a:gd name="connsiteX15" fmla="*/ 2244 w 68162"/>
                  <a:gd name="connsiteY15" fmla="*/ 73395 h 94106"/>
                  <a:gd name="connsiteX16" fmla="*/ 3768 w 68162"/>
                  <a:gd name="connsiteY16" fmla="*/ 71878 h 94106"/>
                  <a:gd name="connsiteX17" fmla="*/ 18722 w 68162"/>
                  <a:gd name="connsiteY17" fmla="*/ 69129 h 94106"/>
                  <a:gd name="connsiteX18" fmla="*/ 22722 w 68162"/>
                  <a:gd name="connsiteY18" fmla="*/ 71025 h 94106"/>
                  <a:gd name="connsiteX19" fmla="*/ 33295 w 68162"/>
                  <a:gd name="connsiteY19" fmla="*/ 73869 h 94106"/>
                  <a:gd name="connsiteX20" fmla="*/ 41296 w 68162"/>
                  <a:gd name="connsiteY20" fmla="*/ 71689 h 94106"/>
                  <a:gd name="connsiteX21" fmla="*/ 44535 w 68162"/>
                  <a:gd name="connsiteY21" fmla="*/ 66854 h 94106"/>
                  <a:gd name="connsiteX22" fmla="*/ 33581 w 68162"/>
                  <a:gd name="connsiteY22" fmla="*/ 56712 h 94106"/>
                  <a:gd name="connsiteX23" fmla="*/ 33581 w 68162"/>
                  <a:gd name="connsiteY23" fmla="*/ 56712 h 94106"/>
                  <a:gd name="connsiteX24" fmla="*/ 14055 w 68162"/>
                  <a:gd name="connsiteY24" fmla="*/ 47233 h 94106"/>
                  <a:gd name="connsiteX25" fmla="*/ 720 w 68162"/>
                  <a:gd name="connsiteY25" fmla="*/ 25810 h 94106"/>
                  <a:gd name="connsiteX26" fmla="*/ 10245 w 68162"/>
                  <a:gd name="connsiteY26" fmla="*/ 7611 h 94106"/>
                  <a:gd name="connsiteX27" fmla="*/ 33676 w 68162"/>
                  <a:gd name="connsiteY27" fmla="*/ 27 h 94106"/>
                  <a:gd name="connsiteX28" fmla="*/ 52059 w 68162"/>
                  <a:gd name="connsiteY28" fmla="*/ 3914 h 94106"/>
                  <a:gd name="connsiteX29" fmla="*/ 60060 w 68162"/>
                  <a:gd name="connsiteY29" fmla="*/ 8559 h 94106"/>
                  <a:gd name="connsiteX30" fmla="*/ 61539 w 68162"/>
                  <a:gd name="connsiteY30" fmla="*/ 18644 h 94106"/>
                  <a:gd name="connsiteX31" fmla="*/ 60822 w 68162"/>
                  <a:gd name="connsiteY31" fmla="*/ 19459 h 94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8162" h="94106">
                    <a:moveTo>
                      <a:pt x="60822" y="19459"/>
                    </a:moveTo>
                    <a:lnTo>
                      <a:pt x="59679" y="20502"/>
                    </a:lnTo>
                    <a:cubicBezTo>
                      <a:pt x="54168" y="24701"/>
                      <a:pt x="46674" y="25223"/>
                      <a:pt x="40629" y="21829"/>
                    </a:cubicBezTo>
                    <a:cubicBezTo>
                      <a:pt x="38318" y="20692"/>
                      <a:pt x="35780" y="20076"/>
                      <a:pt x="33200" y="20028"/>
                    </a:cubicBezTo>
                    <a:cubicBezTo>
                      <a:pt x="30868" y="19914"/>
                      <a:pt x="28552" y="20474"/>
                      <a:pt x="26532" y="21640"/>
                    </a:cubicBezTo>
                    <a:cubicBezTo>
                      <a:pt x="25108" y="22521"/>
                      <a:pt x="24215" y="24047"/>
                      <a:pt x="24151" y="25716"/>
                    </a:cubicBezTo>
                    <a:cubicBezTo>
                      <a:pt x="24204" y="26976"/>
                      <a:pt x="24751" y="28171"/>
                      <a:pt x="25675" y="29033"/>
                    </a:cubicBezTo>
                    <a:cubicBezTo>
                      <a:pt x="27970" y="30777"/>
                      <a:pt x="30503" y="32180"/>
                      <a:pt x="33200" y="33204"/>
                    </a:cubicBezTo>
                    <a:lnTo>
                      <a:pt x="33200" y="33204"/>
                    </a:lnTo>
                    <a:cubicBezTo>
                      <a:pt x="40038" y="35991"/>
                      <a:pt x="46716" y="39157"/>
                      <a:pt x="53202" y="42683"/>
                    </a:cubicBezTo>
                    <a:cubicBezTo>
                      <a:pt x="56781" y="44664"/>
                      <a:pt x="60000" y="47223"/>
                      <a:pt x="62727" y="50266"/>
                    </a:cubicBezTo>
                    <a:cubicBezTo>
                      <a:pt x="66336" y="54712"/>
                      <a:pt x="68259" y="60285"/>
                      <a:pt x="68157" y="66001"/>
                    </a:cubicBezTo>
                    <a:cubicBezTo>
                      <a:pt x="68322" y="73793"/>
                      <a:pt x="64793" y="81196"/>
                      <a:pt x="58632" y="86002"/>
                    </a:cubicBezTo>
                    <a:cubicBezTo>
                      <a:pt x="51082" y="91661"/>
                      <a:pt x="41782" y="94514"/>
                      <a:pt x="32343" y="94059"/>
                    </a:cubicBezTo>
                    <a:cubicBezTo>
                      <a:pt x="21386" y="94343"/>
                      <a:pt x="10696" y="90675"/>
                      <a:pt x="2244" y="83727"/>
                    </a:cubicBezTo>
                    <a:cubicBezTo>
                      <a:pt x="-2805" y="79461"/>
                      <a:pt x="2244" y="73395"/>
                      <a:pt x="2244" y="73395"/>
                    </a:cubicBezTo>
                    <a:lnTo>
                      <a:pt x="3768" y="71878"/>
                    </a:lnTo>
                    <a:cubicBezTo>
                      <a:pt x="7396" y="67433"/>
                      <a:pt x="13736" y="66267"/>
                      <a:pt x="18722" y="69129"/>
                    </a:cubicBezTo>
                    <a:lnTo>
                      <a:pt x="22722" y="71025"/>
                    </a:lnTo>
                    <a:cubicBezTo>
                      <a:pt x="25995" y="72731"/>
                      <a:pt x="29604" y="73698"/>
                      <a:pt x="33295" y="73869"/>
                    </a:cubicBezTo>
                    <a:cubicBezTo>
                      <a:pt x="36126" y="73992"/>
                      <a:pt x="38924" y="73234"/>
                      <a:pt x="41296" y="71689"/>
                    </a:cubicBezTo>
                    <a:cubicBezTo>
                      <a:pt x="43156" y="70760"/>
                      <a:pt x="44387" y="68921"/>
                      <a:pt x="44535" y="66854"/>
                    </a:cubicBezTo>
                    <a:cubicBezTo>
                      <a:pt x="44535" y="63347"/>
                      <a:pt x="40915" y="59935"/>
                      <a:pt x="33581" y="56712"/>
                    </a:cubicBezTo>
                    <a:lnTo>
                      <a:pt x="33581" y="56712"/>
                    </a:lnTo>
                    <a:cubicBezTo>
                      <a:pt x="26872" y="53982"/>
                      <a:pt x="20348" y="50816"/>
                      <a:pt x="14055" y="47233"/>
                    </a:cubicBezTo>
                    <a:cubicBezTo>
                      <a:pt x="6499" y="42550"/>
                      <a:pt x="1569" y="34626"/>
                      <a:pt x="720" y="25810"/>
                    </a:cubicBezTo>
                    <a:cubicBezTo>
                      <a:pt x="715" y="18559"/>
                      <a:pt x="4271" y="11763"/>
                      <a:pt x="10245" y="7611"/>
                    </a:cubicBezTo>
                    <a:cubicBezTo>
                      <a:pt x="16896" y="2378"/>
                      <a:pt x="25207" y="-304"/>
                      <a:pt x="33676" y="27"/>
                    </a:cubicBezTo>
                    <a:cubicBezTo>
                      <a:pt x="40018" y="-48"/>
                      <a:pt x="46297" y="1279"/>
                      <a:pt x="52059" y="3914"/>
                    </a:cubicBezTo>
                    <a:cubicBezTo>
                      <a:pt x="54902" y="5146"/>
                      <a:pt x="57588" y="6701"/>
                      <a:pt x="60060" y="8559"/>
                    </a:cubicBezTo>
                    <a:cubicBezTo>
                      <a:pt x="63266" y="10938"/>
                      <a:pt x="63928" y="15450"/>
                      <a:pt x="61539" y="18644"/>
                    </a:cubicBezTo>
                    <a:cubicBezTo>
                      <a:pt x="61322" y="18929"/>
                      <a:pt x="61081" y="19203"/>
                      <a:pt x="60822" y="194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" name="Полилиния 26">
                <a:extLst>
                  <a:ext uri="{FF2B5EF4-FFF2-40B4-BE49-F238E27FC236}">
                    <a16:creationId xmlns:a16="http://schemas.microsoft.com/office/drawing/2014/main" id="{C24B8B73-FFC5-B04D-A17F-D171FF63C91F}"/>
                  </a:ext>
                </a:extLst>
              </p:cNvPr>
              <p:cNvSpPr/>
              <p:nvPr/>
            </p:nvSpPr>
            <p:spPr>
              <a:xfrm>
                <a:off x="8844693" y="4210948"/>
                <a:ext cx="105105" cy="94612"/>
              </a:xfrm>
              <a:custGeom>
                <a:avLst/>
                <a:gdLst>
                  <a:gd name="connsiteX0" fmla="*/ 51818 w 105105"/>
                  <a:gd name="connsiteY0" fmla="*/ 1 h 94612"/>
                  <a:gd name="connsiteX1" fmla="*/ 78488 w 105105"/>
                  <a:gd name="connsiteY1" fmla="*/ 6352 h 94612"/>
                  <a:gd name="connsiteX2" fmla="*/ 98014 w 105105"/>
                  <a:gd name="connsiteY2" fmla="*/ 23604 h 94612"/>
                  <a:gd name="connsiteX3" fmla="*/ 98014 w 105105"/>
                  <a:gd name="connsiteY3" fmla="*/ 70999 h 94612"/>
                  <a:gd name="connsiteX4" fmla="*/ 78964 w 105105"/>
                  <a:gd name="connsiteY4" fmla="*/ 88345 h 94612"/>
                  <a:gd name="connsiteX5" fmla="*/ 52104 w 105105"/>
                  <a:gd name="connsiteY5" fmla="*/ 94601 h 94612"/>
                  <a:gd name="connsiteX6" fmla="*/ 15242 w 105105"/>
                  <a:gd name="connsiteY6" fmla="*/ 80762 h 94612"/>
                  <a:gd name="connsiteX7" fmla="*/ 11065 w 105105"/>
                  <a:gd name="connsiteY7" fmla="*/ 18030 h 94612"/>
                  <a:gd name="connsiteX8" fmla="*/ 17242 w 105105"/>
                  <a:gd name="connsiteY8" fmla="*/ 12229 h 94612"/>
                  <a:gd name="connsiteX9" fmla="*/ 51818 w 105105"/>
                  <a:gd name="connsiteY9" fmla="*/ 1 h 94612"/>
                  <a:gd name="connsiteX10" fmla="*/ 51818 w 105105"/>
                  <a:gd name="connsiteY10" fmla="*/ 21234 h 94612"/>
                  <a:gd name="connsiteX11" fmla="*/ 32292 w 105105"/>
                  <a:gd name="connsiteY11" fmla="*/ 28533 h 94612"/>
                  <a:gd name="connsiteX12" fmla="*/ 24481 w 105105"/>
                  <a:gd name="connsiteY12" fmla="*/ 47491 h 94612"/>
                  <a:gd name="connsiteX13" fmla="*/ 32196 w 105105"/>
                  <a:gd name="connsiteY13" fmla="*/ 66449 h 94612"/>
                  <a:gd name="connsiteX14" fmla="*/ 51246 w 105105"/>
                  <a:gd name="connsiteY14" fmla="*/ 73748 h 94612"/>
                  <a:gd name="connsiteX15" fmla="*/ 70963 w 105105"/>
                  <a:gd name="connsiteY15" fmla="*/ 66449 h 94612"/>
                  <a:gd name="connsiteX16" fmla="*/ 70963 w 105105"/>
                  <a:gd name="connsiteY16" fmla="*/ 28533 h 94612"/>
                  <a:gd name="connsiteX17" fmla="*/ 52199 w 105105"/>
                  <a:gd name="connsiteY17" fmla="*/ 21234 h 94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5105" h="94612">
                    <a:moveTo>
                      <a:pt x="51818" y="1"/>
                    </a:moveTo>
                    <a:cubicBezTo>
                      <a:pt x="61091" y="-46"/>
                      <a:pt x="70241" y="2134"/>
                      <a:pt x="78488" y="6352"/>
                    </a:cubicBezTo>
                    <a:cubicBezTo>
                      <a:pt x="86415" y="10286"/>
                      <a:pt x="93152" y="16239"/>
                      <a:pt x="98014" y="23604"/>
                    </a:cubicBezTo>
                    <a:cubicBezTo>
                      <a:pt x="107469" y="38003"/>
                      <a:pt x="107469" y="56600"/>
                      <a:pt x="98014" y="70999"/>
                    </a:cubicBezTo>
                    <a:cubicBezTo>
                      <a:pt x="93391" y="78421"/>
                      <a:pt x="86798" y="84421"/>
                      <a:pt x="78964" y="88345"/>
                    </a:cubicBezTo>
                    <a:cubicBezTo>
                      <a:pt x="70658" y="92582"/>
                      <a:pt x="61436" y="94734"/>
                      <a:pt x="52104" y="94601"/>
                    </a:cubicBezTo>
                    <a:cubicBezTo>
                      <a:pt x="38485" y="94876"/>
                      <a:pt x="25283" y="89919"/>
                      <a:pt x="15242" y="80762"/>
                    </a:cubicBezTo>
                    <a:cubicBezTo>
                      <a:pt x="-3319" y="64591"/>
                      <a:pt x="-5188" y="36495"/>
                      <a:pt x="11065" y="18030"/>
                    </a:cubicBezTo>
                    <a:cubicBezTo>
                      <a:pt x="12935" y="15907"/>
                      <a:pt x="15003" y="13964"/>
                      <a:pt x="17242" y="12229"/>
                    </a:cubicBezTo>
                    <a:cubicBezTo>
                      <a:pt x="26968" y="4238"/>
                      <a:pt x="39208" y="-84"/>
                      <a:pt x="51818" y="1"/>
                    </a:cubicBezTo>
                    <a:close/>
                    <a:moveTo>
                      <a:pt x="51818" y="21234"/>
                    </a:moveTo>
                    <a:cubicBezTo>
                      <a:pt x="44597" y="21016"/>
                      <a:pt x="37581" y="23632"/>
                      <a:pt x="32292" y="28533"/>
                    </a:cubicBezTo>
                    <a:cubicBezTo>
                      <a:pt x="27047" y="33424"/>
                      <a:pt x="24196" y="40344"/>
                      <a:pt x="24481" y="47491"/>
                    </a:cubicBezTo>
                    <a:cubicBezTo>
                      <a:pt x="24210" y="54619"/>
                      <a:pt x="27019" y="61520"/>
                      <a:pt x="32196" y="66449"/>
                    </a:cubicBezTo>
                    <a:cubicBezTo>
                      <a:pt x="37356" y="71245"/>
                      <a:pt x="44186" y="73862"/>
                      <a:pt x="51246" y="73748"/>
                    </a:cubicBezTo>
                    <a:cubicBezTo>
                      <a:pt x="58523" y="73966"/>
                      <a:pt x="65600" y="71350"/>
                      <a:pt x="70963" y="66449"/>
                    </a:cubicBezTo>
                    <a:cubicBezTo>
                      <a:pt x="81372" y="55937"/>
                      <a:pt x="81372" y="39045"/>
                      <a:pt x="70963" y="28533"/>
                    </a:cubicBezTo>
                    <a:cubicBezTo>
                      <a:pt x="65840" y="23860"/>
                      <a:pt x="59148" y="21253"/>
                      <a:pt x="52199" y="212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8" name="Полилиния 27">
                <a:extLst>
                  <a:ext uri="{FF2B5EF4-FFF2-40B4-BE49-F238E27FC236}">
                    <a16:creationId xmlns:a16="http://schemas.microsoft.com/office/drawing/2014/main" id="{058D3E84-F742-A44E-A507-98542870A8D2}"/>
                  </a:ext>
                </a:extLst>
              </p:cNvPr>
              <p:cNvSpPr/>
              <p:nvPr/>
            </p:nvSpPr>
            <p:spPr>
              <a:xfrm>
                <a:off x="8669625" y="4180522"/>
                <a:ext cx="61055" cy="121236"/>
              </a:xfrm>
              <a:custGeom>
                <a:avLst/>
                <a:gdLst>
                  <a:gd name="connsiteX0" fmla="*/ 47911 w 61055"/>
                  <a:gd name="connsiteY0" fmla="*/ 32702 h 121236"/>
                  <a:gd name="connsiteX1" fmla="*/ 40957 w 61055"/>
                  <a:gd name="connsiteY1" fmla="*/ 32702 h 121236"/>
                  <a:gd name="connsiteX2" fmla="*/ 40957 w 61055"/>
                  <a:gd name="connsiteY2" fmla="*/ 12512 h 121236"/>
                  <a:gd name="connsiteX3" fmla="*/ 28384 w 61055"/>
                  <a:gd name="connsiteY3" fmla="*/ 0 h 121236"/>
                  <a:gd name="connsiteX4" fmla="*/ 15811 w 61055"/>
                  <a:gd name="connsiteY4" fmla="*/ 12512 h 121236"/>
                  <a:gd name="connsiteX5" fmla="*/ 15811 w 61055"/>
                  <a:gd name="connsiteY5" fmla="*/ 32323 h 121236"/>
                  <a:gd name="connsiteX6" fmla="*/ 13430 w 61055"/>
                  <a:gd name="connsiteY6" fmla="*/ 32323 h 121236"/>
                  <a:gd name="connsiteX7" fmla="*/ 0 w 61055"/>
                  <a:gd name="connsiteY7" fmla="*/ 41802 h 121236"/>
                  <a:gd name="connsiteX8" fmla="*/ 13430 w 61055"/>
                  <a:gd name="connsiteY8" fmla="*/ 51281 h 121236"/>
                  <a:gd name="connsiteX9" fmla="*/ 15621 w 61055"/>
                  <a:gd name="connsiteY9" fmla="*/ 51281 h 121236"/>
                  <a:gd name="connsiteX10" fmla="*/ 15621 w 61055"/>
                  <a:gd name="connsiteY10" fmla="*/ 108724 h 121236"/>
                  <a:gd name="connsiteX11" fmla="*/ 28194 w 61055"/>
                  <a:gd name="connsiteY11" fmla="*/ 121236 h 121236"/>
                  <a:gd name="connsiteX12" fmla="*/ 40767 w 61055"/>
                  <a:gd name="connsiteY12" fmla="*/ 108724 h 121236"/>
                  <a:gd name="connsiteX13" fmla="*/ 40767 w 61055"/>
                  <a:gd name="connsiteY13" fmla="*/ 51281 h 121236"/>
                  <a:gd name="connsiteX14" fmla="*/ 47720 w 61055"/>
                  <a:gd name="connsiteY14" fmla="*/ 51281 h 121236"/>
                  <a:gd name="connsiteX15" fmla="*/ 61055 w 61055"/>
                  <a:gd name="connsiteY15" fmla="*/ 41802 h 121236"/>
                  <a:gd name="connsiteX16" fmla="*/ 47911 w 61055"/>
                  <a:gd name="connsiteY16" fmla="*/ 32702 h 12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1055" h="121236">
                    <a:moveTo>
                      <a:pt x="47911" y="32702"/>
                    </a:moveTo>
                    <a:lnTo>
                      <a:pt x="40957" y="32702"/>
                    </a:lnTo>
                    <a:lnTo>
                      <a:pt x="40957" y="12512"/>
                    </a:lnTo>
                    <a:cubicBezTo>
                      <a:pt x="40957" y="5602"/>
                      <a:pt x="35328" y="0"/>
                      <a:pt x="28384" y="0"/>
                    </a:cubicBezTo>
                    <a:cubicBezTo>
                      <a:pt x="21441" y="0"/>
                      <a:pt x="15811" y="5602"/>
                      <a:pt x="15811" y="12512"/>
                    </a:cubicBezTo>
                    <a:lnTo>
                      <a:pt x="15811" y="32323"/>
                    </a:lnTo>
                    <a:lnTo>
                      <a:pt x="13430" y="32323"/>
                    </a:lnTo>
                    <a:cubicBezTo>
                      <a:pt x="6001" y="32323"/>
                      <a:pt x="0" y="36684"/>
                      <a:pt x="0" y="41802"/>
                    </a:cubicBezTo>
                    <a:cubicBezTo>
                      <a:pt x="0" y="46921"/>
                      <a:pt x="6001" y="51281"/>
                      <a:pt x="13430" y="51281"/>
                    </a:cubicBezTo>
                    <a:lnTo>
                      <a:pt x="15621" y="51281"/>
                    </a:lnTo>
                    <a:lnTo>
                      <a:pt x="15621" y="108724"/>
                    </a:lnTo>
                    <a:cubicBezTo>
                      <a:pt x="15621" y="115634"/>
                      <a:pt x="21250" y="121236"/>
                      <a:pt x="28194" y="121236"/>
                    </a:cubicBezTo>
                    <a:cubicBezTo>
                      <a:pt x="35138" y="121236"/>
                      <a:pt x="40767" y="115634"/>
                      <a:pt x="40767" y="108724"/>
                    </a:cubicBezTo>
                    <a:lnTo>
                      <a:pt x="40767" y="51281"/>
                    </a:lnTo>
                    <a:lnTo>
                      <a:pt x="47720" y="51281"/>
                    </a:lnTo>
                    <a:cubicBezTo>
                      <a:pt x="55054" y="51281"/>
                      <a:pt x="61055" y="47016"/>
                      <a:pt x="61055" y="41802"/>
                    </a:cubicBezTo>
                    <a:cubicBezTo>
                      <a:pt x="61055" y="36589"/>
                      <a:pt x="55245" y="32702"/>
                      <a:pt x="47911" y="327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" name="Полилиния 28">
                <a:extLst>
                  <a:ext uri="{FF2B5EF4-FFF2-40B4-BE49-F238E27FC236}">
                    <a16:creationId xmlns:a16="http://schemas.microsoft.com/office/drawing/2014/main" id="{36391736-F8DD-0F40-82ED-9008FA29853A}"/>
                  </a:ext>
                </a:extLst>
              </p:cNvPr>
              <p:cNvSpPr/>
              <p:nvPr/>
            </p:nvSpPr>
            <p:spPr>
              <a:xfrm>
                <a:off x="8573920" y="4210891"/>
                <a:ext cx="88916" cy="92762"/>
              </a:xfrm>
              <a:custGeom>
                <a:avLst/>
                <a:gdLst>
                  <a:gd name="connsiteX0" fmla="*/ 85609 w 88916"/>
                  <a:gd name="connsiteY0" fmla="*/ 25083 h 92762"/>
                  <a:gd name="connsiteX1" fmla="*/ 71036 w 88916"/>
                  <a:gd name="connsiteY1" fmla="*/ 6694 h 92762"/>
                  <a:gd name="connsiteX2" fmla="*/ 44270 w 88916"/>
                  <a:gd name="connsiteY2" fmla="*/ 58 h 92762"/>
                  <a:gd name="connsiteX3" fmla="*/ 19220 w 88916"/>
                  <a:gd name="connsiteY3" fmla="*/ 5746 h 92762"/>
                  <a:gd name="connsiteX4" fmla="*/ 4361 w 88916"/>
                  <a:gd name="connsiteY4" fmla="*/ 21955 h 92762"/>
                  <a:gd name="connsiteX5" fmla="*/ 170 w 88916"/>
                  <a:gd name="connsiteY5" fmla="*/ 54183 h 92762"/>
                  <a:gd name="connsiteX6" fmla="*/ 170 w 88916"/>
                  <a:gd name="connsiteY6" fmla="*/ 82620 h 92762"/>
                  <a:gd name="connsiteX7" fmla="*/ 9695 w 88916"/>
                  <a:gd name="connsiteY7" fmla="*/ 92099 h 92762"/>
                  <a:gd name="connsiteX8" fmla="*/ 16076 w 88916"/>
                  <a:gd name="connsiteY8" fmla="*/ 92099 h 92762"/>
                  <a:gd name="connsiteX9" fmla="*/ 25601 w 88916"/>
                  <a:gd name="connsiteY9" fmla="*/ 82620 h 92762"/>
                  <a:gd name="connsiteX10" fmla="*/ 25601 w 88916"/>
                  <a:gd name="connsiteY10" fmla="*/ 48496 h 92762"/>
                  <a:gd name="connsiteX11" fmla="*/ 27125 w 88916"/>
                  <a:gd name="connsiteY11" fmla="*/ 31908 h 92762"/>
                  <a:gd name="connsiteX12" fmla="*/ 33698 w 88916"/>
                  <a:gd name="connsiteY12" fmla="*/ 24040 h 92762"/>
                  <a:gd name="connsiteX13" fmla="*/ 44366 w 88916"/>
                  <a:gd name="connsiteY13" fmla="*/ 21291 h 92762"/>
                  <a:gd name="connsiteX14" fmla="*/ 54938 w 88916"/>
                  <a:gd name="connsiteY14" fmla="*/ 24040 h 92762"/>
                  <a:gd name="connsiteX15" fmla="*/ 61225 w 88916"/>
                  <a:gd name="connsiteY15" fmla="*/ 31718 h 92762"/>
                  <a:gd name="connsiteX16" fmla="*/ 63130 w 88916"/>
                  <a:gd name="connsiteY16" fmla="*/ 49254 h 92762"/>
                  <a:gd name="connsiteX17" fmla="*/ 63130 w 88916"/>
                  <a:gd name="connsiteY17" fmla="*/ 83284 h 92762"/>
                  <a:gd name="connsiteX18" fmla="*/ 72655 w 88916"/>
                  <a:gd name="connsiteY18" fmla="*/ 92763 h 92762"/>
                  <a:gd name="connsiteX19" fmla="*/ 79322 w 88916"/>
                  <a:gd name="connsiteY19" fmla="*/ 92763 h 92762"/>
                  <a:gd name="connsiteX20" fmla="*/ 88847 w 88916"/>
                  <a:gd name="connsiteY20" fmla="*/ 83284 h 92762"/>
                  <a:gd name="connsiteX21" fmla="*/ 88847 w 88916"/>
                  <a:gd name="connsiteY21" fmla="*/ 54847 h 92762"/>
                  <a:gd name="connsiteX22" fmla="*/ 85609 w 88916"/>
                  <a:gd name="connsiteY22" fmla="*/ 25083 h 92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8916" h="92762">
                    <a:moveTo>
                      <a:pt x="85609" y="25083"/>
                    </a:moveTo>
                    <a:cubicBezTo>
                      <a:pt x="82971" y="17490"/>
                      <a:pt x="77836" y="11016"/>
                      <a:pt x="71036" y="6694"/>
                    </a:cubicBezTo>
                    <a:cubicBezTo>
                      <a:pt x="62967" y="1907"/>
                      <a:pt x="53654" y="-406"/>
                      <a:pt x="44270" y="58"/>
                    </a:cubicBezTo>
                    <a:cubicBezTo>
                      <a:pt x="35563" y="-273"/>
                      <a:pt x="26922" y="1689"/>
                      <a:pt x="19220" y="5746"/>
                    </a:cubicBezTo>
                    <a:cubicBezTo>
                      <a:pt x="12685" y="9471"/>
                      <a:pt x="7489" y="15140"/>
                      <a:pt x="4361" y="21955"/>
                    </a:cubicBezTo>
                    <a:cubicBezTo>
                      <a:pt x="901" y="32334"/>
                      <a:pt x="-521" y="43273"/>
                      <a:pt x="170" y="54183"/>
                    </a:cubicBezTo>
                    <a:lnTo>
                      <a:pt x="170" y="82620"/>
                    </a:lnTo>
                    <a:cubicBezTo>
                      <a:pt x="170" y="87853"/>
                      <a:pt x="4434" y="92099"/>
                      <a:pt x="9695" y="92099"/>
                    </a:cubicBezTo>
                    <a:lnTo>
                      <a:pt x="16076" y="92099"/>
                    </a:lnTo>
                    <a:cubicBezTo>
                      <a:pt x="21337" y="92099"/>
                      <a:pt x="25601" y="87853"/>
                      <a:pt x="25601" y="82620"/>
                    </a:cubicBezTo>
                    <a:lnTo>
                      <a:pt x="25601" y="48496"/>
                    </a:lnTo>
                    <a:cubicBezTo>
                      <a:pt x="25263" y="42922"/>
                      <a:pt x="25777" y="37330"/>
                      <a:pt x="27125" y="31908"/>
                    </a:cubicBezTo>
                    <a:cubicBezTo>
                      <a:pt x="28381" y="28638"/>
                      <a:pt x="30692" y="25870"/>
                      <a:pt x="33698" y="24040"/>
                    </a:cubicBezTo>
                    <a:cubicBezTo>
                      <a:pt x="36925" y="22144"/>
                      <a:pt x="40621" y="21197"/>
                      <a:pt x="44366" y="21291"/>
                    </a:cubicBezTo>
                    <a:cubicBezTo>
                      <a:pt x="48084" y="21159"/>
                      <a:pt x="51760" y="22116"/>
                      <a:pt x="54938" y="24040"/>
                    </a:cubicBezTo>
                    <a:cubicBezTo>
                      <a:pt x="57810" y="25860"/>
                      <a:pt x="60014" y="28552"/>
                      <a:pt x="61225" y="31718"/>
                    </a:cubicBezTo>
                    <a:cubicBezTo>
                      <a:pt x="62783" y="37425"/>
                      <a:pt x="63426" y="43349"/>
                      <a:pt x="63130" y="49254"/>
                    </a:cubicBezTo>
                    <a:lnTo>
                      <a:pt x="63130" y="83284"/>
                    </a:lnTo>
                    <a:cubicBezTo>
                      <a:pt x="63130" y="88516"/>
                      <a:pt x="67394" y="92763"/>
                      <a:pt x="72655" y="92763"/>
                    </a:cubicBezTo>
                    <a:lnTo>
                      <a:pt x="79322" y="92763"/>
                    </a:lnTo>
                    <a:cubicBezTo>
                      <a:pt x="84583" y="92763"/>
                      <a:pt x="88847" y="88516"/>
                      <a:pt x="88847" y="83284"/>
                    </a:cubicBezTo>
                    <a:lnTo>
                      <a:pt x="88847" y="54847"/>
                    </a:lnTo>
                    <a:cubicBezTo>
                      <a:pt x="89212" y="44818"/>
                      <a:pt x="88122" y="34799"/>
                      <a:pt x="85609" y="250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" name="Полилиния 29">
                <a:extLst>
                  <a:ext uri="{FF2B5EF4-FFF2-40B4-BE49-F238E27FC236}">
                    <a16:creationId xmlns:a16="http://schemas.microsoft.com/office/drawing/2014/main" id="{8EDDE7D6-2F63-5141-B502-3077C6CE3B7F}"/>
                  </a:ext>
                </a:extLst>
              </p:cNvPr>
              <p:cNvSpPr/>
              <p:nvPr/>
            </p:nvSpPr>
            <p:spPr>
              <a:xfrm>
                <a:off x="8457044" y="4210340"/>
                <a:ext cx="104117" cy="96393"/>
              </a:xfrm>
              <a:custGeom>
                <a:avLst/>
                <a:gdLst>
                  <a:gd name="connsiteX0" fmla="*/ 103806 w 104117"/>
                  <a:gd name="connsiteY0" fmla="*/ 37387 h 96393"/>
                  <a:gd name="connsiteX1" fmla="*/ 84756 w 104117"/>
                  <a:gd name="connsiteY1" fmla="*/ 8950 h 96393"/>
                  <a:gd name="connsiteX2" fmla="*/ 46656 w 104117"/>
                  <a:gd name="connsiteY2" fmla="*/ 609 h 96393"/>
                  <a:gd name="connsiteX3" fmla="*/ 45037 w 104117"/>
                  <a:gd name="connsiteY3" fmla="*/ 1651 h 96393"/>
                  <a:gd name="connsiteX4" fmla="*/ 10175 w 104117"/>
                  <a:gd name="connsiteY4" fmla="*/ 20609 h 96393"/>
                  <a:gd name="connsiteX5" fmla="*/ 650 w 104117"/>
                  <a:gd name="connsiteY5" fmla="*/ 56535 h 96393"/>
                  <a:gd name="connsiteX6" fmla="*/ 19700 w 104117"/>
                  <a:gd name="connsiteY6" fmla="*/ 87531 h 96393"/>
                  <a:gd name="connsiteX7" fmla="*/ 59610 w 104117"/>
                  <a:gd name="connsiteY7" fmla="*/ 95493 h 96393"/>
                  <a:gd name="connsiteX8" fmla="*/ 60086 w 104117"/>
                  <a:gd name="connsiteY8" fmla="*/ 95493 h 96393"/>
                  <a:gd name="connsiteX9" fmla="*/ 85042 w 104117"/>
                  <a:gd name="connsiteY9" fmla="*/ 87152 h 96393"/>
                  <a:gd name="connsiteX10" fmla="*/ 94567 w 104117"/>
                  <a:gd name="connsiteY10" fmla="*/ 79379 h 96393"/>
                  <a:gd name="connsiteX11" fmla="*/ 94136 w 104117"/>
                  <a:gd name="connsiteY11" fmla="*/ 68526 h 96393"/>
                  <a:gd name="connsiteX12" fmla="*/ 90090 w 104117"/>
                  <a:gd name="connsiteY12" fmla="*/ 66582 h 96393"/>
                  <a:gd name="connsiteX13" fmla="*/ 86756 w 104117"/>
                  <a:gd name="connsiteY13" fmla="*/ 65729 h 96393"/>
                  <a:gd name="connsiteX14" fmla="*/ 73421 w 104117"/>
                  <a:gd name="connsiteY14" fmla="*/ 69426 h 96393"/>
                  <a:gd name="connsiteX15" fmla="*/ 57324 w 104117"/>
                  <a:gd name="connsiteY15" fmla="*/ 75777 h 96393"/>
                  <a:gd name="connsiteX16" fmla="*/ 56657 w 104117"/>
                  <a:gd name="connsiteY16" fmla="*/ 75777 h 96393"/>
                  <a:gd name="connsiteX17" fmla="*/ 36655 w 104117"/>
                  <a:gd name="connsiteY17" fmla="*/ 72838 h 96393"/>
                  <a:gd name="connsiteX18" fmla="*/ 25225 w 104117"/>
                  <a:gd name="connsiteY18" fmla="*/ 58999 h 96393"/>
                  <a:gd name="connsiteX19" fmla="*/ 23891 w 104117"/>
                  <a:gd name="connsiteY19" fmla="*/ 41274 h 96393"/>
                  <a:gd name="connsiteX20" fmla="*/ 31416 w 104117"/>
                  <a:gd name="connsiteY20" fmla="*/ 28477 h 96393"/>
                  <a:gd name="connsiteX21" fmla="*/ 48942 w 104117"/>
                  <a:gd name="connsiteY21" fmla="*/ 20609 h 96393"/>
                  <a:gd name="connsiteX22" fmla="*/ 66468 w 104117"/>
                  <a:gd name="connsiteY22" fmla="*/ 22979 h 96393"/>
                  <a:gd name="connsiteX23" fmla="*/ 77993 w 104117"/>
                  <a:gd name="connsiteY23" fmla="*/ 33690 h 96393"/>
                  <a:gd name="connsiteX24" fmla="*/ 40465 w 104117"/>
                  <a:gd name="connsiteY24" fmla="*/ 38904 h 96393"/>
                  <a:gd name="connsiteX25" fmla="*/ 40465 w 104117"/>
                  <a:gd name="connsiteY25" fmla="*/ 38904 h 96393"/>
                  <a:gd name="connsiteX26" fmla="*/ 32892 w 104117"/>
                  <a:gd name="connsiteY26" fmla="*/ 48904 h 96393"/>
                  <a:gd name="connsiteX27" fmla="*/ 42941 w 104117"/>
                  <a:gd name="connsiteY27" fmla="*/ 56440 h 96393"/>
                  <a:gd name="connsiteX28" fmla="*/ 51704 w 104117"/>
                  <a:gd name="connsiteY28" fmla="*/ 55208 h 96393"/>
                  <a:gd name="connsiteX29" fmla="*/ 93424 w 104117"/>
                  <a:gd name="connsiteY29" fmla="*/ 49425 h 96393"/>
                  <a:gd name="connsiteX30" fmla="*/ 103806 w 104117"/>
                  <a:gd name="connsiteY30" fmla="*/ 37387 h 96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4117" h="96393">
                    <a:moveTo>
                      <a:pt x="103806" y="37387"/>
                    </a:moveTo>
                    <a:cubicBezTo>
                      <a:pt x="101391" y="25813"/>
                      <a:pt x="94564" y="15623"/>
                      <a:pt x="84756" y="8950"/>
                    </a:cubicBezTo>
                    <a:cubicBezTo>
                      <a:pt x="73530" y="1576"/>
                      <a:pt x="59956" y="-1391"/>
                      <a:pt x="46656" y="609"/>
                    </a:cubicBezTo>
                    <a:lnTo>
                      <a:pt x="45037" y="1651"/>
                    </a:lnTo>
                    <a:cubicBezTo>
                      <a:pt x="31372" y="3187"/>
                      <a:pt x="18857" y="9993"/>
                      <a:pt x="10175" y="20609"/>
                    </a:cubicBezTo>
                    <a:cubicBezTo>
                      <a:pt x="1918" y="30648"/>
                      <a:pt x="-1558" y="43748"/>
                      <a:pt x="650" y="56535"/>
                    </a:cubicBezTo>
                    <a:cubicBezTo>
                      <a:pt x="2065" y="69170"/>
                      <a:pt x="9044" y="80526"/>
                      <a:pt x="19700" y="87531"/>
                    </a:cubicBezTo>
                    <a:cubicBezTo>
                      <a:pt x="31489" y="95171"/>
                      <a:pt x="45773" y="98024"/>
                      <a:pt x="59610" y="95493"/>
                    </a:cubicBezTo>
                    <a:lnTo>
                      <a:pt x="60086" y="95493"/>
                    </a:lnTo>
                    <a:cubicBezTo>
                      <a:pt x="68890" y="94441"/>
                      <a:pt x="77383" y="91597"/>
                      <a:pt x="85042" y="87152"/>
                    </a:cubicBezTo>
                    <a:cubicBezTo>
                      <a:pt x="88625" y="85104"/>
                      <a:pt x="91843" y="82479"/>
                      <a:pt x="94567" y="79379"/>
                    </a:cubicBezTo>
                    <a:cubicBezTo>
                      <a:pt x="97458" y="76260"/>
                      <a:pt x="97265" y="71407"/>
                      <a:pt x="94136" y="68526"/>
                    </a:cubicBezTo>
                    <a:cubicBezTo>
                      <a:pt x="93011" y="67492"/>
                      <a:pt x="91602" y="66819"/>
                      <a:pt x="90090" y="66582"/>
                    </a:cubicBezTo>
                    <a:lnTo>
                      <a:pt x="86756" y="65729"/>
                    </a:lnTo>
                    <a:cubicBezTo>
                      <a:pt x="86756" y="65729"/>
                      <a:pt x="81898" y="63928"/>
                      <a:pt x="73421" y="69426"/>
                    </a:cubicBezTo>
                    <a:cubicBezTo>
                      <a:pt x="68577" y="72668"/>
                      <a:pt x="63086" y="74839"/>
                      <a:pt x="57324" y="75777"/>
                    </a:cubicBezTo>
                    <a:lnTo>
                      <a:pt x="56657" y="75777"/>
                    </a:lnTo>
                    <a:cubicBezTo>
                      <a:pt x="49846" y="76990"/>
                      <a:pt x="42824" y="75957"/>
                      <a:pt x="36655" y="72838"/>
                    </a:cubicBezTo>
                    <a:cubicBezTo>
                      <a:pt x="31165" y="69900"/>
                      <a:pt x="27059" y="64924"/>
                      <a:pt x="25225" y="58999"/>
                    </a:cubicBezTo>
                    <a:cubicBezTo>
                      <a:pt x="23056" y="53350"/>
                      <a:pt x="22593" y="47188"/>
                      <a:pt x="23891" y="41274"/>
                    </a:cubicBezTo>
                    <a:cubicBezTo>
                      <a:pt x="25282" y="36449"/>
                      <a:pt x="27870" y="32050"/>
                      <a:pt x="31416" y="28477"/>
                    </a:cubicBezTo>
                    <a:cubicBezTo>
                      <a:pt x="36333" y="24164"/>
                      <a:pt x="42439" y="21425"/>
                      <a:pt x="48942" y="20609"/>
                    </a:cubicBezTo>
                    <a:cubicBezTo>
                      <a:pt x="54891" y="19671"/>
                      <a:pt x="60985" y="20496"/>
                      <a:pt x="66468" y="22979"/>
                    </a:cubicBezTo>
                    <a:cubicBezTo>
                      <a:pt x="71469" y="25064"/>
                      <a:pt x="75557" y="28866"/>
                      <a:pt x="77993" y="33690"/>
                    </a:cubicBezTo>
                    <a:lnTo>
                      <a:pt x="40465" y="38904"/>
                    </a:lnTo>
                    <a:lnTo>
                      <a:pt x="40465" y="38904"/>
                    </a:lnTo>
                    <a:cubicBezTo>
                      <a:pt x="35598" y="39586"/>
                      <a:pt x="32208" y="44060"/>
                      <a:pt x="32892" y="48904"/>
                    </a:cubicBezTo>
                    <a:cubicBezTo>
                      <a:pt x="33576" y="53748"/>
                      <a:pt x="38075" y="57122"/>
                      <a:pt x="42941" y="56440"/>
                    </a:cubicBezTo>
                    <a:lnTo>
                      <a:pt x="51704" y="55208"/>
                    </a:lnTo>
                    <a:lnTo>
                      <a:pt x="93424" y="49425"/>
                    </a:lnTo>
                    <a:cubicBezTo>
                      <a:pt x="99901" y="47814"/>
                      <a:pt x="105520" y="44781"/>
                      <a:pt x="103806" y="37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" name="Полилиния 30">
                <a:extLst>
                  <a:ext uri="{FF2B5EF4-FFF2-40B4-BE49-F238E27FC236}">
                    <a16:creationId xmlns:a16="http://schemas.microsoft.com/office/drawing/2014/main" id="{3B03271B-05F6-6841-A003-29B74A50170F}"/>
                  </a:ext>
                </a:extLst>
              </p:cNvPr>
              <p:cNvSpPr/>
              <p:nvPr/>
            </p:nvSpPr>
            <p:spPr>
              <a:xfrm>
                <a:off x="8729173" y="4210340"/>
                <a:ext cx="104307" cy="95350"/>
              </a:xfrm>
              <a:custGeom>
                <a:avLst/>
                <a:gdLst>
                  <a:gd name="connsiteX0" fmla="*/ 103996 w 104307"/>
                  <a:gd name="connsiteY0" fmla="*/ 37387 h 95350"/>
                  <a:gd name="connsiteX1" fmla="*/ 84946 w 104307"/>
                  <a:gd name="connsiteY1" fmla="*/ 8950 h 95350"/>
                  <a:gd name="connsiteX2" fmla="*/ 46846 w 104307"/>
                  <a:gd name="connsiteY2" fmla="*/ 609 h 95350"/>
                  <a:gd name="connsiteX3" fmla="*/ 45037 w 104307"/>
                  <a:gd name="connsiteY3" fmla="*/ 609 h 95350"/>
                  <a:gd name="connsiteX4" fmla="*/ 10175 w 104307"/>
                  <a:gd name="connsiteY4" fmla="*/ 19567 h 95350"/>
                  <a:gd name="connsiteX5" fmla="*/ 650 w 104307"/>
                  <a:gd name="connsiteY5" fmla="*/ 55492 h 95350"/>
                  <a:gd name="connsiteX6" fmla="*/ 19700 w 104307"/>
                  <a:gd name="connsiteY6" fmla="*/ 86488 h 95350"/>
                  <a:gd name="connsiteX7" fmla="*/ 59610 w 104307"/>
                  <a:gd name="connsiteY7" fmla="*/ 94451 h 95350"/>
                  <a:gd name="connsiteX8" fmla="*/ 59610 w 104307"/>
                  <a:gd name="connsiteY8" fmla="*/ 94451 h 95350"/>
                  <a:gd name="connsiteX9" fmla="*/ 84565 w 104307"/>
                  <a:gd name="connsiteY9" fmla="*/ 86109 h 95350"/>
                  <a:gd name="connsiteX10" fmla="*/ 94090 w 104307"/>
                  <a:gd name="connsiteY10" fmla="*/ 78336 h 95350"/>
                  <a:gd name="connsiteX11" fmla="*/ 93660 w 104307"/>
                  <a:gd name="connsiteY11" fmla="*/ 67483 h 95350"/>
                  <a:gd name="connsiteX12" fmla="*/ 89614 w 104307"/>
                  <a:gd name="connsiteY12" fmla="*/ 65540 h 95350"/>
                  <a:gd name="connsiteX13" fmla="*/ 86280 w 104307"/>
                  <a:gd name="connsiteY13" fmla="*/ 64687 h 95350"/>
                  <a:gd name="connsiteX14" fmla="*/ 72945 w 104307"/>
                  <a:gd name="connsiteY14" fmla="*/ 68383 h 95350"/>
                  <a:gd name="connsiteX15" fmla="*/ 56848 w 104307"/>
                  <a:gd name="connsiteY15" fmla="*/ 74734 h 95350"/>
                  <a:gd name="connsiteX16" fmla="*/ 56752 w 104307"/>
                  <a:gd name="connsiteY16" fmla="*/ 74734 h 95350"/>
                  <a:gd name="connsiteX17" fmla="*/ 36750 w 104307"/>
                  <a:gd name="connsiteY17" fmla="*/ 71796 h 95350"/>
                  <a:gd name="connsiteX18" fmla="*/ 25320 w 104307"/>
                  <a:gd name="connsiteY18" fmla="*/ 58525 h 95350"/>
                  <a:gd name="connsiteX19" fmla="*/ 23986 w 104307"/>
                  <a:gd name="connsiteY19" fmla="*/ 40800 h 95350"/>
                  <a:gd name="connsiteX20" fmla="*/ 31511 w 104307"/>
                  <a:gd name="connsiteY20" fmla="*/ 28003 h 95350"/>
                  <a:gd name="connsiteX21" fmla="*/ 49037 w 104307"/>
                  <a:gd name="connsiteY21" fmla="*/ 20135 h 95350"/>
                  <a:gd name="connsiteX22" fmla="*/ 66563 w 104307"/>
                  <a:gd name="connsiteY22" fmla="*/ 22505 h 95350"/>
                  <a:gd name="connsiteX23" fmla="*/ 77707 w 104307"/>
                  <a:gd name="connsiteY23" fmla="*/ 32932 h 95350"/>
                  <a:gd name="connsiteX24" fmla="*/ 40179 w 104307"/>
                  <a:gd name="connsiteY24" fmla="*/ 38145 h 95350"/>
                  <a:gd name="connsiteX25" fmla="*/ 40179 w 104307"/>
                  <a:gd name="connsiteY25" fmla="*/ 38145 h 95350"/>
                  <a:gd name="connsiteX26" fmla="*/ 32606 w 104307"/>
                  <a:gd name="connsiteY26" fmla="*/ 48146 h 95350"/>
                  <a:gd name="connsiteX27" fmla="*/ 42655 w 104307"/>
                  <a:gd name="connsiteY27" fmla="*/ 55682 h 95350"/>
                  <a:gd name="connsiteX28" fmla="*/ 51418 w 104307"/>
                  <a:gd name="connsiteY28" fmla="*/ 54449 h 95350"/>
                  <a:gd name="connsiteX29" fmla="*/ 93138 w 104307"/>
                  <a:gd name="connsiteY29" fmla="*/ 48667 h 95350"/>
                  <a:gd name="connsiteX30" fmla="*/ 103996 w 104307"/>
                  <a:gd name="connsiteY30" fmla="*/ 37387 h 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4307" h="95350">
                    <a:moveTo>
                      <a:pt x="103996" y="37387"/>
                    </a:moveTo>
                    <a:cubicBezTo>
                      <a:pt x="101582" y="25813"/>
                      <a:pt x="94754" y="15623"/>
                      <a:pt x="84946" y="8950"/>
                    </a:cubicBezTo>
                    <a:cubicBezTo>
                      <a:pt x="73720" y="1576"/>
                      <a:pt x="60146" y="-1391"/>
                      <a:pt x="46846" y="609"/>
                    </a:cubicBezTo>
                    <a:lnTo>
                      <a:pt x="45037" y="609"/>
                    </a:lnTo>
                    <a:cubicBezTo>
                      <a:pt x="31372" y="2144"/>
                      <a:pt x="18857" y="8950"/>
                      <a:pt x="10175" y="19567"/>
                    </a:cubicBezTo>
                    <a:cubicBezTo>
                      <a:pt x="1918" y="29605"/>
                      <a:pt x="-1558" y="42705"/>
                      <a:pt x="650" y="55492"/>
                    </a:cubicBezTo>
                    <a:cubicBezTo>
                      <a:pt x="2104" y="68109"/>
                      <a:pt x="9073" y="79455"/>
                      <a:pt x="19700" y="86488"/>
                    </a:cubicBezTo>
                    <a:cubicBezTo>
                      <a:pt x="31489" y="94128"/>
                      <a:pt x="45773" y="96982"/>
                      <a:pt x="59610" y="94451"/>
                    </a:cubicBezTo>
                    <a:lnTo>
                      <a:pt x="59610" y="94451"/>
                    </a:lnTo>
                    <a:cubicBezTo>
                      <a:pt x="68414" y="93398"/>
                      <a:pt x="76907" y="90555"/>
                      <a:pt x="84565" y="86109"/>
                    </a:cubicBezTo>
                    <a:cubicBezTo>
                      <a:pt x="88149" y="84062"/>
                      <a:pt x="91367" y="81436"/>
                      <a:pt x="94090" y="78336"/>
                    </a:cubicBezTo>
                    <a:cubicBezTo>
                      <a:pt x="96982" y="75218"/>
                      <a:pt x="96789" y="70364"/>
                      <a:pt x="93660" y="67483"/>
                    </a:cubicBezTo>
                    <a:cubicBezTo>
                      <a:pt x="92535" y="66450"/>
                      <a:pt x="91126" y="65777"/>
                      <a:pt x="89614" y="65540"/>
                    </a:cubicBezTo>
                    <a:lnTo>
                      <a:pt x="86280" y="64687"/>
                    </a:lnTo>
                    <a:cubicBezTo>
                      <a:pt x="86280" y="64687"/>
                      <a:pt x="81422" y="62886"/>
                      <a:pt x="72945" y="68383"/>
                    </a:cubicBezTo>
                    <a:cubicBezTo>
                      <a:pt x="68100" y="71625"/>
                      <a:pt x="62610" y="73796"/>
                      <a:pt x="56848" y="74734"/>
                    </a:cubicBezTo>
                    <a:lnTo>
                      <a:pt x="56752" y="74734"/>
                    </a:lnTo>
                    <a:cubicBezTo>
                      <a:pt x="49941" y="75948"/>
                      <a:pt x="42919" y="74914"/>
                      <a:pt x="36750" y="71796"/>
                    </a:cubicBezTo>
                    <a:cubicBezTo>
                      <a:pt x="31374" y="68990"/>
                      <a:pt x="27283" y="64241"/>
                      <a:pt x="25320" y="58525"/>
                    </a:cubicBezTo>
                    <a:cubicBezTo>
                      <a:pt x="23151" y="52876"/>
                      <a:pt x="22688" y="46714"/>
                      <a:pt x="23986" y="40800"/>
                    </a:cubicBezTo>
                    <a:cubicBezTo>
                      <a:pt x="25377" y="35975"/>
                      <a:pt x="27965" y="31576"/>
                      <a:pt x="31511" y="28003"/>
                    </a:cubicBezTo>
                    <a:cubicBezTo>
                      <a:pt x="36428" y="23690"/>
                      <a:pt x="42534" y="20951"/>
                      <a:pt x="49037" y="20135"/>
                    </a:cubicBezTo>
                    <a:cubicBezTo>
                      <a:pt x="54986" y="19197"/>
                      <a:pt x="61080" y="20022"/>
                      <a:pt x="66563" y="22505"/>
                    </a:cubicBezTo>
                    <a:cubicBezTo>
                      <a:pt x="71375" y="24600"/>
                      <a:pt x="75312" y="28278"/>
                      <a:pt x="77707" y="32932"/>
                    </a:cubicBezTo>
                    <a:lnTo>
                      <a:pt x="40179" y="38145"/>
                    </a:lnTo>
                    <a:lnTo>
                      <a:pt x="40179" y="38145"/>
                    </a:lnTo>
                    <a:cubicBezTo>
                      <a:pt x="35312" y="38828"/>
                      <a:pt x="31923" y="43302"/>
                      <a:pt x="32606" y="48146"/>
                    </a:cubicBezTo>
                    <a:cubicBezTo>
                      <a:pt x="33290" y="52990"/>
                      <a:pt x="37789" y="56364"/>
                      <a:pt x="42655" y="55682"/>
                    </a:cubicBezTo>
                    <a:lnTo>
                      <a:pt x="51418" y="54449"/>
                    </a:lnTo>
                    <a:lnTo>
                      <a:pt x="93138" y="48667"/>
                    </a:lnTo>
                    <a:cubicBezTo>
                      <a:pt x="100091" y="47814"/>
                      <a:pt x="105711" y="44781"/>
                      <a:pt x="103996" y="37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BC2F58A3-31CE-9840-A08E-B782257861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68498" y="1809000"/>
              <a:ext cx="3240000" cy="324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03C48BF-3A55-47EC-9866-BF292CA187D0}"/>
              </a:ext>
            </a:extLst>
          </p:cNvPr>
          <p:cNvSpPr txBox="1"/>
          <p:nvPr userDrawn="1"/>
        </p:nvSpPr>
        <p:spPr>
          <a:xfrm>
            <a:off x="2790846" y="4409537"/>
            <a:ext cx="2641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Alexey Veretenov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AFD442B-DDBB-4B9E-9B11-943004DC4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fld id="{4394AAEA-EAD0-724B-8919-032D899665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BD4AD6D6-34F2-4C38-9522-4A40D17821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71694" y="4883743"/>
            <a:ext cx="2244725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ru-RU" sz="14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Position</a:t>
            </a:r>
            <a:endParaRPr lang="ru-RU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DB9DF166-D052-4FEB-9623-FFA2B9DB3E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54589" y="4459203"/>
            <a:ext cx="3648406" cy="406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ru-RU" sz="20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+7 (903) 284-68-34</a:t>
            </a:r>
            <a:endParaRPr lang="ru-RU"/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8B06922A-EE4B-42D7-BE1F-1EC74E8283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4589" y="4883743"/>
            <a:ext cx="3648406" cy="40640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>
                <a:srgbClr val="9F9F9F"/>
              </a:buClr>
              <a:buSzTx/>
              <a:buFontTx/>
              <a:buNone/>
              <a:tabLst/>
              <a:defRPr lang="ru-RU" sz="1400" kern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  <a:buClr>
                <a:srgbClr val="9F9F9F"/>
              </a:buClr>
              <a:buSzTx/>
              <a:buFontTx/>
              <a:buNone/>
              <a:tabLst/>
              <a:defRPr/>
            </a:pPr>
            <a:r>
              <a:rPr lang="en-US"/>
              <a:t>alexey.veretenov@senteo.net</a:t>
            </a:r>
            <a:endParaRPr lang="ru-RU"/>
          </a:p>
        </p:txBody>
      </p:sp>
      <p:sp>
        <p:nvSpPr>
          <p:cNvPr id="454" name="Datumsplatzhalter 2">
            <a:extLst>
              <a:ext uri="{FF2B5EF4-FFF2-40B4-BE49-F238E27FC236}">
                <a16:creationId xmlns:a16="http://schemas.microsoft.com/office/drawing/2014/main" id="{F39A1DA0-A9F8-4B46-852E-FB8C99BDFF43}"/>
              </a:ext>
            </a:extLst>
          </p:cNvPr>
          <p:cNvSpPr txBox="1">
            <a:spLocks/>
          </p:cNvSpPr>
          <p:nvPr userDrawn="1"/>
        </p:nvSpPr>
        <p:spPr>
          <a:xfrm>
            <a:off x="548776" y="6645382"/>
            <a:ext cx="1829510" cy="17877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accent3"/>
                </a:solidFill>
                <a:latin typeface="+mn-lt"/>
              </a:rPr>
              <a:t>© Senteo Incorporated, 2005 — </a:t>
            </a:r>
            <a:fld id="{BD7C880C-D410-7446-9D4A-A959E8E812D0}" type="datetimeyyyy">
              <a:rPr lang="ru-RU" sz="700" smtClean="0">
                <a:solidFill>
                  <a:schemeClr val="accent3"/>
                </a:solidFill>
                <a:latin typeface="+mn-lt"/>
              </a:rPr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</a:t>
            </a:fld>
            <a:endParaRPr lang="ru-RU" sz="700">
              <a:solidFill>
                <a:schemeClr val="accent3"/>
              </a:solidFill>
              <a:latin typeface="+mn-lt"/>
            </a:endParaRPr>
          </a:p>
        </p:txBody>
      </p:sp>
      <p:pic>
        <p:nvPicPr>
          <p:cNvPr id="4" name="Picture 3" descr="A person in a suit&#10;&#10;Description automatically generated with medium confidence">
            <a:hlinkClick r:id="rId2"/>
            <a:extLst>
              <a:ext uri="{FF2B5EF4-FFF2-40B4-BE49-F238E27FC236}">
                <a16:creationId xmlns:a16="http://schemas.microsoft.com/office/drawing/2014/main" id="{BCEC2282-96BA-979A-C95A-D71C7389C5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" t="8767" r="7159" b="34162"/>
          <a:stretch/>
        </p:blipFill>
        <p:spPr>
          <a:xfrm>
            <a:off x="2658521" y="1640967"/>
            <a:ext cx="2663216" cy="2639084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45673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7">
            <a:extLst>
              <a:ext uri="{FF2B5EF4-FFF2-40B4-BE49-F238E27FC236}">
                <a16:creationId xmlns:a16="http://schemas.microsoft.com/office/drawing/2014/main" id="{121DCE5C-162A-4CF5-834C-973E8576DE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53479" y="188914"/>
            <a:ext cx="11089232" cy="39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blue text | Century Gothic, 22pt, left alignment, strictly one line!</a:t>
            </a:r>
          </a:p>
        </p:txBody>
      </p:sp>
      <p:sp>
        <p:nvSpPr>
          <p:cNvPr id="4102" name="Rectangle 15">
            <a:extLst>
              <a:ext uri="{FF2B5EF4-FFF2-40B4-BE49-F238E27FC236}">
                <a16:creationId xmlns:a16="http://schemas.microsoft.com/office/drawing/2014/main" id="{0AEEDBE8-2312-4B0C-A6B1-58BFC06555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51384" y="1089025"/>
            <a:ext cx="11089232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Text type</a:t>
            </a:r>
          </a:p>
          <a:p>
            <a:pPr marL="628650" lvl="1" indent="-270000" algn="l" rtl="0" fontAlgn="base">
              <a:spcBef>
                <a:spcPts val="150"/>
              </a:spcBef>
              <a:spcAft>
                <a:spcPts val="150"/>
              </a:spcAft>
              <a:buBlip>
                <a:blip r:embed="rId25"/>
              </a:buBlip>
            </a:pPr>
            <a:r>
              <a:rPr lang="en-US"/>
              <a:t>Second level </a:t>
            </a:r>
          </a:p>
          <a:p>
            <a:pPr marL="1085850" lvl="2" indent="-270000" algn="l" rtl="0" fontAlgn="base">
              <a:spcBef>
                <a:spcPts val="150"/>
              </a:spcBef>
              <a:spcAft>
                <a:spcPts val="150"/>
              </a:spcAft>
              <a:buBlip>
                <a:blip r:embed="rId25"/>
              </a:buBlip>
            </a:pPr>
            <a:r>
              <a:rPr lang="en-US"/>
              <a:t>Third level</a:t>
            </a:r>
            <a:endParaRPr lang="ru-RU"/>
          </a:p>
          <a:p>
            <a:pPr lvl="3"/>
            <a:r>
              <a:rPr lang="en-US"/>
              <a:t>Fourth level</a:t>
            </a:r>
            <a:endParaRPr lang="ru-RU"/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grpSp>
        <p:nvGrpSpPr>
          <p:cNvPr id="4" name="Рисунок 13">
            <a:extLst>
              <a:ext uri="{FF2B5EF4-FFF2-40B4-BE49-F238E27FC236}">
                <a16:creationId xmlns:a16="http://schemas.microsoft.com/office/drawing/2014/main" id="{D373900A-8D4A-4CEA-923D-26D7B0A2F145}"/>
              </a:ext>
            </a:extLst>
          </p:cNvPr>
          <p:cNvGrpSpPr/>
          <p:nvPr/>
        </p:nvGrpSpPr>
        <p:grpSpPr>
          <a:xfrm>
            <a:off x="9855888" y="6103637"/>
            <a:ext cx="514303" cy="561621"/>
            <a:chOff x="9855888" y="6103637"/>
            <a:chExt cx="514303" cy="561621"/>
          </a:xfrm>
          <a:solidFill>
            <a:schemeClr val="accent1"/>
          </a:solidFill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CD070746-FCFC-D347-832C-EF68B5A0A828}"/>
                </a:ext>
              </a:extLst>
            </p:cNvPr>
            <p:cNvSpPr/>
            <p:nvPr/>
          </p:nvSpPr>
          <p:spPr>
            <a:xfrm>
              <a:off x="10074180" y="6396373"/>
              <a:ext cx="187161" cy="268886"/>
            </a:xfrm>
            <a:custGeom>
              <a:avLst/>
              <a:gdLst>
                <a:gd name="connsiteX0" fmla="*/ 172997 w 187161"/>
                <a:gd name="connsiteY0" fmla="*/ 88688 h 268886"/>
                <a:gd name="connsiteX1" fmla="*/ 17300 w 187161"/>
                <a:gd name="connsiteY1" fmla="*/ 2025 h 268886"/>
                <a:gd name="connsiteX2" fmla="*/ 14106 w 187161"/>
                <a:gd name="connsiteY2" fmla="*/ 180208 h 268886"/>
                <a:gd name="connsiteX3" fmla="*/ 169849 w 187161"/>
                <a:gd name="connsiteY3" fmla="*/ 266871 h 268886"/>
                <a:gd name="connsiteX4" fmla="*/ 172997 w 187161"/>
                <a:gd name="connsiteY4" fmla="*/ 88688 h 26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161" h="268886">
                  <a:moveTo>
                    <a:pt x="172997" y="88688"/>
                  </a:moveTo>
                  <a:cubicBezTo>
                    <a:pt x="157751" y="62199"/>
                    <a:pt x="43789" y="-13266"/>
                    <a:pt x="17300" y="2025"/>
                  </a:cubicBezTo>
                  <a:cubicBezTo>
                    <a:pt x="-9190" y="17316"/>
                    <a:pt x="-1139" y="153719"/>
                    <a:pt x="14106" y="180208"/>
                  </a:cubicBezTo>
                  <a:cubicBezTo>
                    <a:pt x="29352" y="206697"/>
                    <a:pt x="143315" y="282117"/>
                    <a:pt x="169849" y="266871"/>
                  </a:cubicBezTo>
                  <a:cubicBezTo>
                    <a:pt x="196383" y="251625"/>
                    <a:pt x="188288" y="115177"/>
                    <a:pt x="172997" y="88688"/>
                  </a:cubicBezTo>
                  <a:close/>
                </a:path>
              </a:pathLst>
            </a:custGeom>
            <a:solidFill>
              <a:schemeClr val="accent1"/>
            </a:solidFill>
            <a:ln w="4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CEEA855E-6AE3-9E4E-9E3F-A33CF41F62DB}"/>
                </a:ext>
              </a:extLst>
            </p:cNvPr>
            <p:cNvSpPr/>
            <p:nvPr/>
          </p:nvSpPr>
          <p:spPr>
            <a:xfrm>
              <a:off x="9855888" y="6254978"/>
              <a:ext cx="191845" cy="122788"/>
            </a:xfrm>
            <a:custGeom>
              <a:avLst/>
              <a:gdLst>
                <a:gd name="connsiteX0" fmla="*/ 70449 w 191845"/>
                <a:gd name="connsiteY0" fmla="*/ 118550 h 122788"/>
                <a:gd name="connsiteX1" fmla="*/ 191023 w 191845"/>
                <a:gd name="connsiteY1" fmla="*/ 103979 h 122788"/>
                <a:gd name="connsiteX2" fmla="*/ 121449 w 191845"/>
                <a:gd name="connsiteY2" fmla="*/ 4228 h 122788"/>
                <a:gd name="connsiteX3" fmla="*/ 831 w 191845"/>
                <a:gd name="connsiteY3" fmla="*/ 18800 h 122788"/>
                <a:gd name="connsiteX4" fmla="*/ 70449 w 191845"/>
                <a:gd name="connsiteY4" fmla="*/ 118550 h 12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845" h="122788">
                  <a:moveTo>
                    <a:pt x="70449" y="118550"/>
                  </a:moveTo>
                  <a:cubicBezTo>
                    <a:pt x="89473" y="127050"/>
                    <a:pt x="182568" y="123047"/>
                    <a:pt x="191023" y="103979"/>
                  </a:cubicBezTo>
                  <a:cubicBezTo>
                    <a:pt x="199477" y="84910"/>
                    <a:pt x="140428" y="12728"/>
                    <a:pt x="121449" y="4228"/>
                  </a:cubicBezTo>
                  <a:cubicBezTo>
                    <a:pt x="102470" y="-4271"/>
                    <a:pt x="9331" y="-224"/>
                    <a:pt x="831" y="18800"/>
                  </a:cubicBezTo>
                  <a:cubicBezTo>
                    <a:pt x="-7669" y="37823"/>
                    <a:pt x="51426" y="109870"/>
                    <a:pt x="70449" y="118550"/>
                  </a:cubicBezTo>
                  <a:close/>
                </a:path>
              </a:pathLst>
            </a:custGeom>
            <a:solidFill>
              <a:schemeClr val="accent1"/>
            </a:solidFill>
            <a:ln w="4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2418F97D-8260-1349-B6DB-4CA3DF8D6111}"/>
                </a:ext>
              </a:extLst>
            </p:cNvPr>
            <p:cNvSpPr/>
            <p:nvPr/>
          </p:nvSpPr>
          <p:spPr>
            <a:xfrm>
              <a:off x="10020704" y="6103637"/>
              <a:ext cx="141459" cy="235538"/>
            </a:xfrm>
            <a:custGeom>
              <a:avLst/>
              <a:gdLst>
                <a:gd name="connsiteX0" fmla="*/ 122 w 141459"/>
                <a:gd name="connsiteY0" fmla="*/ 110281 h 235538"/>
                <a:gd name="connsiteX1" fmla="*/ 58182 w 141459"/>
                <a:gd name="connsiteY1" fmla="*/ 235486 h 235538"/>
                <a:gd name="connsiteX2" fmla="*/ 141338 w 141459"/>
                <a:gd name="connsiteY2" fmla="*/ 125302 h 235538"/>
                <a:gd name="connsiteX3" fmla="*/ 83233 w 141459"/>
                <a:gd name="connsiteY3" fmla="*/ 52 h 235538"/>
                <a:gd name="connsiteX4" fmla="*/ 122 w 141459"/>
                <a:gd name="connsiteY4" fmla="*/ 110281 h 23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59" h="235538">
                  <a:moveTo>
                    <a:pt x="122" y="110281"/>
                  </a:moveTo>
                  <a:cubicBezTo>
                    <a:pt x="-2397" y="133802"/>
                    <a:pt x="34661" y="232968"/>
                    <a:pt x="58182" y="235486"/>
                  </a:cubicBezTo>
                  <a:cubicBezTo>
                    <a:pt x="81703" y="238005"/>
                    <a:pt x="138819" y="148823"/>
                    <a:pt x="141338" y="125302"/>
                  </a:cubicBezTo>
                  <a:cubicBezTo>
                    <a:pt x="143856" y="101781"/>
                    <a:pt x="106754" y="2571"/>
                    <a:pt x="83233" y="52"/>
                  </a:cubicBezTo>
                  <a:cubicBezTo>
                    <a:pt x="59712" y="-2466"/>
                    <a:pt x="2596" y="86760"/>
                    <a:pt x="122" y="110281"/>
                  </a:cubicBezTo>
                  <a:close/>
                </a:path>
              </a:pathLst>
            </a:custGeom>
            <a:solidFill>
              <a:schemeClr val="accent1"/>
            </a:solidFill>
            <a:ln w="4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5C16A271-D0CB-E94B-9A21-C89CF5DF2385}"/>
                </a:ext>
              </a:extLst>
            </p:cNvPr>
            <p:cNvSpPr/>
            <p:nvPr/>
          </p:nvSpPr>
          <p:spPr>
            <a:xfrm>
              <a:off x="10106398" y="6255966"/>
              <a:ext cx="263794" cy="159191"/>
            </a:xfrm>
            <a:custGeom>
              <a:avLst/>
              <a:gdLst>
                <a:gd name="connsiteX0" fmla="*/ 115099 w 263794"/>
                <a:gd name="connsiteY0" fmla="*/ 632 h 159191"/>
                <a:gd name="connsiteX1" fmla="*/ 238 w 263794"/>
                <a:gd name="connsiteY1" fmla="*/ 107398 h 159191"/>
                <a:gd name="connsiteX2" fmla="*/ 148649 w 263794"/>
                <a:gd name="connsiteY2" fmla="*/ 158532 h 159191"/>
                <a:gd name="connsiteX3" fmla="*/ 263556 w 263794"/>
                <a:gd name="connsiteY3" fmla="*/ 51766 h 159191"/>
                <a:gd name="connsiteX4" fmla="*/ 115099 w 263794"/>
                <a:gd name="connsiteY4" fmla="*/ 632 h 159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794" h="159191">
                  <a:moveTo>
                    <a:pt x="115099" y="632"/>
                  </a:moveTo>
                  <a:cubicBezTo>
                    <a:pt x="88790" y="6208"/>
                    <a:pt x="-5339" y="81088"/>
                    <a:pt x="238" y="107398"/>
                  </a:cubicBezTo>
                  <a:cubicBezTo>
                    <a:pt x="5814" y="133707"/>
                    <a:pt x="122160" y="164064"/>
                    <a:pt x="148649" y="158532"/>
                  </a:cubicBezTo>
                  <a:cubicBezTo>
                    <a:pt x="175139" y="153000"/>
                    <a:pt x="269133" y="78075"/>
                    <a:pt x="263556" y="51766"/>
                  </a:cubicBezTo>
                  <a:cubicBezTo>
                    <a:pt x="257979" y="25457"/>
                    <a:pt x="141409" y="-4765"/>
                    <a:pt x="115099" y="632"/>
                  </a:cubicBezTo>
                  <a:close/>
                </a:path>
              </a:pathLst>
            </a:custGeom>
            <a:solidFill>
              <a:schemeClr val="accent1"/>
            </a:solidFill>
            <a:ln w="4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075394E7-99CD-5E4E-B273-8DBD054B0DEE}"/>
                </a:ext>
              </a:extLst>
            </p:cNvPr>
            <p:cNvSpPr/>
            <p:nvPr/>
          </p:nvSpPr>
          <p:spPr>
            <a:xfrm>
              <a:off x="9927154" y="6391677"/>
              <a:ext cx="131425" cy="141749"/>
            </a:xfrm>
            <a:custGeom>
              <a:avLst/>
              <a:gdLst>
                <a:gd name="connsiteX0" fmla="*/ 106535 w 131425"/>
                <a:gd name="connsiteY0" fmla="*/ 107775 h 141749"/>
                <a:gd name="connsiteX1" fmla="*/ 127133 w 131425"/>
                <a:gd name="connsiteY1" fmla="*/ 2898 h 141749"/>
                <a:gd name="connsiteX2" fmla="*/ 24909 w 131425"/>
                <a:gd name="connsiteY2" fmla="*/ 34109 h 141749"/>
                <a:gd name="connsiteX3" fmla="*/ 4311 w 131425"/>
                <a:gd name="connsiteY3" fmla="*/ 138851 h 141749"/>
                <a:gd name="connsiteX4" fmla="*/ 106535 w 131425"/>
                <a:gd name="connsiteY4" fmla="*/ 107775 h 14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25" h="141749">
                  <a:moveTo>
                    <a:pt x="106535" y="107775"/>
                  </a:moveTo>
                  <a:cubicBezTo>
                    <a:pt x="118813" y="94283"/>
                    <a:pt x="140715" y="15176"/>
                    <a:pt x="127133" y="2898"/>
                  </a:cubicBezTo>
                  <a:cubicBezTo>
                    <a:pt x="113551" y="-9380"/>
                    <a:pt x="37186" y="20482"/>
                    <a:pt x="24909" y="34109"/>
                  </a:cubicBezTo>
                  <a:cubicBezTo>
                    <a:pt x="12631" y="47736"/>
                    <a:pt x="-9316" y="126574"/>
                    <a:pt x="4311" y="138851"/>
                  </a:cubicBezTo>
                  <a:cubicBezTo>
                    <a:pt x="17938" y="151129"/>
                    <a:pt x="94257" y="121267"/>
                    <a:pt x="106535" y="107775"/>
                  </a:cubicBezTo>
                  <a:close/>
                </a:path>
              </a:pathLst>
            </a:custGeom>
            <a:solidFill>
              <a:schemeClr val="accent1"/>
            </a:solidFill>
            <a:ln w="44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3" name="Рисунок 22">
            <a:extLst>
              <a:ext uri="{FF2B5EF4-FFF2-40B4-BE49-F238E27FC236}">
                <a16:creationId xmlns:a16="http://schemas.microsoft.com/office/drawing/2014/main" id="{49C68D7A-51FD-45EE-90EF-AE11F194F0E2}"/>
              </a:ext>
            </a:extLst>
          </p:cNvPr>
          <p:cNvGrpSpPr/>
          <p:nvPr/>
        </p:nvGrpSpPr>
        <p:grpSpPr>
          <a:xfrm>
            <a:off x="10428518" y="6401510"/>
            <a:ext cx="1215262" cy="268144"/>
            <a:chOff x="10428518" y="6401510"/>
            <a:chExt cx="1215262" cy="268144"/>
          </a:xfrm>
          <a:solidFill>
            <a:srgbClr val="231F20"/>
          </a:solidFill>
        </p:grpSpPr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753DD1E6-C962-9942-B4A5-E5D0552861E6}"/>
                </a:ext>
              </a:extLst>
            </p:cNvPr>
            <p:cNvSpPr/>
            <p:nvPr/>
          </p:nvSpPr>
          <p:spPr>
            <a:xfrm>
              <a:off x="10428518" y="6465934"/>
              <a:ext cx="146488" cy="203195"/>
            </a:xfrm>
            <a:custGeom>
              <a:avLst/>
              <a:gdLst>
                <a:gd name="connsiteX0" fmla="*/ 130638 w 146488"/>
                <a:gd name="connsiteY0" fmla="*/ 42571 h 203195"/>
                <a:gd name="connsiteX1" fmla="*/ 128214 w 146488"/>
                <a:gd name="connsiteY1" fmla="*/ 44815 h 203195"/>
                <a:gd name="connsiteX2" fmla="*/ 87822 w 146488"/>
                <a:gd name="connsiteY2" fmla="*/ 47642 h 203195"/>
                <a:gd name="connsiteX3" fmla="*/ 71979 w 146488"/>
                <a:gd name="connsiteY3" fmla="*/ 43917 h 203195"/>
                <a:gd name="connsiteX4" fmla="*/ 57797 w 146488"/>
                <a:gd name="connsiteY4" fmla="*/ 47373 h 203195"/>
                <a:gd name="connsiteX5" fmla="*/ 52681 w 146488"/>
                <a:gd name="connsiteY5" fmla="*/ 55990 h 203195"/>
                <a:gd name="connsiteX6" fmla="*/ 55912 w 146488"/>
                <a:gd name="connsiteY6" fmla="*/ 63171 h 203195"/>
                <a:gd name="connsiteX7" fmla="*/ 71979 w 146488"/>
                <a:gd name="connsiteY7" fmla="*/ 72147 h 203195"/>
                <a:gd name="connsiteX8" fmla="*/ 71979 w 146488"/>
                <a:gd name="connsiteY8" fmla="*/ 72147 h 203195"/>
                <a:gd name="connsiteX9" fmla="*/ 114616 w 146488"/>
                <a:gd name="connsiteY9" fmla="*/ 92836 h 203195"/>
                <a:gd name="connsiteX10" fmla="*/ 134812 w 146488"/>
                <a:gd name="connsiteY10" fmla="*/ 109263 h 203195"/>
                <a:gd name="connsiteX11" fmla="*/ 146481 w 146488"/>
                <a:gd name="connsiteY11" fmla="*/ 142968 h 203195"/>
                <a:gd name="connsiteX12" fmla="*/ 125477 w 146488"/>
                <a:gd name="connsiteY12" fmla="*/ 185918 h 203195"/>
                <a:gd name="connsiteX13" fmla="*/ 69017 w 146488"/>
                <a:gd name="connsiteY13" fmla="*/ 203152 h 203195"/>
                <a:gd name="connsiteX14" fmla="*/ 4659 w 146488"/>
                <a:gd name="connsiteY14" fmla="*/ 180981 h 203195"/>
                <a:gd name="connsiteX15" fmla="*/ 5332 w 146488"/>
                <a:gd name="connsiteY15" fmla="*/ 158900 h 203195"/>
                <a:gd name="connsiteX16" fmla="*/ 8608 w 146488"/>
                <a:gd name="connsiteY16" fmla="*/ 155669 h 203195"/>
                <a:gd name="connsiteX17" fmla="*/ 40742 w 146488"/>
                <a:gd name="connsiteY17" fmla="*/ 149610 h 203195"/>
                <a:gd name="connsiteX18" fmla="*/ 49539 w 146488"/>
                <a:gd name="connsiteY18" fmla="*/ 153784 h 203195"/>
                <a:gd name="connsiteX19" fmla="*/ 71979 w 146488"/>
                <a:gd name="connsiteY19" fmla="*/ 159932 h 203195"/>
                <a:gd name="connsiteX20" fmla="*/ 89124 w 146488"/>
                <a:gd name="connsiteY20" fmla="*/ 155444 h 203195"/>
                <a:gd name="connsiteX21" fmla="*/ 95631 w 146488"/>
                <a:gd name="connsiteY21" fmla="*/ 144808 h 203195"/>
                <a:gd name="connsiteX22" fmla="*/ 72159 w 146488"/>
                <a:gd name="connsiteY22" fmla="*/ 122951 h 203195"/>
                <a:gd name="connsiteX23" fmla="*/ 72159 w 146488"/>
                <a:gd name="connsiteY23" fmla="*/ 122951 h 203195"/>
                <a:gd name="connsiteX24" fmla="*/ 30420 w 146488"/>
                <a:gd name="connsiteY24" fmla="*/ 101678 h 203195"/>
                <a:gd name="connsiteX25" fmla="*/ 1966 w 146488"/>
                <a:gd name="connsiteY25" fmla="*/ 55451 h 203195"/>
                <a:gd name="connsiteX26" fmla="*/ 21578 w 146488"/>
                <a:gd name="connsiteY26" fmla="*/ 16316 h 203195"/>
                <a:gd name="connsiteX27" fmla="*/ 71979 w 146488"/>
                <a:gd name="connsiteY27" fmla="*/ 69 h 203195"/>
                <a:gd name="connsiteX28" fmla="*/ 111294 w 146488"/>
                <a:gd name="connsiteY28" fmla="*/ 8327 h 203195"/>
                <a:gd name="connsiteX29" fmla="*/ 128349 w 146488"/>
                <a:gd name="connsiteY29" fmla="*/ 18380 h 203195"/>
                <a:gd name="connsiteX30" fmla="*/ 130638 w 146488"/>
                <a:gd name="connsiteY30" fmla="*/ 42571 h 20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6488" h="203195">
                  <a:moveTo>
                    <a:pt x="130638" y="42571"/>
                  </a:moveTo>
                  <a:lnTo>
                    <a:pt x="128214" y="44815"/>
                  </a:lnTo>
                  <a:cubicBezTo>
                    <a:pt x="117667" y="54284"/>
                    <a:pt x="100388" y="53791"/>
                    <a:pt x="87822" y="47642"/>
                  </a:cubicBezTo>
                  <a:cubicBezTo>
                    <a:pt x="82889" y="45224"/>
                    <a:pt x="77473" y="43950"/>
                    <a:pt x="71979" y="43917"/>
                  </a:cubicBezTo>
                  <a:cubicBezTo>
                    <a:pt x="67011" y="43607"/>
                    <a:pt x="62066" y="44812"/>
                    <a:pt x="57797" y="47373"/>
                  </a:cubicBezTo>
                  <a:cubicBezTo>
                    <a:pt x="54706" y="49156"/>
                    <a:pt x="52767" y="52422"/>
                    <a:pt x="52681" y="55990"/>
                  </a:cubicBezTo>
                  <a:cubicBezTo>
                    <a:pt x="52731" y="58724"/>
                    <a:pt x="53899" y="61319"/>
                    <a:pt x="55912" y="63171"/>
                  </a:cubicBezTo>
                  <a:cubicBezTo>
                    <a:pt x="60783" y="66958"/>
                    <a:pt x="66200" y="69984"/>
                    <a:pt x="71979" y="72147"/>
                  </a:cubicBezTo>
                  <a:lnTo>
                    <a:pt x="71979" y="72147"/>
                  </a:lnTo>
                  <a:cubicBezTo>
                    <a:pt x="86565" y="78245"/>
                    <a:pt x="100799" y="85153"/>
                    <a:pt x="114616" y="92836"/>
                  </a:cubicBezTo>
                  <a:cubicBezTo>
                    <a:pt x="122204" y="97166"/>
                    <a:pt x="129027" y="102715"/>
                    <a:pt x="134812" y="109263"/>
                  </a:cubicBezTo>
                  <a:cubicBezTo>
                    <a:pt x="142559" y="118767"/>
                    <a:pt x="146693" y="130707"/>
                    <a:pt x="146481" y="142968"/>
                  </a:cubicBezTo>
                  <a:cubicBezTo>
                    <a:pt x="146651" y="159797"/>
                    <a:pt x="138864" y="175718"/>
                    <a:pt x="125477" y="185918"/>
                  </a:cubicBezTo>
                  <a:cubicBezTo>
                    <a:pt x="111384" y="197407"/>
                    <a:pt x="92564" y="203152"/>
                    <a:pt x="69017" y="203152"/>
                  </a:cubicBezTo>
                  <a:cubicBezTo>
                    <a:pt x="45578" y="203858"/>
                    <a:pt x="22689" y="195973"/>
                    <a:pt x="4659" y="180981"/>
                  </a:cubicBezTo>
                  <a:cubicBezTo>
                    <a:pt x="-6202" y="172005"/>
                    <a:pt x="5332" y="158900"/>
                    <a:pt x="5332" y="158900"/>
                  </a:cubicBezTo>
                  <a:lnTo>
                    <a:pt x="8608" y="155669"/>
                  </a:lnTo>
                  <a:cubicBezTo>
                    <a:pt x="18751" y="145750"/>
                    <a:pt x="33203" y="143057"/>
                    <a:pt x="40742" y="149610"/>
                  </a:cubicBezTo>
                  <a:lnTo>
                    <a:pt x="49539" y="153784"/>
                  </a:lnTo>
                  <a:cubicBezTo>
                    <a:pt x="56473" y="157464"/>
                    <a:pt x="64137" y="159564"/>
                    <a:pt x="71979" y="159932"/>
                  </a:cubicBezTo>
                  <a:cubicBezTo>
                    <a:pt x="78024" y="160275"/>
                    <a:pt x="84022" y="158704"/>
                    <a:pt x="89124" y="155444"/>
                  </a:cubicBezTo>
                  <a:cubicBezTo>
                    <a:pt x="92949" y="153224"/>
                    <a:pt x="95396" y="149224"/>
                    <a:pt x="95631" y="144808"/>
                  </a:cubicBezTo>
                  <a:cubicBezTo>
                    <a:pt x="95631" y="137358"/>
                    <a:pt x="87822" y="130042"/>
                    <a:pt x="72159" y="122951"/>
                  </a:cubicBezTo>
                  <a:lnTo>
                    <a:pt x="72159" y="122951"/>
                  </a:lnTo>
                  <a:cubicBezTo>
                    <a:pt x="57736" y="116908"/>
                    <a:pt x="43784" y="109797"/>
                    <a:pt x="30420" y="101678"/>
                  </a:cubicBezTo>
                  <a:cubicBezTo>
                    <a:pt x="30420" y="101678"/>
                    <a:pt x="2818" y="84668"/>
                    <a:pt x="1966" y="55451"/>
                  </a:cubicBezTo>
                  <a:cubicBezTo>
                    <a:pt x="1517" y="40192"/>
                    <a:pt x="8518" y="27177"/>
                    <a:pt x="21578" y="16316"/>
                  </a:cubicBezTo>
                  <a:cubicBezTo>
                    <a:pt x="35900" y="5057"/>
                    <a:pt x="53778" y="-706"/>
                    <a:pt x="71979" y="69"/>
                  </a:cubicBezTo>
                  <a:cubicBezTo>
                    <a:pt x="85521" y="6"/>
                    <a:pt x="98922" y="2821"/>
                    <a:pt x="111294" y="8327"/>
                  </a:cubicBezTo>
                  <a:cubicBezTo>
                    <a:pt x="117310" y="11083"/>
                    <a:pt x="123025" y="14452"/>
                    <a:pt x="128349" y="18380"/>
                  </a:cubicBezTo>
                  <a:cubicBezTo>
                    <a:pt x="143115" y="29286"/>
                    <a:pt x="130638" y="42571"/>
                    <a:pt x="130638" y="42571"/>
                  </a:cubicBezTo>
                  <a:close/>
                </a:path>
              </a:pathLst>
            </a:custGeom>
            <a:solidFill>
              <a:srgbClr val="231F20"/>
            </a:solidFill>
            <a:ln w="44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7E83980A-67ED-484D-AA3A-5A2F5B3CF6B7}"/>
                </a:ext>
              </a:extLst>
            </p:cNvPr>
            <p:cNvSpPr/>
            <p:nvPr/>
          </p:nvSpPr>
          <p:spPr>
            <a:xfrm>
              <a:off x="11418745" y="6465995"/>
              <a:ext cx="225035" cy="203115"/>
            </a:xfrm>
            <a:custGeom>
              <a:avLst/>
              <a:gdLst>
                <a:gd name="connsiteX0" fmla="*/ 111219 w 225035"/>
                <a:gd name="connsiteY0" fmla="*/ 7 h 203115"/>
                <a:gd name="connsiteX1" fmla="*/ 168307 w 225035"/>
                <a:gd name="connsiteY1" fmla="*/ 13696 h 203115"/>
                <a:gd name="connsiteX2" fmla="*/ 210045 w 225035"/>
                <a:gd name="connsiteY2" fmla="*/ 50767 h 203115"/>
                <a:gd name="connsiteX3" fmla="*/ 225035 w 225035"/>
                <a:gd name="connsiteY3" fmla="*/ 101392 h 203115"/>
                <a:gd name="connsiteX4" fmla="*/ 209956 w 225035"/>
                <a:gd name="connsiteY4" fmla="*/ 152510 h 203115"/>
                <a:gd name="connsiteX5" fmla="*/ 168800 w 225035"/>
                <a:gd name="connsiteY5" fmla="*/ 189626 h 203115"/>
                <a:gd name="connsiteX6" fmla="*/ 111398 w 225035"/>
                <a:gd name="connsiteY6" fmla="*/ 203090 h 203115"/>
                <a:gd name="connsiteX7" fmla="*/ 32633 w 225035"/>
                <a:gd name="connsiteY7" fmla="*/ 173514 h 203115"/>
                <a:gd name="connsiteX8" fmla="*/ 5 w 225035"/>
                <a:gd name="connsiteY8" fmla="*/ 101706 h 203115"/>
                <a:gd name="connsiteX9" fmla="*/ 36852 w 225035"/>
                <a:gd name="connsiteY9" fmla="*/ 26262 h 203115"/>
                <a:gd name="connsiteX10" fmla="*/ 111219 w 225035"/>
                <a:gd name="connsiteY10" fmla="*/ 7 h 203115"/>
                <a:gd name="connsiteX11" fmla="*/ 112116 w 225035"/>
                <a:gd name="connsiteY11" fmla="*/ 45651 h 203115"/>
                <a:gd name="connsiteX12" fmla="*/ 70333 w 225035"/>
                <a:gd name="connsiteY12" fmla="*/ 61359 h 203115"/>
                <a:gd name="connsiteX13" fmla="*/ 53637 w 225035"/>
                <a:gd name="connsiteY13" fmla="*/ 101751 h 203115"/>
                <a:gd name="connsiteX14" fmla="*/ 70108 w 225035"/>
                <a:gd name="connsiteY14" fmla="*/ 142547 h 203115"/>
                <a:gd name="connsiteX15" fmla="*/ 153990 w 225035"/>
                <a:gd name="connsiteY15" fmla="*/ 142547 h 203115"/>
                <a:gd name="connsiteX16" fmla="*/ 170775 w 225035"/>
                <a:gd name="connsiteY16" fmla="*/ 102155 h 203115"/>
                <a:gd name="connsiteX17" fmla="*/ 154304 w 225035"/>
                <a:gd name="connsiteY17" fmla="*/ 61763 h 203115"/>
                <a:gd name="connsiteX18" fmla="*/ 112116 w 225035"/>
                <a:gd name="connsiteY18" fmla="*/ 45651 h 20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5035" h="203115">
                  <a:moveTo>
                    <a:pt x="111219" y="7"/>
                  </a:moveTo>
                  <a:cubicBezTo>
                    <a:pt x="131069" y="-79"/>
                    <a:pt x="150651" y="4616"/>
                    <a:pt x="168307" y="13696"/>
                  </a:cubicBezTo>
                  <a:cubicBezTo>
                    <a:pt x="185303" y="22069"/>
                    <a:pt x="199723" y="34877"/>
                    <a:pt x="210045" y="50767"/>
                  </a:cubicBezTo>
                  <a:cubicBezTo>
                    <a:pt x="219861" y="65825"/>
                    <a:pt x="225067" y="83418"/>
                    <a:pt x="225035" y="101392"/>
                  </a:cubicBezTo>
                  <a:cubicBezTo>
                    <a:pt x="225053" y="119530"/>
                    <a:pt x="219816" y="137286"/>
                    <a:pt x="209956" y="152510"/>
                  </a:cubicBezTo>
                  <a:cubicBezTo>
                    <a:pt x="199835" y="168365"/>
                    <a:pt x="185612" y="181190"/>
                    <a:pt x="168800" y="189626"/>
                  </a:cubicBezTo>
                  <a:cubicBezTo>
                    <a:pt x="151032" y="198682"/>
                    <a:pt x="131339" y="203302"/>
                    <a:pt x="111398" y="203090"/>
                  </a:cubicBezTo>
                  <a:cubicBezTo>
                    <a:pt x="82320" y="203709"/>
                    <a:pt x="54117" y="193119"/>
                    <a:pt x="32633" y="173514"/>
                  </a:cubicBezTo>
                  <a:cubicBezTo>
                    <a:pt x="11669" y="155585"/>
                    <a:pt x="-282" y="129291"/>
                    <a:pt x="5" y="101706"/>
                  </a:cubicBezTo>
                  <a:cubicBezTo>
                    <a:pt x="5" y="71516"/>
                    <a:pt x="12289" y="46369"/>
                    <a:pt x="36852" y="26262"/>
                  </a:cubicBezTo>
                  <a:cubicBezTo>
                    <a:pt x="57762" y="9000"/>
                    <a:pt x="84106" y="-301"/>
                    <a:pt x="111219" y="7"/>
                  </a:cubicBezTo>
                  <a:close/>
                  <a:moveTo>
                    <a:pt x="112116" y="45651"/>
                  </a:moveTo>
                  <a:cubicBezTo>
                    <a:pt x="96655" y="45141"/>
                    <a:pt x="81629" y="50791"/>
                    <a:pt x="70333" y="61359"/>
                  </a:cubicBezTo>
                  <a:cubicBezTo>
                    <a:pt x="59189" y="71774"/>
                    <a:pt x="53099" y="86506"/>
                    <a:pt x="53637" y="101751"/>
                  </a:cubicBezTo>
                  <a:cubicBezTo>
                    <a:pt x="53036" y="117080"/>
                    <a:pt x="59032" y="131933"/>
                    <a:pt x="70108" y="142547"/>
                  </a:cubicBezTo>
                  <a:cubicBezTo>
                    <a:pt x="94151" y="163482"/>
                    <a:pt x="129947" y="163482"/>
                    <a:pt x="153990" y="142547"/>
                  </a:cubicBezTo>
                  <a:cubicBezTo>
                    <a:pt x="165111" y="132106"/>
                    <a:pt x="171219" y="117401"/>
                    <a:pt x="170775" y="102155"/>
                  </a:cubicBezTo>
                  <a:cubicBezTo>
                    <a:pt x="171340" y="86950"/>
                    <a:pt x="165340" y="72235"/>
                    <a:pt x="154304" y="61763"/>
                  </a:cubicBezTo>
                  <a:cubicBezTo>
                    <a:pt x="142931" y="51016"/>
                    <a:pt x="127757" y="45221"/>
                    <a:pt x="112116" y="45651"/>
                  </a:cubicBezTo>
                  <a:close/>
                </a:path>
              </a:pathLst>
            </a:custGeom>
            <a:solidFill>
              <a:srgbClr val="231F20"/>
            </a:solidFill>
            <a:ln w="44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304F4554-D38A-0E4B-94E9-D0DDDEFCDBEF}"/>
                </a:ext>
              </a:extLst>
            </p:cNvPr>
            <p:cNvSpPr/>
            <p:nvPr/>
          </p:nvSpPr>
          <p:spPr>
            <a:xfrm>
              <a:off x="11045794" y="6401510"/>
              <a:ext cx="130153" cy="260888"/>
            </a:xfrm>
            <a:custGeom>
              <a:avLst/>
              <a:gdLst>
                <a:gd name="connsiteX0" fmla="*/ 101744 w 130153"/>
                <a:gd name="connsiteY0" fmla="*/ 69475 h 260888"/>
                <a:gd name="connsiteX1" fmla="*/ 86978 w 130153"/>
                <a:gd name="connsiteY1" fmla="*/ 69475 h 260888"/>
                <a:gd name="connsiteX2" fmla="*/ 86978 w 130153"/>
                <a:gd name="connsiteY2" fmla="*/ 26928 h 260888"/>
                <a:gd name="connsiteX3" fmla="*/ 60050 w 130153"/>
                <a:gd name="connsiteY3" fmla="*/ 0 h 260888"/>
                <a:gd name="connsiteX4" fmla="*/ 33122 w 130153"/>
                <a:gd name="connsiteY4" fmla="*/ 26928 h 260888"/>
                <a:gd name="connsiteX5" fmla="*/ 33122 w 130153"/>
                <a:gd name="connsiteY5" fmla="*/ 69475 h 260888"/>
                <a:gd name="connsiteX6" fmla="*/ 28634 w 130153"/>
                <a:gd name="connsiteY6" fmla="*/ 69475 h 260888"/>
                <a:gd name="connsiteX7" fmla="*/ 0 w 130153"/>
                <a:gd name="connsiteY7" fmla="*/ 90030 h 260888"/>
                <a:gd name="connsiteX8" fmla="*/ 28409 w 130153"/>
                <a:gd name="connsiteY8" fmla="*/ 110495 h 260888"/>
                <a:gd name="connsiteX9" fmla="*/ 32897 w 130153"/>
                <a:gd name="connsiteY9" fmla="*/ 110495 h 260888"/>
                <a:gd name="connsiteX10" fmla="*/ 32897 w 130153"/>
                <a:gd name="connsiteY10" fmla="*/ 233960 h 260888"/>
                <a:gd name="connsiteX11" fmla="*/ 59826 w 130153"/>
                <a:gd name="connsiteY11" fmla="*/ 260888 h 260888"/>
                <a:gd name="connsiteX12" fmla="*/ 86754 w 130153"/>
                <a:gd name="connsiteY12" fmla="*/ 233960 h 260888"/>
                <a:gd name="connsiteX13" fmla="*/ 86754 w 130153"/>
                <a:gd name="connsiteY13" fmla="*/ 110495 h 260888"/>
                <a:gd name="connsiteX14" fmla="*/ 101519 w 130153"/>
                <a:gd name="connsiteY14" fmla="*/ 110495 h 260888"/>
                <a:gd name="connsiteX15" fmla="*/ 130153 w 130153"/>
                <a:gd name="connsiteY15" fmla="*/ 89895 h 260888"/>
                <a:gd name="connsiteX16" fmla="*/ 101744 w 130153"/>
                <a:gd name="connsiteY16" fmla="*/ 69475 h 260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0153" h="260888">
                  <a:moveTo>
                    <a:pt x="101744" y="69475"/>
                  </a:moveTo>
                  <a:lnTo>
                    <a:pt x="86978" y="69475"/>
                  </a:lnTo>
                  <a:lnTo>
                    <a:pt x="86978" y="26928"/>
                  </a:lnTo>
                  <a:cubicBezTo>
                    <a:pt x="86978" y="12056"/>
                    <a:pt x="74923" y="0"/>
                    <a:pt x="60050" y="0"/>
                  </a:cubicBezTo>
                  <a:cubicBezTo>
                    <a:pt x="45177" y="0"/>
                    <a:pt x="33122" y="12056"/>
                    <a:pt x="33122" y="26928"/>
                  </a:cubicBezTo>
                  <a:lnTo>
                    <a:pt x="33122" y="69475"/>
                  </a:lnTo>
                  <a:lnTo>
                    <a:pt x="28634" y="69475"/>
                  </a:lnTo>
                  <a:cubicBezTo>
                    <a:pt x="12881" y="69475"/>
                    <a:pt x="0" y="78720"/>
                    <a:pt x="0" y="90030"/>
                  </a:cubicBezTo>
                  <a:cubicBezTo>
                    <a:pt x="0" y="101339"/>
                    <a:pt x="12656" y="110495"/>
                    <a:pt x="28409" y="110495"/>
                  </a:cubicBezTo>
                  <a:lnTo>
                    <a:pt x="32897" y="110495"/>
                  </a:lnTo>
                  <a:lnTo>
                    <a:pt x="32897" y="233960"/>
                  </a:lnTo>
                  <a:cubicBezTo>
                    <a:pt x="32897" y="248832"/>
                    <a:pt x="44952" y="260888"/>
                    <a:pt x="59826" y="260888"/>
                  </a:cubicBezTo>
                  <a:cubicBezTo>
                    <a:pt x="74699" y="260888"/>
                    <a:pt x="86754" y="248832"/>
                    <a:pt x="86754" y="233960"/>
                  </a:cubicBezTo>
                  <a:lnTo>
                    <a:pt x="86754" y="110495"/>
                  </a:lnTo>
                  <a:lnTo>
                    <a:pt x="101519" y="110495"/>
                  </a:lnTo>
                  <a:cubicBezTo>
                    <a:pt x="117273" y="110495"/>
                    <a:pt x="130153" y="101205"/>
                    <a:pt x="130153" y="89895"/>
                  </a:cubicBezTo>
                  <a:cubicBezTo>
                    <a:pt x="130153" y="78585"/>
                    <a:pt x="117497" y="69475"/>
                    <a:pt x="101744" y="69475"/>
                  </a:cubicBezTo>
                  <a:close/>
                </a:path>
              </a:pathLst>
            </a:custGeom>
            <a:solidFill>
              <a:srgbClr val="231F20"/>
            </a:solidFill>
            <a:ln w="44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65790085-C60D-4847-AD8B-0EF2ED10F3D1}"/>
                </a:ext>
              </a:extLst>
            </p:cNvPr>
            <p:cNvSpPr/>
            <p:nvPr/>
          </p:nvSpPr>
          <p:spPr>
            <a:xfrm>
              <a:off x="10840960" y="6466003"/>
              <a:ext cx="188477" cy="198101"/>
            </a:xfrm>
            <a:custGeom>
              <a:avLst/>
              <a:gdLst>
                <a:gd name="connsiteX0" fmla="*/ 182573 w 188477"/>
                <a:gd name="connsiteY0" fmla="*/ 53811 h 198101"/>
                <a:gd name="connsiteX1" fmla="*/ 151875 w 188477"/>
                <a:gd name="connsiteY1" fmla="*/ 14227 h 198101"/>
                <a:gd name="connsiteX2" fmla="*/ 94787 w 188477"/>
                <a:gd name="connsiteY2" fmla="*/ 0 h 198101"/>
                <a:gd name="connsiteX3" fmla="*/ 40931 w 188477"/>
                <a:gd name="connsiteY3" fmla="*/ 12163 h 198101"/>
                <a:gd name="connsiteX4" fmla="*/ 8976 w 188477"/>
                <a:gd name="connsiteY4" fmla="*/ 47034 h 198101"/>
                <a:gd name="connsiteX5" fmla="*/ 0 w 188477"/>
                <a:gd name="connsiteY5" fmla="*/ 116285 h 198101"/>
                <a:gd name="connsiteX6" fmla="*/ 0 w 188477"/>
                <a:gd name="connsiteY6" fmla="*/ 178085 h 198101"/>
                <a:gd name="connsiteX7" fmla="*/ 20017 w 188477"/>
                <a:gd name="connsiteY7" fmla="*/ 198101 h 198101"/>
                <a:gd name="connsiteX8" fmla="*/ 33795 w 188477"/>
                <a:gd name="connsiteY8" fmla="*/ 198101 h 198101"/>
                <a:gd name="connsiteX9" fmla="*/ 53856 w 188477"/>
                <a:gd name="connsiteY9" fmla="*/ 178085 h 198101"/>
                <a:gd name="connsiteX10" fmla="*/ 53856 w 188477"/>
                <a:gd name="connsiteY10" fmla="*/ 103494 h 198101"/>
                <a:gd name="connsiteX11" fmla="*/ 57223 w 188477"/>
                <a:gd name="connsiteY11" fmla="*/ 67590 h 198101"/>
                <a:gd name="connsiteX12" fmla="*/ 71135 w 188477"/>
                <a:gd name="connsiteY12" fmla="*/ 50625 h 198101"/>
                <a:gd name="connsiteX13" fmla="*/ 93980 w 188477"/>
                <a:gd name="connsiteY13" fmla="*/ 44880 h 198101"/>
                <a:gd name="connsiteX14" fmla="*/ 116420 w 188477"/>
                <a:gd name="connsiteY14" fmla="*/ 50715 h 198101"/>
                <a:gd name="connsiteX15" fmla="*/ 129884 w 188477"/>
                <a:gd name="connsiteY15" fmla="*/ 67141 h 198101"/>
                <a:gd name="connsiteX16" fmla="*/ 134013 w 188477"/>
                <a:gd name="connsiteY16" fmla="*/ 104885 h 198101"/>
                <a:gd name="connsiteX17" fmla="*/ 134013 w 188477"/>
                <a:gd name="connsiteY17" fmla="*/ 178085 h 198101"/>
                <a:gd name="connsiteX18" fmla="*/ 154074 w 188477"/>
                <a:gd name="connsiteY18" fmla="*/ 198101 h 198101"/>
                <a:gd name="connsiteX19" fmla="*/ 168436 w 188477"/>
                <a:gd name="connsiteY19" fmla="*/ 198101 h 198101"/>
                <a:gd name="connsiteX20" fmla="*/ 188453 w 188477"/>
                <a:gd name="connsiteY20" fmla="*/ 178085 h 198101"/>
                <a:gd name="connsiteX21" fmla="*/ 188453 w 188477"/>
                <a:gd name="connsiteY21" fmla="*/ 117810 h 198101"/>
                <a:gd name="connsiteX22" fmla="*/ 182573 w 188477"/>
                <a:gd name="connsiteY22" fmla="*/ 53811 h 19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8477" h="198101">
                  <a:moveTo>
                    <a:pt x="182573" y="53811"/>
                  </a:moveTo>
                  <a:cubicBezTo>
                    <a:pt x="177143" y="37507"/>
                    <a:pt x="166313" y="23543"/>
                    <a:pt x="151875" y="14227"/>
                  </a:cubicBezTo>
                  <a:cubicBezTo>
                    <a:pt x="137365" y="4742"/>
                    <a:pt x="118336" y="0"/>
                    <a:pt x="94787" y="0"/>
                  </a:cubicBezTo>
                  <a:cubicBezTo>
                    <a:pt x="73124" y="0"/>
                    <a:pt x="55171" y="4054"/>
                    <a:pt x="40931" y="12163"/>
                  </a:cubicBezTo>
                  <a:cubicBezTo>
                    <a:pt x="26927" y="20199"/>
                    <a:pt x="15762" y="32383"/>
                    <a:pt x="8976" y="47034"/>
                  </a:cubicBezTo>
                  <a:cubicBezTo>
                    <a:pt x="2992" y="59451"/>
                    <a:pt x="0" y="82535"/>
                    <a:pt x="0" y="116285"/>
                  </a:cubicBezTo>
                  <a:lnTo>
                    <a:pt x="0" y="178085"/>
                  </a:lnTo>
                  <a:cubicBezTo>
                    <a:pt x="49" y="189119"/>
                    <a:pt x="8982" y="198052"/>
                    <a:pt x="20017" y="198101"/>
                  </a:cubicBezTo>
                  <a:lnTo>
                    <a:pt x="33795" y="198101"/>
                  </a:lnTo>
                  <a:cubicBezTo>
                    <a:pt x="44849" y="198076"/>
                    <a:pt x="53807" y="189136"/>
                    <a:pt x="53856" y="178085"/>
                  </a:cubicBezTo>
                  <a:lnTo>
                    <a:pt x="53856" y="103494"/>
                  </a:lnTo>
                  <a:cubicBezTo>
                    <a:pt x="53856" y="85272"/>
                    <a:pt x="54978" y="73304"/>
                    <a:pt x="57223" y="67590"/>
                  </a:cubicBezTo>
                  <a:cubicBezTo>
                    <a:pt x="59888" y="60570"/>
                    <a:pt x="64776" y="54613"/>
                    <a:pt x="71135" y="50625"/>
                  </a:cubicBezTo>
                  <a:cubicBezTo>
                    <a:pt x="78069" y="46630"/>
                    <a:pt x="85977" y="44641"/>
                    <a:pt x="93980" y="44880"/>
                  </a:cubicBezTo>
                  <a:cubicBezTo>
                    <a:pt x="101865" y="44634"/>
                    <a:pt x="109652" y="46659"/>
                    <a:pt x="116420" y="50715"/>
                  </a:cubicBezTo>
                  <a:cubicBezTo>
                    <a:pt x="122573" y="54581"/>
                    <a:pt x="127299" y="60348"/>
                    <a:pt x="129884" y="67141"/>
                  </a:cubicBezTo>
                  <a:cubicBezTo>
                    <a:pt x="132635" y="74172"/>
                    <a:pt x="134013" y="86753"/>
                    <a:pt x="134013" y="104885"/>
                  </a:cubicBezTo>
                  <a:lnTo>
                    <a:pt x="134013" y="178085"/>
                  </a:lnTo>
                  <a:cubicBezTo>
                    <a:pt x="134062" y="189136"/>
                    <a:pt x="143020" y="198076"/>
                    <a:pt x="154074" y="198101"/>
                  </a:cubicBezTo>
                  <a:lnTo>
                    <a:pt x="168436" y="198101"/>
                  </a:lnTo>
                  <a:cubicBezTo>
                    <a:pt x="179472" y="198052"/>
                    <a:pt x="188403" y="189119"/>
                    <a:pt x="188453" y="178085"/>
                  </a:cubicBezTo>
                  <a:lnTo>
                    <a:pt x="188453" y="117810"/>
                  </a:lnTo>
                  <a:cubicBezTo>
                    <a:pt x="188722" y="86843"/>
                    <a:pt x="186761" y="65510"/>
                    <a:pt x="182573" y="53811"/>
                  </a:cubicBezTo>
                  <a:close/>
                </a:path>
              </a:pathLst>
            </a:custGeom>
            <a:solidFill>
              <a:srgbClr val="231F20"/>
            </a:solidFill>
            <a:ln w="44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 18">
              <a:extLst>
                <a:ext uri="{FF2B5EF4-FFF2-40B4-BE49-F238E27FC236}">
                  <a16:creationId xmlns:a16="http://schemas.microsoft.com/office/drawing/2014/main" id="{49ECAA44-B234-4A43-ACF3-EA1351856B0C}"/>
                </a:ext>
              </a:extLst>
            </p:cNvPr>
            <p:cNvSpPr/>
            <p:nvPr/>
          </p:nvSpPr>
          <p:spPr>
            <a:xfrm>
              <a:off x="10589975" y="6465625"/>
              <a:ext cx="223397" cy="204029"/>
            </a:xfrm>
            <a:custGeom>
              <a:avLst/>
              <a:gdLst>
                <a:gd name="connsiteX0" fmla="*/ 222710 w 223397"/>
                <a:gd name="connsiteY0" fmla="*/ 79457 h 204029"/>
                <a:gd name="connsiteX1" fmla="*/ 182677 w 223397"/>
                <a:gd name="connsiteY1" fmla="*/ 19003 h 204029"/>
                <a:gd name="connsiteX2" fmla="*/ 100860 w 223397"/>
                <a:gd name="connsiteY2" fmla="*/ 1051 h 204029"/>
                <a:gd name="connsiteX3" fmla="*/ 96955 w 223397"/>
                <a:gd name="connsiteY3" fmla="*/ 1545 h 204029"/>
                <a:gd name="connsiteX4" fmla="*/ 22409 w 223397"/>
                <a:gd name="connsiteY4" fmla="*/ 41533 h 204029"/>
                <a:gd name="connsiteX5" fmla="*/ 1270 w 223397"/>
                <a:gd name="connsiteY5" fmla="*/ 118637 h 204029"/>
                <a:gd name="connsiteX6" fmla="*/ 42739 w 223397"/>
                <a:gd name="connsiteY6" fmla="*/ 185509 h 204029"/>
                <a:gd name="connsiteX7" fmla="*/ 128012 w 223397"/>
                <a:gd name="connsiteY7" fmla="*/ 202428 h 204029"/>
                <a:gd name="connsiteX8" fmla="*/ 128955 w 223397"/>
                <a:gd name="connsiteY8" fmla="*/ 202428 h 204029"/>
                <a:gd name="connsiteX9" fmla="*/ 182228 w 223397"/>
                <a:gd name="connsiteY9" fmla="*/ 184476 h 204029"/>
                <a:gd name="connsiteX10" fmla="*/ 202738 w 223397"/>
                <a:gd name="connsiteY10" fmla="*/ 167557 h 204029"/>
                <a:gd name="connsiteX11" fmla="*/ 193268 w 223397"/>
                <a:gd name="connsiteY11" fmla="*/ 140269 h 204029"/>
                <a:gd name="connsiteX12" fmla="*/ 186087 w 223397"/>
                <a:gd name="connsiteY12" fmla="*/ 138340 h 204029"/>
                <a:gd name="connsiteX13" fmla="*/ 157499 w 223397"/>
                <a:gd name="connsiteY13" fmla="*/ 146283 h 204029"/>
                <a:gd name="connsiteX14" fmla="*/ 123165 w 223397"/>
                <a:gd name="connsiteY14" fmla="*/ 160017 h 204029"/>
                <a:gd name="connsiteX15" fmla="*/ 123165 w 223397"/>
                <a:gd name="connsiteY15" fmla="*/ 160017 h 204029"/>
                <a:gd name="connsiteX16" fmla="*/ 121819 w 223397"/>
                <a:gd name="connsiteY16" fmla="*/ 160241 h 204029"/>
                <a:gd name="connsiteX17" fmla="*/ 79048 w 223397"/>
                <a:gd name="connsiteY17" fmla="*/ 154092 h 204029"/>
                <a:gd name="connsiteX18" fmla="*/ 54633 w 223397"/>
                <a:gd name="connsiteY18" fmla="*/ 124427 h 204029"/>
                <a:gd name="connsiteX19" fmla="*/ 51671 w 223397"/>
                <a:gd name="connsiteY19" fmla="*/ 86323 h 204029"/>
                <a:gd name="connsiteX20" fmla="*/ 67603 w 223397"/>
                <a:gd name="connsiteY20" fmla="*/ 58543 h 204029"/>
                <a:gd name="connsiteX21" fmla="*/ 105303 w 223397"/>
                <a:gd name="connsiteY21" fmla="*/ 41892 h 204029"/>
                <a:gd name="connsiteX22" fmla="*/ 142823 w 223397"/>
                <a:gd name="connsiteY22" fmla="*/ 46829 h 204029"/>
                <a:gd name="connsiteX23" fmla="*/ 167327 w 223397"/>
                <a:gd name="connsiteY23" fmla="*/ 69942 h 204029"/>
                <a:gd name="connsiteX24" fmla="*/ 87171 w 223397"/>
                <a:gd name="connsiteY24" fmla="*/ 81117 h 204029"/>
                <a:gd name="connsiteX25" fmla="*/ 87171 w 223397"/>
                <a:gd name="connsiteY25" fmla="*/ 81117 h 204029"/>
                <a:gd name="connsiteX26" fmla="*/ 70431 w 223397"/>
                <a:gd name="connsiteY26" fmla="*/ 102660 h 204029"/>
                <a:gd name="connsiteX27" fmla="*/ 92512 w 223397"/>
                <a:gd name="connsiteY27" fmla="*/ 118817 h 204029"/>
                <a:gd name="connsiteX28" fmla="*/ 111272 w 223397"/>
                <a:gd name="connsiteY28" fmla="*/ 116214 h 204029"/>
                <a:gd name="connsiteX29" fmla="*/ 200449 w 223397"/>
                <a:gd name="connsiteY29" fmla="*/ 103737 h 204029"/>
                <a:gd name="connsiteX30" fmla="*/ 222710 w 223397"/>
                <a:gd name="connsiteY30" fmla="*/ 79457 h 204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3397" h="204029">
                  <a:moveTo>
                    <a:pt x="222710" y="79457"/>
                  </a:moveTo>
                  <a:cubicBezTo>
                    <a:pt x="217635" y="54908"/>
                    <a:pt x="203298" y="33257"/>
                    <a:pt x="182677" y="19003"/>
                  </a:cubicBezTo>
                  <a:cubicBezTo>
                    <a:pt x="159907" y="3355"/>
                    <a:pt x="132635" y="-2629"/>
                    <a:pt x="100860" y="1051"/>
                  </a:cubicBezTo>
                  <a:cubicBezTo>
                    <a:pt x="99558" y="1051"/>
                    <a:pt x="98257" y="1320"/>
                    <a:pt x="96955" y="1545"/>
                  </a:cubicBezTo>
                  <a:cubicBezTo>
                    <a:pt x="65419" y="5973"/>
                    <a:pt x="40570" y="19303"/>
                    <a:pt x="22409" y="41533"/>
                  </a:cubicBezTo>
                  <a:cubicBezTo>
                    <a:pt x="4459" y="62924"/>
                    <a:pt x="-3261" y="91083"/>
                    <a:pt x="1270" y="118637"/>
                  </a:cubicBezTo>
                  <a:cubicBezTo>
                    <a:pt x="4505" y="145970"/>
                    <a:pt x="19693" y="170462"/>
                    <a:pt x="42739" y="185509"/>
                  </a:cubicBezTo>
                  <a:cubicBezTo>
                    <a:pt x="66347" y="201486"/>
                    <a:pt x="94771" y="207126"/>
                    <a:pt x="128012" y="202428"/>
                  </a:cubicBezTo>
                  <a:lnTo>
                    <a:pt x="128955" y="202428"/>
                  </a:lnTo>
                  <a:cubicBezTo>
                    <a:pt x="147746" y="200117"/>
                    <a:pt x="165870" y="194009"/>
                    <a:pt x="182228" y="184476"/>
                  </a:cubicBezTo>
                  <a:cubicBezTo>
                    <a:pt x="189991" y="180064"/>
                    <a:pt x="196930" y="174339"/>
                    <a:pt x="202738" y="167557"/>
                  </a:cubicBezTo>
                  <a:cubicBezTo>
                    <a:pt x="211220" y="156202"/>
                    <a:pt x="206957" y="143905"/>
                    <a:pt x="193268" y="140269"/>
                  </a:cubicBezTo>
                  <a:lnTo>
                    <a:pt x="186087" y="138340"/>
                  </a:lnTo>
                  <a:cubicBezTo>
                    <a:pt x="186087" y="138340"/>
                    <a:pt x="175810" y="134390"/>
                    <a:pt x="157499" y="146283"/>
                  </a:cubicBezTo>
                  <a:cubicBezTo>
                    <a:pt x="147171" y="153269"/>
                    <a:pt x="135462" y="157953"/>
                    <a:pt x="123165" y="160017"/>
                  </a:cubicBezTo>
                  <a:lnTo>
                    <a:pt x="123165" y="160017"/>
                  </a:lnTo>
                  <a:lnTo>
                    <a:pt x="121819" y="160241"/>
                  </a:lnTo>
                  <a:cubicBezTo>
                    <a:pt x="107273" y="162947"/>
                    <a:pt x="92242" y="160786"/>
                    <a:pt x="79048" y="154092"/>
                  </a:cubicBezTo>
                  <a:cubicBezTo>
                    <a:pt x="67333" y="147789"/>
                    <a:pt x="58566" y="137134"/>
                    <a:pt x="54633" y="124427"/>
                  </a:cubicBezTo>
                  <a:cubicBezTo>
                    <a:pt x="50145" y="110200"/>
                    <a:pt x="48574" y="95658"/>
                    <a:pt x="51671" y="86323"/>
                  </a:cubicBezTo>
                  <a:cubicBezTo>
                    <a:pt x="54688" y="75924"/>
                    <a:pt x="60150" y="66398"/>
                    <a:pt x="67603" y="58543"/>
                  </a:cubicBezTo>
                  <a:cubicBezTo>
                    <a:pt x="78198" y="49309"/>
                    <a:pt x="91342" y="43504"/>
                    <a:pt x="105303" y="41892"/>
                  </a:cubicBezTo>
                  <a:cubicBezTo>
                    <a:pt x="118023" y="39838"/>
                    <a:pt x="131066" y="41555"/>
                    <a:pt x="142823" y="46829"/>
                  </a:cubicBezTo>
                  <a:cubicBezTo>
                    <a:pt x="153448" y="51422"/>
                    <a:pt x="162122" y="59603"/>
                    <a:pt x="167327" y="69942"/>
                  </a:cubicBezTo>
                  <a:lnTo>
                    <a:pt x="87171" y="81117"/>
                  </a:lnTo>
                  <a:lnTo>
                    <a:pt x="87171" y="81117"/>
                  </a:lnTo>
                  <a:cubicBezTo>
                    <a:pt x="76779" y="82754"/>
                    <a:pt x="69450" y="92186"/>
                    <a:pt x="70431" y="102660"/>
                  </a:cubicBezTo>
                  <a:cubicBezTo>
                    <a:pt x="72326" y="113059"/>
                    <a:pt x="82027" y="120157"/>
                    <a:pt x="92512" y="118817"/>
                  </a:cubicBezTo>
                  <a:lnTo>
                    <a:pt x="111272" y="116214"/>
                  </a:lnTo>
                  <a:lnTo>
                    <a:pt x="200449" y="103737"/>
                  </a:lnTo>
                  <a:cubicBezTo>
                    <a:pt x="214452" y="101762"/>
                    <a:pt x="226435" y="95344"/>
                    <a:pt x="222710" y="79457"/>
                  </a:cubicBezTo>
                  <a:close/>
                </a:path>
              </a:pathLst>
            </a:custGeom>
            <a:solidFill>
              <a:srgbClr val="231F20"/>
            </a:solidFill>
            <a:ln w="44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754E47A8-CD84-FA46-836C-0C93C5111489}"/>
                </a:ext>
              </a:extLst>
            </p:cNvPr>
            <p:cNvSpPr/>
            <p:nvPr/>
          </p:nvSpPr>
          <p:spPr>
            <a:xfrm>
              <a:off x="11171959" y="6465625"/>
              <a:ext cx="223422" cy="204029"/>
            </a:xfrm>
            <a:custGeom>
              <a:avLst/>
              <a:gdLst>
                <a:gd name="connsiteX0" fmla="*/ 222735 w 223422"/>
                <a:gd name="connsiteY0" fmla="*/ 79457 h 204029"/>
                <a:gd name="connsiteX1" fmla="*/ 182657 w 223422"/>
                <a:gd name="connsiteY1" fmla="*/ 19003 h 204029"/>
                <a:gd name="connsiteX2" fmla="*/ 100840 w 223422"/>
                <a:gd name="connsiteY2" fmla="*/ 1051 h 204029"/>
                <a:gd name="connsiteX3" fmla="*/ 96980 w 223422"/>
                <a:gd name="connsiteY3" fmla="*/ 1545 h 204029"/>
                <a:gd name="connsiteX4" fmla="*/ 22434 w 223422"/>
                <a:gd name="connsiteY4" fmla="*/ 41488 h 204029"/>
                <a:gd name="connsiteX5" fmla="*/ 1295 w 223422"/>
                <a:gd name="connsiteY5" fmla="*/ 118637 h 204029"/>
                <a:gd name="connsiteX6" fmla="*/ 42720 w 223422"/>
                <a:gd name="connsiteY6" fmla="*/ 185509 h 204029"/>
                <a:gd name="connsiteX7" fmla="*/ 127993 w 223422"/>
                <a:gd name="connsiteY7" fmla="*/ 202428 h 204029"/>
                <a:gd name="connsiteX8" fmla="*/ 128935 w 223422"/>
                <a:gd name="connsiteY8" fmla="*/ 202428 h 204029"/>
                <a:gd name="connsiteX9" fmla="*/ 182208 w 223422"/>
                <a:gd name="connsiteY9" fmla="*/ 184476 h 204029"/>
                <a:gd name="connsiteX10" fmla="*/ 202763 w 223422"/>
                <a:gd name="connsiteY10" fmla="*/ 167557 h 204029"/>
                <a:gd name="connsiteX11" fmla="*/ 193249 w 223422"/>
                <a:gd name="connsiteY11" fmla="*/ 140269 h 204029"/>
                <a:gd name="connsiteX12" fmla="*/ 186113 w 223422"/>
                <a:gd name="connsiteY12" fmla="*/ 138340 h 204029"/>
                <a:gd name="connsiteX13" fmla="*/ 157524 w 223422"/>
                <a:gd name="connsiteY13" fmla="*/ 146283 h 204029"/>
                <a:gd name="connsiteX14" fmla="*/ 123146 w 223422"/>
                <a:gd name="connsiteY14" fmla="*/ 160017 h 204029"/>
                <a:gd name="connsiteX15" fmla="*/ 123146 w 223422"/>
                <a:gd name="connsiteY15" fmla="*/ 160017 h 204029"/>
                <a:gd name="connsiteX16" fmla="*/ 121799 w 223422"/>
                <a:gd name="connsiteY16" fmla="*/ 160241 h 204029"/>
                <a:gd name="connsiteX17" fmla="*/ 79028 w 223422"/>
                <a:gd name="connsiteY17" fmla="*/ 154092 h 204029"/>
                <a:gd name="connsiteX18" fmla="*/ 54658 w 223422"/>
                <a:gd name="connsiteY18" fmla="*/ 124427 h 204029"/>
                <a:gd name="connsiteX19" fmla="*/ 51696 w 223422"/>
                <a:gd name="connsiteY19" fmla="*/ 86323 h 204029"/>
                <a:gd name="connsiteX20" fmla="*/ 67763 w 223422"/>
                <a:gd name="connsiteY20" fmla="*/ 58767 h 204029"/>
                <a:gd name="connsiteX21" fmla="*/ 105328 w 223422"/>
                <a:gd name="connsiteY21" fmla="*/ 41892 h 204029"/>
                <a:gd name="connsiteX22" fmla="*/ 142803 w 223422"/>
                <a:gd name="connsiteY22" fmla="*/ 46829 h 204029"/>
                <a:gd name="connsiteX23" fmla="*/ 167308 w 223422"/>
                <a:gd name="connsiteY23" fmla="*/ 69942 h 204029"/>
                <a:gd name="connsiteX24" fmla="*/ 87017 w 223422"/>
                <a:gd name="connsiteY24" fmla="*/ 81117 h 204029"/>
                <a:gd name="connsiteX25" fmla="*/ 87017 w 223422"/>
                <a:gd name="connsiteY25" fmla="*/ 81117 h 204029"/>
                <a:gd name="connsiteX26" fmla="*/ 70815 w 223422"/>
                <a:gd name="connsiteY26" fmla="*/ 102615 h 204029"/>
                <a:gd name="connsiteX27" fmla="*/ 92313 w 223422"/>
                <a:gd name="connsiteY27" fmla="*/ 118817 h 204029"/>
                <a:gd name="connsiteX28" fmla="*/ 111073 w 223422"/>
                <a:gd name="connsiteY28" fmla="*/ 116214 h 204029"/>
                <a:gd name="connsiteX29" fmla="*/ 200250 w 223422"/>
                <a:gd name="connsiteY29" fmla="*/ 103692 h 204029"/>
                <a:gd name="connsiteX30" fmla="*/ 222735 w 223422"/>
                <a:gd name="connsiteY30" fmla="*/ 79457 h 204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3422" h="204029">
                  <a:moveTo>
                    <a:pt x="222735" y="79457"/>
                  </a:moveTo>
                  <a:cubicBezTo>
                    <a:pt x="217646" y="54902"/>
                    <a:pt x="203293" y="33252"/>
                    <a:pt x="182657" y="19003"/>
                  </a:cubicBezTo>
                  <a:cubicBezTo>
                    <a:pt x="159916" y="3355"/>
                    <a:pt x="132647" y="-2629"/>
                    <a:pt x="100840" y="1051"/>
                  </a:cubicBezTo>
                  <a:cubicBezTo>
                    <a:pt x="99538" y="1051"/>
                    <a:pt x="98282" y="1320"/>
                    <a:pt x="96980" y="1545"/>
                  </a:cubicBezTo>
                  <a:cubicBezTo>
                    <a:pt x="65474" y="5943"/>
                    <a:pt x="40624" y="19258"/>
                    <a:pt x="22434" y="41488"/>
                  </a:cubicBezTo>
                  <a:cubicBezTo>
                    <a:pt x="4432" y="62870"/>
                    <a:pt x="-3292" y="91066"/>
                    <a:pt x="1295" y="118637"/>
                  </a:cubicBezTo>
                  <a:cubicBezTo>
                    <a:pt x="4513" y="145964"/>
                    <a:pt x="19687" y="170457"/>
                    <a:pt x="42720" y="185509"/>
                  </a:cubicBezTo>
                  <a:cubicBezTo>
                    <a:pt x="66327" y="201486"/>
                    <a:pt x="94750" y="207126"/>
                    <a:pt x="127993" y="202428"/>
                  </a:cubicBezTo>
                  <a:lnTo>
                    <a:pt x="128935" y="202428"/>
                  </a:lnTo>
                  <a:cubicBezTo>
                    <a:pt x="147726" y="200117"/>
                    <a:pt x="165849" y="194009"/>
                    <a:pt x="182208" y="184476"/>
                  </a:cubicBezTo>
                  <a:cubicBezTo>
                    <a:pt x="189986" y="180068"/>
                    <a:pt x="196942" y="174343"/>
                    <a:pt x="202763" y="167557"/>
                  </a:cubicBezTo>
                  <a:cubicBezTo>
                    <a:pt x="211246" y="156202"/>
                    <a:pt x="206937" y="143905"/>
                    <a:pt x="193249" y="140269"/>
                  </a:cubicBezTo>
                  <a:lnTo>
                    <a:pt x="186113" y="138340"/>
                  </a:lnTo>
                  <a:cubicBezTo>
                    <a:pt x="186113" y="138340"/>
                    <a:pt x="175790" y="134390"/>
                    <a:pt x="157524" y="146283"/>
                  </a:cubicBezTo>
                  <a:cubicBezTo>
                    <a:pt x="147183" y="153277"/>
                    <a:pt x="135461" y="157962"/>
                    <a:pt x="123146" y="160017"/>
                  </a:cubicBezTo>
                  <a:lnTo>
                    <a:pt x="123146" y="160017"/>
                  </a:lnTo>
                  <a:lnTo>
                    <a:pt x="121799" y="160241"/>
                  </a:lnTo>
                  <a:cubicBezTo>
                    <a:pt x="107253" y="162920"/>
                    <a:pt x="92232" y="160760"/>
                    <a:pt x="79028" y="154092"/>
                  </a:cubicBezTo>
                  <a:cubicBezTo>
                    <a:pt x="67337" y="147772"/>
                    <a:pt x="58590" y="137122"/>
                    <a:pt x="54658" y="124427"/>
                  </a:cubicBezTo>
                  <a:cubicBezTo>
                    <a:pt x="50170" y="110200"/>
                    <a:pt x="48599" y="95658"/>
                    <a:pt x="51696" y="86323"/>
                  </a:cubicBezTo>
                  <a:cubicBezTo>
                    <a:pt x="54802" y="75998"/>
                    <a:pt x="60308" y="66555"/>
                    <a:pt x="67763" y="58767"/>
                  </a:cubicBezTo>
                  <a:cubicBezTo>
                    <a:pt x="78297" y="49484"/>
                    <a:pt x="91393" y="43602"/>
                    <a:pt x="105328" y="41892"/>
                  </a:cubicBezTo>
                  <a:cubicBezTo>
                    <a:pt x="118034" y="39839"/>
                    <a:pt x="131062" y="41556"/>
                    <a:pt x="142803" y="46829"/>
                  </a:cubicBezTo>
                  <a:cubicBezTo>
                    <a:pt x="153431" y="51422"/>
                    <a:pt x="162102" y="59603"/>
                    <a:pt x="167308" y="69942"/>
                  </a:cubicBezTo>
                  <a:lnTo>
                    <a:pt x="87017" y="81117"/>
                  </a:lnTo>
                  <a:lnTo>
                    <a:pt x="87017" y="81117"/>
                  </a:lnTo>
                  <a:cubicBezTo>
                    <a:pt x="76604" y="82580"/>
                    <a:pt x="69352" y="92205"/>
                    <a:pt x="70815" y="102615"/>
                  </a:cubicBezTo>
                  <a:cubicBezTo>
                    <a:pt x="72278" y="113025"/>
                    <a:pt x="81900" y="120279"/>
                    <a:pt x="92313" y="118817"/>
                  </a:cubicBezTo>
                  <a:lnTo>
                    <a:pt x="111073" y="116214"/>
                  </a:lnTo>
                  <a:lnTo>
                    <a:pt x="200250" y="103692"/>
                  </a:lnTo>
                  <a:cubicBezTo>
                    <a:pt x="214477" y="101762"/>
                    <a:pt x="226460" y="95344"/>
                    <a:pt x="222735" y="79457"/>
                  </a:cubicBezTo>
                  <a:close/>
                </a:path>
              </a:pathLst>
            </a:custGeom>
            <a:solidFill>
              <a:srgbClr val="231F20"/>
            </a:solidFill>
            <a:ln w="44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1" name="Рисунок 2">
            <a:extLst>
              <a:ext uri="{FF2B5EF4-FFF2-40B4-BE49-F238E27FC236}">
                <a16:creationId xmlns:a16="http://schemas.microsoft.com/office/drawing/2014/main" id="{D9030BD2-77BA-43E0-8789-2B1309300315}"/>
              </a:ext>
            </a:extLst>
          </p:cNvPr>
          <p:cNvGrpSpPr/>
          <p:nvPr/>
        </p:nvGrpSpPr>
        <p:grpSpPr>
          <a:xfrm>
            <a:off x="544706" y="6336005"/>
            <a:ext cx="3201369" cy="233256"/>
            <a:chOff x="544706" y="6336005"/>
            <a:chExt cx="3201369" cy="233256"/>
          </a:xfrm>
          <a:solidFill>
            <a:srgbClr val="A7A9AC"/>
          </a:solidFill>
        </p:grpSpPr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03D301BD-66AF-E44E-A3C8-7C9FAA1E6C62}"/>
                </a:ext>
              </a:extLst>
            </p:cNvPr>
            <p:cNvSpPr/>
            <p:nvPr/>
          </p:nvSpPr>
          <p:spPr>
            <a:xfrm>
              <a:off x="708147" y="6388966"/>
              <a:ext cx="122227" cy="129659"/>
            </a:xfrm>
            <a:custGeom>
              <a:avLst/>
              <a:gdLst>
                <a:gd name="connsiteX0" fmla="*/ 12117 w 122227"/>
                <a:gd name="connsiteY0" fmla="*/ 10323 h 129659"/>
                <a:gd name="connsiteX1" fmla="*/ 17847 w 122227"/>
                <a:gd name="connsiteY1" fmla="*/ 0 h 129659"/>
                <a:gd name="connsiteX2" fmla="*/ 28738 w 122227"/>
                <a:gd name="connsiteY2" fmla="*/ 0 h 129659"/>
                <a:gd name="connsiteX3" fmla="*/ 47113 w 122227"/>
                <a:gd name="connsiteY3" fmla="*/ 10323 h 129659"/>
                <a:gd name="connsiteX4" fmla="*/ 63320 w 122227"/>
                <a:gd name="connsiteY4" fmla="*/ 36751 h 129659"/>
                <a:gd name="connsiteX5" fmla="*/ 83193 w 122227"/>
                <a:gd name="connsiteY5" fmla="*/ 9755 h 129659"/>
                <a:gd name="connsiteX6" fmla="*/ 102394 w 122227"/>
                <a:gd name="connsiteY6" fmla="*/ 52 h 129659"/>
                <a:gd name="connsiteX7" fmla="*/ 115349 w 122227"/>
                <a:gd name="connsiteY7" fmla="*/ 52 h 129659"/>
                <a:gd name="connsiteX8" fmla="*/ 120253 w 122227"/>
                <a:gd name="connsiteY8" fmla="*/ 9755 h 129659"/>
                <a:gd name="connsiteX9" fmla="*/ 80147 w 122227"/>
                <a:gd name="connsiteY9" fmla="*/ 64262 h 129659"/>
                <a:gd name="connsiteX10" fmla="*/ 113904 w 122227"/>
                <a:gd name="connsiteY10" fmla="*/ 119336 h 129659"/>
                <a:gd name="connsiteX11" fmla="*/ 108175 w 122227"/>
                <a:gd name="connsiteY11" fmla="*/ 129659 h 129659"/>
                <a:gd name="connsiteX12" fmla="*/ 97284 w 122227"/>
                <a:gd name="connsiteY12" fmla="*/ 129659 h 129659"/>
                <a:gd name="connsiteX13" fmla="*/ 78908 w 122227"/>
                <a:gd name="connsiteY13" fmla="*/ 119336 h 129659"/>
                <a:gd name="connsiteX14" fmla="*/ 60740 w 122227"/>
                <a:gd name="connsiteY14" fmla="*/ 90638 h 129659"/>
                <a:gd name="connsiteX15" fmla="*/ 39267 w 122227"/>
                <a:gd name="connsiteY15" fmla="*/ 119852 h 129659"/>
                <a:gd name="connsiteX16" fmla="*/ 20066 w 122227"/>
                <a:gd name="connsiteY16" fmla="*/ 129608 h 129659"/>
                <a:gd name="connsiteX17" fmla="*/ 6956 w 122227"/>
                <a:gd name="connsiteY17" fmla="*/ 129608 h 129659"/>
                <a:gd name="connsiteX18" fmla="*/ 1794 w 122227"/>
                <a:gd name="connsiteY18" fmla="*/ 119852 h 129659"/>
                <a:gd name="connsiteX19" fmla="*/ 43809 w 122227"/>
                <a:gd name="connsiteY19" fmla="*/ 62765 h 12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227" h="129659">
                  <a:moveTo>
                    <a:pt x="12117" y="10323"/>
                  </a:moveTo>
                  <a:cubicBezTo>
                    <a:pt x="8607" y="4645"/>
                    <a:pt x="11240" y="0"/>
                    <a:pt x="17847" y="0"/>
                  </a:cubicBezTo>
                  <a:lnTo>
                    <a:pt x="28738" y="0"/>
                  </a:lnTo>
                  <a:cubicBezTo>
                    <a:pt x="36129" y="416"/>
                    <a:pt x="42912" y="4227"/>
                    <a:pt x="47113" y="10323"/>
                  </a:cubicBezTo>
                  <a:lnTo>
                    <a:pt x="63320" y="36751"/>
                  </a:lnTo>
                  <a:lnTo>
                    <a:pt x="83193" y="9755"/>
                  </a:lnTo>
                  <a:cubicBezTo>
                    <a:pt x="87976" y="4005"/>
                    <a:pt x="94927" y="492"/>
                    <a:pt x="102394" y="52"/>
                  </a:cubicBezTo>
                  <a:lnTo>
                    <a:pt x="115349" y="52"/>
                  </a:lnTo>
                  <a:cubicBezTo>
                    <a:pt x="122008" y="52"/>
                    <a:pt x="124227" y="4439"/>
                    <a:pt x="120253" y="9755"/>
                  </a:cubicBezTo>
                  <a:lnTo>
                    <a:pt x="80147" y="64262"/>
                  </a:lnTo>
                  <a:lnTo>
                    <a:pt x="113904" y="119336"/>
                  </a:lnTo>
                  <a:cubicBezTo>
                    <a:pt x="117414" y="124962"/>
                    <a:pt x="114782" y="129659"/>
                    <a:pt x="108175" y="129659"/>
                  </a:cubicBezTo>
                  <a:lnTo>
                    <a:pt x="97284" y="129659"/>
                  </a:lnTo>
                  <a:cubicBezTo>
                    <a:pt x="89899" y="129220"/>
                    <a:pt x="83125" y="125414"/>
                    <a:pt x="78908" y="119336"/>
                  </a:cubicBezTo>
                  <a:lnTo>
                    <a:pt x="60740" y="90638"/>
                  </a:lnTo>
                  <a:lnTo>
                    <a:pt x="39267" y="119852"/>
                  </a:lnTo>
                  <a:cubicBezTo>
                    <a:pt x="34505" y="125637"/>
                    <a:pt x="27546" y="129173"/>
                    <a:pt x="20066" y="129608"/>
                  </a:cubicBezTo>
                  <a:lnTo>
                    <a:pt x="6956" y="129608"/>
                  </a:lnTo>
                  <a:cubicBezTo>
                    <a:pt x="297" y="129608"/>
                    <a:pt x="-1922" y="125220"/>
                    <a:pt x="1794" y="119852"/>
                  </a:cubicBezTo>
                  <a:lnTo>
                    <a:pt x="43809" y="62765"/>
                  </a:ln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 23">
              <a:extLst>
                <a:ext uri="{FF2B5EF4-FFF2-40B4-BE49-F238E27FC236}">
                  <a16:creationId xmlns:a16="http://schemas.microsoft.com/office/drawing/2014/main" id="{4D044AD9-FD8D-C144-AF11-BD96C47BBFD1}"/>
                </a:ext>
              </a:extLst>
            </p:cNvPr>
            <p:cNvSpPr/>
            <p:nvPr/>
          </p:nvSpPr>
          <p:spPr>
            <a:xfrm>
              <a:off x="1293998" y="6389016"/>
              <a:ext cx="45784" cy="129557"/>
            </a:xfrm>
            <a:custGeom>
              <a:avLst/>
              <a:gdLst>
                <a:gd name="connsiteX0" fmla="*/ 14690 w 45784"/>
                <a:gd name="connsiteY0" fmla="*/ 11924 h 129557"/>
                <a:gd name="connsiteX1" fmla="*/ 28420 w 45784"/>
                <a:gd name="connsiteY1" fmla="*/ 1 h 129557"/>
                <a:gd name="connsiteX2" fmla="*/ 35337 w 45784"/>
                <a:gd name="connsiteY2" fmla="*/ 1 h 129557"/>
                <a:gd name="connsiteX3" fmla="*/ 45784 w 45784"/>
                <a:gd name="connsiteY3" fmla="*/ 10199 h 129557"/>
                <a:gd name="connsiteX4" fmla="*/ 45660 w 45784"/>
                <a:gd name="connsiteY4" fmla="*/ 11924 h 129557"/>
                <a:gd name="connsiteX5" fmla="*/ 31724 w 45784"/>
                <a:gd name="connsiteY5" fmla="*/ 117582 h 129557"/>
                <a:gd name="connsiteX6" fmla="*/ 18045 w 45784"/>
                <a:gd name="connsiteY6" fmla="*/ 129557 h 129557"/>
                <a:gd name="connsiteX7" fmla="*/ 10458 w 45784"/>
                <a:gd name="connsiteY7" fmla="*/ 129557 h 129557"/>
                <a:gd name="connsiteX8" fmla="*/ 0 w 45784"/>
                <a:gd name="connsiteY8" fmla="*/ 119368 h 129557"/>
                <a:gd name="connsiteX9" fmla="*/ 135 w 45784"/>
                <a:gd name="connsiteY9" fmla="*/ 117582 h 12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784" h="129557">
                  <a:moveTo>
                    <a:pt x="14690" y="11924"/>
                  </a:moveTo>
                  <a:cubicBezTo>
                    <a:pt x="15826" y="5176"/>
                    <a:pt x="21581" y="178"/>
                    <a:pt x="28420" y="1"/>
                  </a:cubicBezTo>
                  <a:lnTo>
                    <a:pt x="35337" y="1"/>
                  </a:lnTo>
                  <a:cubicBezTo>
                    <a:pt x="41035" y="-68"/>
                    <a:pt x="45717" y="4498"/>
                    <a:pt x="45784" y="10199"/>
                  </a:cubicBezTo>
                  <a:cubicBezTo>
                    <a:pt x="45789" y="10776"/>
                    <a:pt x="45748" y="11353"/>
                    <a:pt x="45660" y="11924"/>
                  </a:cubicBezTo>
                  <a:lnTo>
                    <a:pt x="31724" y="117582"/>
                  </a:lnTo>
                  <a:cubicBezTo>
                    <a:pt x="30655" y="124353"/>
                    <a:pt x="24900" y="129392"/>
                    <a:pt x="18045" y="129557"/>
                  </a:cubicBezTo>
                  <a:lnTo>
                    <a:pt x="10458" y="129557"/>
                  </a:lnTo>
                  <a:cubicBezTo>
                    <a:pt x="4759" y="129630"/>
                    <a:pt x="78" y="125068"/>
                    <a:pt x="0" y="119368"/>
                  </a:cubicBezTo>
                  <a:cubicBezTo>
                    <a:pt x="-5" y="118770"/>
                    <a:pt x="37" y="118173"/>
                    <a:pt x="135" y="117582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 24">
              <a:extLst>
                <a:ext uri="{FF2B5EF4-FFF2-40B4-BE49-F238E27FC236}">
                  <a16:creationId xmlns:a16="http://schemas.microsoft.com/office/drawing/2014/main" id="{2E7636EF-93AE-D048-88C2-C1784E642E36}"/>
                </a:ext>
              </a:extLst>
            </p:cNvPr>
            <p:cNvSpPr/>
            <p:nvPr/>
          </p:nvSpPr>
          <p:spPr>
            <a:xfrm>
              <a:off x="1312249" y="6336005"/>
              <a:ext cx="39333" cy="39282"/>
            </a:xfrm>
            <a:custGeom>
              <a:avLst/>
              <a:gdLst>
                <a:gd name="connsiteX0" fmla="*/ 19667 w 39333"/>
                <a:gd name="connsiteY0" fmla="*/ 2 h 39282"/>
                <a:gd name="connsiteX1" fmla="*/ 33552 w 39333"/>
                <a:gd name="connsiteY1" fmla="*/ 5783 h 39282"/>
                <a:gd name="connsiteX2" fmla="*/ 39333 w 39333"/>
                <a:gd name="connsiteY2" fmla="*/ 19668 h 39282"/>
                <a:gd name="connsiteX3" fmla="*/ 33552 w 39333"/>
                <a:gd name="connsiteY3" fmla="*/ 33501 h 39282"/>
                <a:gd name="connsiteX4" fmla="*/ 5885 w 39333"/>
                <a:gd name="connsiteY4" fmla="*/ 33605 h 39282"/>
                <a:gd name="connsiteX5" fmla="*/ 5782 w 39333"/>
                <a:gd name="connsiteY5" fmla="*/ 33501 h 39282"/>
                <a:gd name="connsiteX6" fmla="*/ 1 w 39333"/>
                <a:gd name="connsiteY6" fmla="*/ 19668 h 39282"/>
                <a:gd name="connsiteX7" fmla="*/ 5782 w 39333"/>
                <a:gd name="connsiteY7" fmla="*/ 5783 h 39282"/>
                <a:gd name="connsiteX8" fmla="*/ 19667 w 39333"/>
                <a:gd name="connsiteY8" fmla="*/ 2 h 3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3" h="39282">
                  <a:moveTo>
                    <a:pt x="19667" y="2"/>
                  </a:moveTo>
                  <a:cubicBezTo>
                    <a:pt x="24896" y="-76"/>
                    <a:pt x="29923" y="2017"/>
                    <a:pt x="33552" y="5783"/>
                  </a:cubicBezTo>
                  <a:cubicBezTo>
                    <a:pt x="37304" y="9422"/>
                    <a:pt x="39395" y="14442"/>
                    <a:pt x="39333" y="19668"/>
                  </a:cubicBezTo>
                  <a:cubicBezTo>
                    <a:pt x="39389" y="24878"/>
                    <a:pt x="37299" y="29881"/>
                    <a:pt x="33552" y="33501"/>
                  </a:cubicBezTo>
                  <a:cubicBezTo>
                    <a:pt x="25938" y="41169"/>
                    <a:pt x="13555" y="41216"/>
                    <a:pt x="5885" y="33605"/>
                  </a:cubicBezTo>
                  <a:cubicBezTo>
                    <a:pt x="5849" y="33570"/>
                    <a:pt x="5818" y="33536"/>
                    <a:pt x="5782" y="33501"/>
                  </a:cubicBezTo>
                  <a:cubicBezTo>
                    <a:pt x="2035" y="29881"/>
                    <a:pt x="-56" y="24878"/>
                    <a:pt x="1" y="19668"/>
                  </a:cubicBezTo>
                  <a:cubicBezTo>
                    <a:pt x="-56" y="14442"/>
                    <a:pt x="2030" y="9422"/>
                    <a:pt x="5782" y="5783"/>
                  </a:cubicBezTo>
                  <a:cubicBezTo>
                    <a:pt x="9411" y="2017"/>
                    <a:pt x="14438" y="-76"/>
                    <a:pt x="19667" y="2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 25">
              <a:extLst>
                <a:ext uri="{FF2B5EF4-FFF2-40B4-BE49-F238E27FC236}">
                  <a16:creationId xmlns:a16="http://schemas.microsoft.com/office/drawing/2014/main" id="{ACD080AC-C10C-BB40-8C96-3E9B8857149F}"/>
                </a:ext>
              </a:extLst>
            </p:cNvPr>
            <p:cNvSpPr/>
            <p:nvPr/>
          </p:nvSpPr>
          <p:spPr>
            <a:xfrm>
              <a:off x="2132428" y="6336005"/>
              <a:ext cx="39334" cy="39282"/>
            </a:xfrm>
            <a:custGeom>
              <a:avLst/>
              <a:gdLst>
                <a:gd name="connsiteX0" fmla="*/ 19668 w 39334"/>
                <a:gd name="connsiteY0" fmla="*/ 2 h 39282"/>
                <a:gd name="connsiteX1" fmla="*/ 33553 w 39334"/>
                <a:gd name="connsiteY1" fmla="*/ 5783 h 39282"/>
                <a:gd name="connsiteX2" fmla="*/ 39334 w 39334"/>
                <a:gd name="connsiteY2" fmla="*/ 19668 h 39282"/>
                <a:gd name="connsiteX3" fmla="*/ 33553 w 39334"/>
                <a:gd name="connsiteY3" fmla="*/ 33501 h 39282"/>
                <a:gd name="connsiteX4" fmla="*/ 5887 w 39334"/>
                <a:gd name="connsiteY4" fmla="*/ 33605 h 39282"/>
                <a:gd name="connsiteX5" fmla="*/ 5783 w 39334"/>
                <a:gd name="connsiteY5" fmla="*/ 33501 h 39282"/>
                <a:gd name="connsiteX6" fmla="*/ 2 w 39334"/>
                <a:gd name="connsiteY6" fmla="*/ 19668 h 39282"/>
                <a:gd name="connsiteX7" fmla="*/ 5783 w 39334"/>
                <a:gd name="connsiteY7" fmla="*/ 5783 h 39282"/>
                <a:gd name="connsiteX8" fmla="*/ 19668 w 39334"/>
                <a:gd name="connsiteY8" fmla="*/ 2 h 3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4" h="39282">
                  <a:moveTo>
                    <a:pt x="19668" y="2"/>
                  </a:moveTo>
                  <a:cubicBezTo>
                    <a:pt x="24897" y="-76"/>
                    <a:pt x="29924" y="2017"/>
                    <a:pt x="33553" y="5783"/>
                  </a:cubicBezTo>
                  <a:cubicBezTo>
                    <a:pt x="37305" y="9422"/>
                    <a:pt x="39391" y="14442"/>
                    <a:pt x="39334" y="19668"/>
                  </a:cubicBezTo>
                  <a:cubicBezTo>
                    <a:pt x="39391" y="24878"/>
                    <a:pt x="37300" y="29881"/>
                    <a:pt x="33553" y="33501"/>
                  </a:cubicBezTo>
                  <a:cubicBezTo>
                    <a:pt x="25939" y="41169"/>
                    <a:pt x="13557" y="41216"/>
                    <a:pt x="5887" y="33605"/>
                  </a:cubicBezTo>
                  <a:cubicBezTo>
                    <a:pt x="5850" y="33570"/>
                    <a:pt x="5820" y="33536"/>
                    <a:pt x="5783" y="33501"/>
                  </a:cubicBezTo>
                  <a:cubicBezTo>
                    <a:pt x="2015" y="29895"/>
                    <a:pt x="-80" y="24882"/>
                    <a:pt x="2" y="19668"/>
                  </a:cubicBezTo>
                  <a:cubicBezTo>
                    <a:pt x="-75" y="14439"/>
                    <a:pt x="2015" y="9412"/>
                    <a:pt x="5783" y="5783"/>
                  </a:cubicBezTo>
                  <a:cubicBezTo>
                    <a:pt x="9412" y="2017"/>
                    <a:pt x="14439" y="-76"/>
                    <a:pt x="19668" y="2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904D63D9-92C3-9749-8DED-973C45D23515}"/>
                </a:ext>
              </a:extLst>
            </p:cNvPr>
            <p:cNvSpPr/>
            <p:nvPr/>
          </p:nvSpPr>
          <p:spPr>
            <a:xfrm>
              <a:off x="1698853" y="6385604"/>
              <a:ext cx="129905" cy="136240"/>
            </a:xfrm>
            <a:custGeom>
              <a:avLst/>
              <a:gdLst>
                <a:gd name="connsiteX0" fmla="*/ 125016 w 129905"/>
                <a:gd name="connsiteY0" fmla="*/ 35157 h 136240"/>
                <a:gd name="connsiteX1" fmla="*/ 117893 w 129905"/>
                <a:gd name="connsiteY1" fmla="*/ 39028 h 136240"/>
                <a:gd name="connsiteX2" fmla="*/ 98950 w 129905"/>
                <a:gd name="connsiteY2" fmla="*/ 36860 h 136240"/>
                <a:gd name="connsiteX3" fmla="*/ 76600 w 129905"/>
                <a:gd name="connsiteY3" fmla="*/ 30305 h 136240"/>
                <a:gd name="connsiteX4" fmla="*/ 53734 w 129905"/>
                <a:gd name="connsiteY4" fmla="*/ 35828 h 136240"/>
                <a:gd name="connsiteX5" fmla="*/ 37785 w 129905"/>
                <a:gd name="connsiteY5" fmla="*/ 51828 h 136240"/>
                <a:gd name="connsiteX6" fmla="*/ 31849 w 129905"/>
                <a:gd name="connsiteY6" fmla="*/ 73972 h 136240"/>
                <a:gd name="connsiteX7" fmla="*/ 41243 w 129905"/>
                <a:gd name="connsiteY7" fmla="*/ 97973 h 136240"/>
                <a:gd name="connsiteX8" fmla="*/ 67051 w 129905"/>
                <a:gd name="connsiteY8" fmla="*/ 107006 h 136240"/>
                <a:gd name="connsiteX9" fmla="*/ 94717 w 129905"/>
                <a:gd name="connsiteY9" fmla="*/ 98747 h 136240"/>
                <a:gd name="connsiteX10" fmla="*/ 110925 w 129905"/>
                <a:gd name="connsiteY10" fmla="*/ 97973 h 136240"/>
                <a:gd name="connsiteX11" fmla="*/ 117067 w 129905"/>
                <a:gd name="connsiteY11" fmla="*/ 102361 h 136240"/>
                <a:gd name="connsiteX12" fmla="*/ 120190 w 129905"/>
                <a:gd name="connsiteY12" fmla="*/ 115498 h 136240"/>
                <a:gd name="connsiteX13" fmla="*/ 118151 w 129905"/>
                <a:gd name="connsiteY13" fmla="*/ 117845 h 136240"/>
                <a:gd name="connsiteX14" fmla="*/ 100550 w 129905"/>
                <a:gd name="connsiteY14" fmla="*/ 129356 h 136240"/>
                <a:gd name="connsiteX15" fmla="*/ 65245 w 129905"/>
                <a:gd name="connsiteY15" fmla="*/ 136221 h 136240"/>
                <a:gd name="connsiteX16" fmla="*/ 17500 w 129905"/>
                <a:gd name="connsiteY16" fmla="*/ 119549 h 136240"/>
                <a:gd name="connsiteX17" fmla="*/ 53 w 129905"/>
                <a:gd name="connsiteY17" fmla="*/ 75520 h 136240"/>
                <a:gd name="connsiteX18" fmla="*/ 73818 w 129905"/>
                <a:gd name="connsiteY18" fmla="*/ 23 h 136240"/>
                <a:gd name="connsiteX19" fmla="*/ 77116 w 129905"/>
                <a:gd name="connsiteY19" fmla="*/ 58 h 136240"/>
                <a:gd name="connsiteX20" fmla="*/ 127390 w 129905"/>
                <a:gd name="connsiteY20" fmla="*/ 21014 h 136240"/>
                <a:gd name="connsiteX21" fmla="*/ 125016 w 129905"/>
                <a:gd name="connsiteY21" fmla="*/ 35157 h 13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9905" h="136240">
                  <a:moveTo>
                    <a:pt x="125016" y="35157"/>
                  </a:moveTo>
                  <a:lnTo>
                    <a:pt x="117893" y="39028"/>
                  </a:lnTo>
                  <a:cubicBezTo>
                    <a:pt x="111694" y="42044"/>
                    <a:pt x="104308" y="41199"/>
                    <a:pt x="98950" y="36860"/>
                  </a:cubicBezTo>
                  <a:cubicBezTo>
                    <a:pt x="92245" y="32662"/>
                    <a:pt x="84513" y="30394"/>
                    <a:pt x="76600" y="30305"/>
                  </a:cubicBezTo>
                  <a:cubicBezTo>
                    <a:pt x="68631" y="30169"/>
                    <a:pt x="60764" y="32070"/>
                    <a:pt x="53734" y="35828"/>
                  </a:cubicBezTo>
                  <a:cubicBezTo>
                    <a:pt x="47034" y="39575"/>
                    <a:pt x="41511" y="45116"/>
                    <a:pt x="37785" y="51828"/>
                  </a:cubicBezTo>
                  <a:cubicBezTo>
                    <a:pt x="33883" y="58555"/>
                    <a:pt x="31833" y="66196"/>
                    <a:pt x="31849" y="73972"/>
                  </a:cubicBezTo>
                  <a:cubicBezTo>
                    <a:pt x="31441" y="82942"/>
                    <a:pt x="34853" y="91665"/>
                    <a:pt x="41243" y="97973"/>
                  </a:cubicBezTo>
                  <a:cubicBezTo>
                    <a:pt x="48299" y="104303"/>
                    <a:pt x="57590" y="107555"/>
                    <a:pt x="67051" y="107006"/>
                  </a:cubicBezTo>
                  <a:cubicBezTo>
                    <a:pt x="76941" y="107462"/>
                    <a:pt x="86696" y="104550"/>
                    <a:pt x="94717" y="98747"/>
                  </a:cubicBezTo>
                  <a:cubicBezTo>
                    <a:pt x="99394" y="95031"/>
                    <a:pt x="105918" y="94719"/>
                    <a:pt x="110925" y="97973"/>
                  </a:cubicBezTo>
                  <a:lnTo>
                    <a:pt x="117067" y="102361"/>
                  </a:lnTo>
                  <a:cubicBezTo>
                    <a:pt x="121558" y="105126"/>
                    <a:pt x="122957" y="111008"/>
                    <a:pt x="120190" y="115498"/>
                  </a:cubicBezTo>
                  <a:cubicBezTo>
                    <a:pt x="119643" y="116387"/>
                    <a:pt x="118956" y="117180"/>
                    <a:pt x="118151" y="117845"/>
                  </a:cubicBezTo>
                  <a:cubicBezTo>
                    <a:pt x="112891" y="122536"/>
                    <a:pt x="106956" y="126416"/>
                    <a:pt x="100550" y="129356"/>
                  </a:cubicBezTo>
                  <a:cubicBezTo>
                    <a:pt x="89406" y="134142"/>
                    <a:pt x="77369" y="136483"/>
                    <a:pt x="65245" y="136221"/>
                  </a:cubicBezTo>
                  <a:cubicBezTo>
                    <a:pt x="45078" y="136221"/>
                    <a:pt x="29165" y="130663"/>
                    <a:pt x="17500" y="119549"/>
                  </a:cubicBezTo>
                  <a:cubicBezTo>
                    <a:pt x="5690" y="108019"/>
                    <a:pt x="-654" y="92009"/>
                    <a:pt x="53" y="75520"/>
                  </a:cubicBezTo>
                  <a:cubicBezTo>
                    <a:pt x="-427" y="34302"/>
                    <a:pt x="32603" y="501"/>
                    <a:pt x="73818" y="23"/>
                  </a:cubicBezTo>
                  <a:cubicBezTo>
                    <a:pt x="74917" y="10"/>
                    <a:pt x="76017" y="22"/>
                    <a:pt x="77116" y="58"/>
                  </a:cubicBezTo>
                  <a:cubicBezTo>
                    <a:pt x="96152" y="-748"/>
                    <a:pt x="114564" y="6927"/>
                    <a:pt x="127390" y="21014"/>
                  </a:cubicBezTo>
                  <a:cubicBezTo>
                    <a:pt x="134204" y="28498"/>
                    <a:pt x="125016" y="35157"/>
                    <a:pt x="125016" y="35157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 27">
              <a:extLst>
                <a:ext uri="{FF2B5EF4-FFF2-40B4-BE49-F238E27FC236}">
                  <a16:creationId xmlns:a16="http://schemas.microsoft.com/office/drawing/2014/main" id="{9D742B5D-27F3-2E4F-B626-BAFEBE93D68F}"/>
                </a:ext>
              </a:extLst>
            </p:cNvPr>
            <p:cNvSpPr/>
            <p:nvPr/>
          </p:nvSpPr>
          <p:spPr>
            <a:xfrm>
              <a:off x="1868144" y="6385652"/>
              <a:ext cx="136176" cy="136181"/>
            </a:xfrm>
            <a:custGeom>
              <a:avLst/>
              <a:gdLst>
                <a:gd name="connsiteX0" fmla="*/ 127968 w 136176"/>
                <a:gd name="connsiteY0" fmla="*/ 31238 h 136181"/>
                <a:gd name="connsiteX1" fmla="*/ 105515 w 136176"/>
                <a:gd name="connsiteY1" fmla="*/ 8011 h 136181"/>
                <a:gd name="connsiteX2" fmla="*/ 73048 w 136176"/>
                <a:gd name="connsiteY2" fmla="*/ 10 h 136181"/>
                <a:gd name="connsiteX3" fmla="*/ 21432 w 136176"/>
                <a:gd name="connsiteY3" fmla="*/ 21844 h 136181"/>
                <a:gd name="connsiteX4" fmla="*/ 63 w 136176"/>
                <a:gd name="connsiteY4" fmla="*/ 75266 h 136181"/>
                <a:gd name="connsiteX5" fmla="*/ 17148 w 136176"/>
                <a:gd name="connsiteY5" fmla="*/ 119553 h 136181"/>
                <a:gd name="connsiteX6" fmla="*/ 63861 w 136176"/>
                <a:gd name="connsiteY6" fmla="*/ 136173 h 136181"/>
                <a:gd name="connsiteX7" fmla="*/ 98340 w 136176"/>
                <a:gd name="connsiteY7" fmla="*/ 128998 h 136181"/>
                <a:gd name="connsiteX8" fmla="*/ 114806 w 136176"/>
                <a:gd name="connsiteY8" fmla="*/ 118056 h 136181"/>
                <a:gd name="connsiteX9" fmla="*/ 115828 w 136176"/>
                <a:gd name="connsiteY9" fmla="*/ 106274 h 136181"/>
                <a:gd name="connsiteX10" fmla="*/ 112586 w 136176"/>
                <a:gd name="connsiteY10" fmla="*/ 103913 h 136181"/>
                <a:gd name="connsiteX11" fmla="*/ 105876 w 136176"/>
                <a:gd name="connsiteY11" fmla="*/ 100403 h 136181"/>
                <a:gd name="connsiteX12" fmla="*/ 86727 w 136176"/>
                <a:gd name="connsiteY12" fmla="*/ 101023 h 136181"/>
                <a:gd name="connsiteX13" fmla="*/ 63654 w 136176"/>
                <a:gd name="connsiteY13" fmla="*/ 106907 h 136181"/>
                <a:gd name="connsiteX14" fmla="*/ 40479 w 136176"/>
                <a:gd name="connsiteY14" fmla="*/ 98906 h 136181"/>
                <a:gd name="connsiteX15" fmla="*/ 31601 w 136176"/>
                <a:gd name="connsiteY15" fmla="*/ 77382 h 136181"/>
                <a:gd name="connsiteX16" fmla="*/ 119658 w 136176"/>
                <a:gd name="connsiteY16" fmla="*/ 77382 h 136181"/>
                <a:gd name="connsiteX17" fmla="*/ 136175 w 136176"/>
                <a:gd name="connsiteY17" fmla="*/ 64272 h 136181"/>
                <a:gd name="connsiteX18" fmla="*/ 127968 w 136176"/>
                <a:gd name="connsiteY18" fmla="*/ 31238 h 136181"/>
                <a:gd name="connsiteX19" fmla="*/ 36040 w 136176"/>
                <a:gd name="connsiteY19" fmla="*/ 54104 h 136181"/>
                <a:gd name="connsiteX20" fmla="*/ 50286 w 136176"/>
                <a:gd name="connsiteY20" fmla="*/ 36193 h 136181"/>
                <a:gd name="connsiteX21" fmla="*/ 71397 w 136176"/>
                <a:gd name="connsiteY21" fmla="*/ 29896 h 136181"/>
                <a:gd name="connsiteX22" fmla="*/ 91527 w 136176"/>
                <a:gd name="connsiteY22" fmla="*/ 36038 h 136181"/>
                <a:gd name="connsiteX23" fmla="*/ 103399 w 136176"/>
                <a:gd name="connsiteY23" fmla="*/ 54104 h 13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176" h="136181">
                  <a:moveTo>
                    <a:pt x="127968" y="31238"/>
                  </a:moveTo>
                  <a:cubicBezTo>
                    <a:pt x="122889" y="21484"/>
                    <a:pt x="115090" y="13415"/>
                    <a:pt x="105515" y="8011"/>
                  </a:cubicBezTo>
                  <a:cubicBezTo>
                    <a:pt x="95574" y="2569"/>
                    <a:pt x="84383" y="-189"/>
                    <a:pt x="73048" y="10"/>
                  </a:cubicBezTo>
                  <a:cubicBezTo>
                    <a:pt x="53543" y="-270"/>
                    <a:pt x="34816" y="7652"/>
                    <a:pt x="21432" y="21844"/>
                  </a:cubicBezTo>
                  <a:cubicBezTo>
                    <a:pt x="7362" y="36017"/>
                    <a:pt x="-350" y="55298"/>
                    <a:pt x="63" y="75266"/>
                  </a:cubicBezTo>
                  <a:cubicBezTo>
                    <a:pt x="-701" y="91770"/>
                    <a:pt x="5498" y="107837"/>
                    <a:pt x="17148" y="119553"/>
                  </a:cubicBezTo>
                  <a:cubicBezTo>
                    <a:pt x="28468" y="130633"/>
                    <a:pt x="44040" y="136173"/>
                    <a:pt x="63861" y="136173"/>
                  </a:cubicBezTo>
                  <a:cubicBezTo>
                    <a:pt x="75743" y="136345"/>
                    <a:pt x="87516" y="133895"/>
                    <a:pt x="98340" y="128998"/>
                  </a:cubicBezTo>
                  <a:cubicBezTo>
                    <a:pt x="104384" y="126264"/>
                    <a:pt x="109943" y="122569"/>
                    <a:pt x="114806" y="118056"/>
                  </a:cubicBezTo>
                  <a:cubicBezTo>
                    <a:pt x="118342" y="115085"/>
                    <a:pt x="118801" y="109810"/>
                    <a:pt x="115828" y="106274"/>
                  </a:cubicBezTo>
                  <a:cubicBezTo>
                    <a:pt x="114955" y="105236"/>
                    <a:pt x="113841" y="104426"/>
                    <a:pt x="112586" y="103913"/>
                  </a:cubicBezTo>
                  <a:lnTo>
                    <a:pt x="105876" y="100403"/>
                  </a:lnTo>
                  <a:cubicBezTo>
                    <a:pt x="99734" y="97679"/>
                    <a:pt x="92683" y="97908"/>
                    <a:pt x="86727" y="101023"/>
                  </a:cubicBezTo>
                  <a:cubicBezTo>
                    <a:pt x="79635" y="104848"/>
                    <a:pt x="71712" y="106869"/>
                    <a:pt x="63654" y="106907"/>
                  </a:cubicBezTo>
                  <a:cubicBezTo>
                    <a:pt x="55184" y="107360"/>
                    <a:pt x="46869" y="104490"/>
                    <a:pt x="40479" y="98906"/>
                  </a:cubicBezTo>
                  <a:cubicBezTo>
                    <a:pt x="34832" y="93159"/>
                    <a:pt x="31647" y="85439"/>
                    <a:pt x="31601" y="77382"/>
                  </a:cubicBezTo>
                  <a:lnTo>
                    <a:pt x="119658" y="77382"/>
                  </a:lnTo>
                  <a:cubicBezTo>
                    <a:pt x="119658" y="77382"/>
                    <a:pt x="136175" y="77382"/>
                    <a:pt x="136175" y="64272"/>
                  </a:cubicBezTo>
                  <a:cubicBezTo>
                    <a:pt x="136263" y="52746"/>
                    <a:pt x="133439" y="41383"/>
                    <a:pt x="127968" y="31238"/>
                  </a:cubicBezTo>
                  <a:close/>
                  <a:moveTo>
                    <a:pt x="36040" y="54104"/>
                  </a:moveTo>
                  <a:cubicBezTo>
                    <a:pt x="38909" y="46855"/>
                    <a:pt x="43870" y="40622"/>
                    <a:pt x="50286" y="36193"/>
                  </a:cubicBezTo>
                  <a:cubicBezTo>
                    <a:pt x="56531" y="32017"/>
                    <a:pt x="63887" y="29822"/>
                    <a:pt x="71397" y="29896"/>
                  </a:cubicBezTo>
                  <a:cubicBezTo>
                    <a:pt x="78597" y="29705"/>
                    <a:pt x="85663" y="31861"/>
                    <a:pt x="91527" y="36038"/>
                  </a:cubicBezTo>
                  <a:cubicBezTo>
                    <a:pt x="97370" y="40585"/>
                    <a:pt x="101540" y="46937"/>
                    <a:pt x="103399" y="54104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 28">
              <a:extLst>
                <a:ext uri="{FF2B5EF4-FFF2-40B4-BE49-F238E27FC236}">
                  <a16:creationId xmlns:a16="http://schemas.microsoft.com/office/drawing/2014/main" id="{F512BFAE-5940-4C4F-86D3-A522CE764382}"/>
                </a:ext>
              </a:extLst>
            </p:cNvPr>
            <p:cNvSpPr/>
            <p:nvPr/>
          </p:nvSpPr>
          <p:spPr>
            <a:xfrm>
              <a:off x="2711397" y="6385652"/>
              <a:ext cx="136126" cy="136180"/>
            </a:xfrm>
            <a:custGeom>
              <a:avLst/>
              <a:gdLst>
                <a:gd name="connsiteX0" fmla="*/ 127968 w 136126"/>
                <a:gd name="connsiteY0" fmla="*/ 31238 h 136180"/>
                <a:gd name="connsiteX1" fmla="*/ 105515 w 136126"/>
                <a:gd name="connsiteY1" fmla="*/ 8011 h 136180"/>
                <a:gd name="connsiteX2" fmla="*/ 73048 w 136126"/>
                <a:gd name="connsiteY2" fmla="*/ 10 h 136180"/>
                <a:gd name="connsiteX3" fmla="*/ 21432 w 136126"/>
                <a:gd name="connsiteY3" fmla="*/ 21844 h 136180"/>
                <a:gd name="connsiteX4" fmla="*/ 63 w 136126"/>
                <a:gd name="connsiteY4" fmla="*/ 75266 h 136180"/>
                <a:gd name="connsiteX5" fmla="*/ 17148 w 136126"/>
                <a:gd name="connsiteY5" fmla="*/ 119553 h 136180"/>
                <a:gd name="connsiteX6" fmla="*/ 63912 w 136126"/>
                <a:gd name="connsiteY6" fmla="*/ 136173 h 136180"/>
                <a:gd name="connsiteX7" fmla="*/ 98392 w 136126"/>
                <a:gd name="connsiteY7" fmla="*/ 128998 h 136180"/>
                <a:gd name="connsiteX8" fmla="*/ 114806 w 136126"/>
                <a:gd name="connsiteY8" fmla="*/ 118107 h 136180"/>
                <a:gd name="connsiteX9" fmla="*/ 115683 w 136126"/>
                <a:gd name="connsiteY9" fmla="*/ 106241 h 136180"/>
                <a:gd name="connsiteX10" fmla="*/ 112535 w 136126"/>
                <a:gd name="connsiteY10" fmla="*/ 103965 h 136180"/>
                <a:gd name="connsiteX11" fmla="*/ 105876 w 136126"/>
                <a:gd name="connsiteY11" fmla="*/ 100455 h 136180"/>
                <a:gd name="connsiteX12" fmla="*/ 86727 w 136126"/>
                <a:gd name="connsiteY12" fmla="*/ 101074 h 136180"/>
                <a:gd name="connsiteX13" fmla="*/ 63603 w 136126"/>
                <a:gd name="connsiteY13" fmla="*/ 106958 h 136180"/>
                <a:gd name="connsiteX14" fmla="*/ 40427 w 136126"/>
                <a:gd name="connsiteY14" fmla="*/ 98958 h 136180"/>
                <a:gd name="connsiteX15" fmla="*/ 31549 w 136126"/>
                <a:gd name="connsiteY15" fmla="*/ 77434 h 136180"/>
                <a:gd name="connsiteX16" fmla="*/ 119606 w 136126"/>
                <a:gd name="connsiteY16" fmla="*/ 77434 h 136180"/>
                <a:gd name="connsiteX17" fmla="*/ 136123 w 136126"/>
                <a:gd name="connsiteY17" fmla="*/ 64324 h 136180"/>
                <a:gd name="connsiteX18" fmla="*/ 127968 w 136126"/>
                <a:gd name="connsiteY18" fmla="*/ 31238 h 136180"/>
                <a:gd name="connsiteX19" fmla="*/ 36040 w 136126"/>
                <a:gd name="connsiteY19" fmla="*/ 54104 h 136180"/>
                <a:gd name="connsiteX20" fmla="*/ 50337 w 136126"/>
                <a:gd name="connsiteY20" fmla="*/ 36193 h 136180"/>
                <a:gd name="connsiteX21" fmla="*/ 71397 w 136126"/>
                <a:gd name="connsiteY21" fmla="*/ 29896 h 136180"/>
                <a:gd name="connsiteX22" fmla="*/ 91527 w 136126"/>
                <a:gd name="connsiteY22" fmla="*/ 36038 h 136180"/>
                <a:gd name="connsiteX23" fmla="*/ 103450 w 136126"/>
                <a:gd name="connsiteY23" fmla="*/ 54104 h 13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126" h="136180">
                  <a:moveTo>
                    <a:pt x="127968" y="31238"/>
                  </a:moveTo>
                  <a:cubicBezTo>
                    <a:pt x="122889" y="21484"/>
                    <a:pt x="115090" y="13415"/>
                    <a:pt x="105515" y="8011"/>
                  </a:cubicBezTo>
                  <a:cubicBezTo>
                    <a:pt x="95574" y="2569"/>
                    <a:pt x="84383" y="-189"/>
                    <a:pt x="73048" y="10"/>
                  </a:cubicBezTo>
                  <a:cubicBezTo>
                    <a:pt x="53543" y="-263"/>
                    <a:pt x="34821" y="7657"/>
                    <a:pt x="21432" y="21844"/>
                  </a:cubicBezTo>
                  <a:cubicBezTo>
                    <a:pt x="7362" y="36017"/>
                    <a:pt x="-350" y="55298"/>
                    <a:pt x="63" y="75266"/>
                  </a:cubicBezTo>
                  <a:cubicBezTo>
                    <a:pt x="-701" y="91770"/>
                    <a:pt x="5498" y="107837"/>
                    <a:pt x="17148" y="119553"/>
                  </a:cubicBezTo>
                  <a:cubicBezTo>
                    <a:pt x="28571" y="130633"/>
                    <a:pt x="44159" y="136173"/>
                    <a:pt x="63912" y="136173"/>
                  </a:cubicBezTo>
                  <a:cubicBezTo>
                    <a:pt x="75794" y="136333"/>
                    <a:pt x="87563" y="133884"/>
                    <a:pt x="98392" y="128998"/>
                  </a:cubicBezTo>
                  <a:cubicBezTo>
                    <a:pt x="104405" y="126258"/>
                    <a:pt x="109944" y="122582"/>
                    <a:pt x="114806" y="118107"/>
                  </a:cubicBezTo>
                  <a:cubicBezTo>
                    <a:pt x="118326" y="115073"/>
                    <a:pt x="118718" y="109760"/>
                    <a:pt x="115683" y="106241"/>
                  </a:cubicBezTo>
                  <a:cubicBezTo>
                    <a:pt x="114826" y="105247"/>
                    <a:pt x="113748" y="104467"/>
                    <a:pt x="112535" y="103965"/>
                  </a:cubicBezTo>
                  <a:lnTo>
                    <a:pt x="105876" y="100455"/>
                  </a:lnTo>
                  <a:cubicBezTo>
                    <a:pt x="99729" y="97739"/>
                    <a:pt x="92683" y="97966"/>
                    <a:pt x="86727" y="101074"/>
                  </a:cubicBezTo>
                  <a:cubicBezTo>
                    <a:pt x="79614" y="104894"/>
                    <a:pt x="71675" y="106914"/>
                    <a:pt x="63603" y="106958"/>
                  </a:cubicBezTo>
                  <a:cubicBezTo>
                    <a:pt x="55132" y="107401"/>
                    <a:pt x="46822" y="104532"/>
                    <a:pt x="40427" y="98958"/>
                  </a:cubicBezTo>
                  <a:cubicBezTo>
                    <a:pt x="34780" y="93211"/>
                    <a:pt x="31595" y="85490"/>
                    <a:pt x="31549" y="77434"/>
                  </a:cubicBezTo>
                  <a:lnTo>
                    <a:pt x="119606" y="77434"/>
                  </a:lnTo>
                  <a:cubicBezTo>
                    <a:pt x="119606" y="77434"/>
                    <a:pt x="136123" y="77434"/>
                    <a:pt x="136123" y="64324"/>
                  </a:cubicBezTo>
                  <a:cubicBezTo>
                    <a:pt x="136237" y="52784"/>
                    <a:pt x="133429" y="41403"/>
                    <a:pt x="127968" y="31238"/>
                  </a:cubicBezTo>
                  <a:close/>
                  <a:moveTo>
                    <a:pt x="36040" y="54104"/>
                  </a:moveTo>
                  <a:cubicBezTo>
                    <a:pt x="38909" y="46840"/>
                    <a:pt x="43890" y="40602"/>
                    <a:pt x="50337" y="36193"/>
                  </a:cubicBezTo>
                  <a:cubicBezTo>
                    <a:pt x="56557" y="32009"/>
                    <a:pt x="63902" y="29814"/>
                    <a:pt x="71397" y="29896"/>
                  </a:cubicBezTo>
                  <a:cubicBezTo>
                    <a:pt x="78597" y="29705"/>
                    <a:pt x="85658" y="31861"/>
                    <a:pt x="91527" y="36038"/>
                  </a:cubicBezTo>
                  <a:cubicBezTo>
                    <a:pt x="97385" y="40580"/>
                    <a:pt x="101577" y="46932"/>
                    <a:pt x="103450" y="54104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 29">
              <a:extLst>
                <a:ext uri="{FF2B5EF4-FFF2-40B4-BE49-F238E27FC236}">
                  <a16:creationId xmlns:a16="http://schemas.microsoft.com/office/drawing/2014/main" id="{FC3FD7D4-6C0D-7D44-9B75-FDD7CE5FC63A}"/>
                </a:ext>
              </a:extLst>
            </p:cNvPr>
            <p:cNvSpPr/>
            <p:nvPr/>
          </p:nvSpPr>
          <p:spPr>
            <a:xfrm>
              <a:off x="1370048" y="6385649"/>
              <a:ext cx="136126" cy="136236"/>
            </a:xfrm>
            <a:custGeom>
              <a:avLst/>
              <a:gdLst>
                <a:gd name="connsiteX0" fmla="*/ 127968 w 136126"/>
                <a:gd name="connsiteY0" fmla="*/ 31241 h 136236"/>
                <a:gd name="connsiteX1" fmla="*/ 105515 w 136126"/>
                <a:gd name="connsiteY1" fmla="*/ 8014 h 136236"/>
                <a:gd name="connsiteX2" fmla="*/ 72842 w 136126"/>
                <a:gd name="connsiteY2" fmla="*/ 13 h 136236"/>
                <a:gd name="connsiteX3" fmla="*/ 21226 w 136126"/>
                <a:gd name="connsiteY3" fmla="*/ 21847 h 136236"/>
                <a:gd name="connsiteX4" fmla="*/ 63 w 136126"/>
                <a:gd name="connsiteY4" fmla="*/ 75269 h 136236"/>
                <a:gd name="connsiteX5" fmla="*/ 17148 w 136126"/>
                <a:gd name="connsiteY5" fmla="*/ 119556 h 136236"/>
                <a:gd name="connsiteX6" fmla="*/ 63603 w 136126"/>
                <a:gd name="connsiteY6" fmla="*/ 136228 h 136236"/>
                <a:gd name="connsiteX7" fmla="*/ 98082 w 136126"/>
                <a:gd name="connsiteY7" fmla="*/ 129053 h 136236"/>
                <a:gd name="connsiteX8" fmla="*/ 114548 w 136126"/>
                <a:gd name="connsiteY8" fmla="*/ 118110 h 136236"/>
                <a:gd name="connsiteX9" fmla="*/ 115570 w 136126"/>
                <a:gd name="connsiteY9" fmla="*/ 106329 h 136236"/>
                <a:gd name="connsiteX10" fmla="*/ 112328 w 136126"/>
                <a:gd name="connsiteY10" fmla="*/ 103968 h 136236"/>
                <a:gd name="connsiteX11" fmla="*/ 105618 w 136126"/>
                <a:gd name="connsiteY11" fmla="*/ 100458 h 136236"/>
                <a:gd name="connsiteX12" fmla="*/ 86469 w 136126"/>
                <a:gd name="connsiteY12" fmla="*/ 101077 h 136236"/>
                <a:gd name="connsiteX13" fmla="*/ 63396 w 136126"/>
                <a:gd name="connsiteY13" fmla="*/ 106961 h 136236"/>
                <a:gd name="connsiteX14" fmla="*/ 40220 w 136126"/>
                <a:gd name="connsiteY14" fmla="*/ 98961 h 136236"/>
                <a:gd name="connsiteX15" fmla="*/ 31549 w 136126"/>
                <a:gd name="connsiteY15" fmla="*/ 77437 h 136236"/>
                <a:gd name="connsiteX16" fmla="*/ 119606 w 136126"/>
                <a:gd name="connsiteY16" fmla="*/ 77437 h 136236"/>
                <a:gd name="connsiteX17" fmla="*/ 136123 w 136126"/>
                <a:gd name="connsiteY17" fmla="*/ 64327 h 136236"/>
                <a:gd name="connsiteX18" fmla="*/ 127968 w 136126"/>
                <a:gd name="connsiteY18" fmla="*/ 31241 h 136236"/>
                <a:gd name="connsiteX19" fmla="*/ 35988 w 136126"/>
                <a:gd name="connsiteY19" fmla="*/ 54107 h 136236"/>
                <a:gd name="connsiteX20" fmla="*/ 50286 w 136126"/>
                <a:gd name="connsiteY20" fmla="*/ 36196 h 136236"/>
                <a:gd name="connsiteX21" fmla="*/ 71397 w 136126"/>
                <a:gd name="connsiteY21" fmla="*/ 29899 h 136236"/>
                <a:gd name="connsiteX22" fmla="*/ 91527 w 136126"/>
                <a:gd name="connsiteY22" fmla="*/ 36041 h 136236"/>
                <a:gd name="connsiteX23" fmla="*/ 103399 w 136126"/>
                <a:gd name="connsiteY23" fmla="*/ 54107 h 136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126" h="136236">
                  <a:moveTo>
                    <a:pt x="127968" y="31241"/>
                  </a:moveTo>
                  <a:cubicBezTo>
                    <a:pt x="122863" y="21506"/>
                    <a:pt x="115069" y="13444"/>
                    <a:pt x="105515" y="8014"/>
                  </a:cubicBezTo>
                  <a:cubicBezTo>
                    <a:pt x="95507" y="2543"/>
                    <a:pt x="84244" y="-215"/>
                    <a:pt x="72842" y="13"/>
                  </a:cubicBezTo>
                  <a:cubicBezTo>
                    <a:pt x="53336" y="-267"/>
                    <a:pt x="34610" y="7655"/>
                    <a:pt x="21226" y="21847"/>
                  </a:cubicBezTo>
                  <a:cubicBezTo>
                    <a:pt x="7227" y="36054"/>
                    <a:pt x="-407" y="55331"/>
                    <a:pt x="63" y="75269"/>
                  </a:cubicBezTo>
                  <a:cubicBezTo>
                    <a:pt x="-701" y="91773"/>
                    <a:pt x="5498" y="107840"/>
                    <a:pt x="17148" y="119556"/>
                  </a:cubicBezTo>
                  <a:cubicBezTo>
                    <a:pt x="28504" y="130705"/>
                    <a:pt x="43988" y="136262"/>
                    <a:pt x="63603" y="136228"/>
                  </a:cubicBezTo>
                  <a:cubicBezTo>
                    <a:pt x="75485" y="136400"/>
                    <a:pt x="87258" y="133950"/>
                    <a:pt x="98082" y="129053"/>
                  </a:cubicBezTo>
                  <a:cubicBezTo>
                    <a:pt x="104126" y="126318"/>
                    <a:pt x="109685" y="122623"/>
                    <a:pt x="114548" y="118110"/>
                  </a:cubicBezTo>
                  <a:cubicBezTo>
                    <a:pt x="118083" y="115139"/>
                    <a:pt x="118543" y="109865"/>
                    <a:pt x="115570" y="106329"/>
                  </a:cubicBezTo>
                  <a:cubicBezTo>
                    <a:pt x="114697" y="105291"/>
                    <a:pt x="113583" y="104480"/>
                    <a:pt x="112328" y="103968"/>
                  </a:cubicBezTo>
                  <a:lnTo>
                    <a:pt x="105618" y="100458"/>
                  </a:lnTo>
                  <a:cubicBezTo>
                    <a:pt x="99476" y="97734"/>
                    <a:pt x="92425" y="97962"/>
                    <a:pt x="86469" y="101077"/>
                  </a:cubicBezTo>
                  <a:cubicBezTo>
                    <a:pt x="79377" y="104902"/>
                    <a:pt x="71453" y="106923"/>
                    <a:pt x="63396" y="106961"/>
                  </a:cubicBezTo>
                  <a:cubicBezTo>
                    <a:pt x="54926" y="107415"/>
                    <a:pt x="46611" y="104545"/>
                    <a:pt x="40220" y="98961"/>
                  </a:cubicBezTo>
                  <a:cubicBezTo>
                    <a:pt x="34651" y="93181"/>
                    <a:pt x="31539" y="85464"/>
                    <a:pt x="31549" y="77437"/>
                  </a:cubicBezTo>
                  <a:lnTo>
                    <a:pt x="119606" y="77437"/>
                  </a:lnTo>
                  <a:cubicBezTo>
                    <a:pt x="119606" y="77437"/>
                    <a:pt x="136123" y="77437"/>
                    <a:pt x="136123" y="64327"/>
                  </a:cubicBezTo>
                  <a:cubicBezTo>
                    <a:pt x="136237" y="52787"/>
                    <a:pt x="133429" y="41406"/>
                    <a:pt x="127968" y="31241"/>
                  </a:cubicBezTo>
                  <a:close/>
                  <a:moveTo>
                    <a:pt x="35988" y="54107"/>
                  </a:moveTo>
                  <a:cubicBezTo>
                    <a:pt x="38878" y="46854"/>
                    <a:pt x="43854" y="40621"/>
                    <a:pt x="50286" y="36196"/>
                  </a:cubicBezTo>
                  <a:cubicBezTo>
                    <a:pt x="56531" y="32020"/>
                    <a:pt x="63886" y="29825"/>
                    <a:pt x="71397" y="29899"/>
                  </a:cubicBezTo>
                  <a:cubicBezTo>
                    <a:pt x="78597" y="29708"/>
                    <a:pt x="85663" y="31864"/>
                    <a:pt x="91527" y="36041"/>
                  </a:cubicBezTo>
                  <a:cubicBezTo>
                    <a:pt x="97370" y="40588"/>
                    <a:pt x="101540" y="46940"/>
                    <a:pt x="103399" y="54107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 30">
              <a:extLst>
                <a:ext uri="{FF2B5EF4-FFF2-40B4-BE49-F238E27FC236}">
                  <a16:creationId xmlns:a16="http://schemas.microsoft.com/office/drawing/2014/main" id="{459EF9D3-FC04-ED4D-BC2C-407F497AACEF}"/>
                </a:ext>
              </a:extLst>
            </p:cNvPr>
            <p:cNvSpPr/>
            <p:nvPr/>
          </p:nvSpPr>
          <p:spPr>
            <a:xfrm>
              <a:off x="1037950" y="6385653"/>
              <a:ext cx="135675" cy="136231"/>
            </a:xfrm>
            <a:custGeom>
              <a:avLst/>
              <a:gdLst>
                <a:gd name="connsiteX0" fmla="*/ 127968 w 135675"/>
                <a:gd name="connsiteY0" fmla="*/ 31237 h 136231"/>
                <a:gd name="connsiteX1" fmla="*/ 105515 w 135675"/>
                <a:gd name="connsiteY1" fmla="*/ 8010 h 136231"/>
                <a:gd name="connsiteX2" fmla="*/ 73048 w 135675"/>
                <a:gd name="connsiteY2" fmla="*/ 9 h 136231"/>
                <a:gd name="connsiteX3" fmla="*/ 21432 w 135675"/>
                <a:gd name="connsiteY3" fmla="*/ 21843 h 136231"/>
                <a:gd name="connsiteX4" fmla="*/ 63 w 135675"/>
                <a:gd name="connsiteY4" fmla="*/ 75265 h 136231"/>
                <a:gd name="connsiteX5" fmla="*/ 17148 w 135675"/>
                <a:gd name="connsiteY5" fmla="*/ 119552 h 136231"/>
                <a:gd name="connsiteX6" fmla="*/ 63603 w 135675"/>
                <a:gd name="connsiteY6" fmla="*/ 136224 h 136231"/>
                <a:gd name="connsiteX7" fmla="*/ 98082 w 135675"/>
                <a:gd name="connsiteY7" fmla="*/ 129049 h 136231"/>
                <a:gd name="connsiteX8" fmla="*/ 114548 w 135675"/>
                <a:gd name="connsiteY8" fmla="*/ 118107 h 136231"/>
                <a:gd name="connsiteX9" fmla="*/ 115570 w 135675"/>
                <a:gd name="connsiteY9" fmla="*/ 106325 h 136231"/>
                <a:gd name="connsiteX10" fmla="*/ 112328 w 135675"/>
                <a:gd name="connsiteY10" fmla="*/ 103964 h 136231"/>
                <a:gd name="connsiteX11" fmla="*/ 105618 w 135675"/>
                <a:gd name="connsiteY11" fmla="*/ 100454 h 136231"/>
                <a:gd name="connsiteX12" fmla="*/ 86468 w 135675"/>
                <a:gd name="connsiteY12" fmla="*/ 101073 h 136231"/>
                <a:gd name="connsiteX13" fmla="*/ 63396 w 135675"/>
                <a:gd name="connsiteY13" fmla="*/ 106958 h 136231"/>
                <a:gd name="connsiteX14" fmla="*/ 40220 w 135675"/>
                <a:gd name="connsiteY14" fmla="*/ 98957 h 136231"/>
                <a:gd name="connsiteX15" fmla="*/ 31342 w 135675"/>
                <a:gd name="connsiteY15" fmla="*/ 77433 h 136231"/>
                <a:gd name="connsiteX16" fmla="*/ 119090 w 135675"/>
                <a:gd name="connsiteY16" fmla="*/ 77433 h 136231"/>
                <a:gd name="connsiteX17" fmla="*/ 135659 w 135675"/>
                <a:gd name="connsiteY17" fmla="*/ 64323 h 136231"/>
                <a:gd name="connsiteX18" fmla="*/ 127968 w 135675"/>
                <a:gd name="connsiteY18" fmla="*/ 31237 h 136231"/>
                <a:gd name="connsiteX19" fmla="*/ 35988 w 135675"/>
                <a:gd name="connsiteY19" fmla="*/ 54103 h 136231"/>
                <a:gd name="connsiteX20" fmla="*/ 50286 w 135675"/>
                <a:gd name="connsiteY20" fmla="*/ 36192 h 136231"/>
                <a:gd name="connsiteX21" fmla="*/ 71397 w 135675"/>
                <a:gd name="connsiteY21" fmla="*/ 29895 h 136231"/>
                <a:gd name="connsiteX22" fmla="*/ 91475 w 135675"/>
                <a:gd name="connsiteY22" fmla="*/ 36037 h 136231"/>
                <a:gd name="connsiteX23" fmla="*/ 103399 w 135675"/>
                <a:gd name="connsiteY23" fmla="*/ 54103 h 13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5675" h="136231">
                  <a:moveTo>
                    <a:pt x="127968" y="31237"/>
                  </a:moveTo>
                  <a:cubicBezTo>
                    <a:pt x="122863" y="21503"/>
                    <a:pt x="115069" y="13440"/>
                    <a:pt x="105515" y="8010"/>
                  </a:cubicBezTo>
                  <a:cubicBezTo>
                    <a:pt x="95568" y="2575"/>
                    <a:pt x="84383" y="-182"/>
                    <a:pt x="73048" y="9"/>
                  </a:cubicBezTo>
                  <a:cubicBezTo>
                    <a:pt x="53543" y="-270"/>
                    <a:pt x="34816" y="7651"/>
                    <a:pt x="21432" y="21843"/>
                  </a:cubicBezTo>
                  <a:cubicBezTo>
                    <a:pt x="7361" y="36017"/>
                    <a:pt x="-351" y="55297"/>
                    <a:pt x="63" y="75265"/>
                  </a:cubicBezTo>
                  <a:cubicBezTo>
                    <a:pt x="-700" y="91770"/>
                    <a:pt x="5498" y="107837"/>
                    <a:pt x="17148" y="119552"/>
                  </a:cubicBezTo>
                  <a:cubicBezTo>
                    <a:pt x="28504" y="130701"/>
                    <a:pt x="43988" y="136259"/>
                    <a:pt x="63603" y="136224"/>
                  </a:cubicBezTo>
                  <a:cubicBezTo>
                    <a:pt x="75485" y="136391"/>
                    <a:pt x="87253" y="133941"/>
                    <a:pt x="98082" y="129049"/>
                  </a:cubicBezTo>
                  <a:cubicBezTo>
                    <a:pt x="104126" y="126315"/>
                    <a:pt x="109685" y="122620"/>
                    <a:pt x="114548" y="118107"/>
                  </a:cubicBezTo>
                  <a:cubicBezTo>
                    <a:pt x="118083" y="115136"/>
                    <a:pt x="118543" y="109861"/>
                    <a:pt x="115570" y="106325"/>
                  </a:cubicBezTo>
                  <a:cubicBezTo>
                    <a:pt x="114697" y="105287"/>
                    <a:pt x="113582" y="104477"/>
                    <a:pt x="112328" y="103964"/>
                  </a:cubicBezTo>
                  <a:lnTo>
                    <a:pt x="105618" y="100454"/>
                  </a:lnTo>
                  <a:cubicBezTo>
                    <a:pt x="99476" y="97730"/>
                    <a:pt x="92425" y="97958"/>
                    <a:pt x="86468" y="101073"/>
                  </a:cubicBezTo>
                  <a:cubicBezTo>
                    <a:pt x="79376" y="104899"/>
                    <a:pt x="71453" y="106920"/>
                    <a:pt x="63396" y="106958"/>
                  </a:cubicBezTo>
                  <a:cubicBezTo>
                    <a:pt x="54926" y="107411"/>
                    <a:pt x="46610" y="104541"/>
                    <a:pt x="40220" y="98957"/>
                  </a:cubicBezTo>
                  <a:cubicBezTo>
                    <a:pt x="34574" y="93210"/>
                    <a:pt x="31389" y="85490"/>
                    <a:pt x="31342" y="77433"/>
                  </a:cubicBezTo>
                  <a:lnTo>
                    <a:pt x="119090" y="77433"/>
                  </a:lnTo>
                  <a:cubicBezTo>
                    <a:pt x="119090" y="77433"/>
                    <a:pt x="135659" y="77433"/>
                    <a:pt x="135659" y="64323"/>
                  </a:cubicBezTo>
                  <a:cubicBezTo>
                    <a:pt x="135912" y="52823"/>
                    <a:pt x="133269" y="41445"/>
                    <a:pt x="127968" y="31237"/>
                  </a:cubicBezTo>
                  <a:close/>
                  <a:moveTo>
                    <a:pt x="35988" y="54103"/>
                  </a:moveTo>
                  <a:cubicBezTo>
                    <a:pt x="38878" y="46850"/>
                    <a:pt x="43854" y="40618"/>
                    <a:pt x="50286" y="36192"/>
                  </a:cubicBezTo>
                  <a:cubicBezTo>
                    <a:pt x="56526" y="32016"/>
                    <a:pt x="63886" y="29822"/>
                    <a:pt x="71397" y="29895"/>
                  </a:cubicBezTo>
                  <a:cubicBezTo>
                    <a:pt x="78582" y="29697"/>
                    <a:pt x="85632" y="31854"/>
                    <a:pt x="91475" y="36037"/>
                  </a:cubicBezTo>
                  <a:cubicBezTo>
                    <a:pt x="97349" y="40566"/>
                    <a:pt x="101546" y="46923"/>
                    <a:pt x="103399" y="54103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 31">
              <a:extLst>
                <a:ext uri="{FF2B5EF4-FFF2-40B4-BE49-F238E27FC236}">
                  <a16:creationId xmlns:a16="http://schemas.microsoft.com/office/drawing/2014/main" id="{7F337920-B759-1F4A-9420-3C84B4764F87}"/>
                </a:ext>
              </a:extLst>
            </p:cNvPr>
            <p:cNvSpPr/>
            <p:nvPr/>
          </p:nvSpPr>
          <p:spPr>
            <a:xfrm>
              <a:off x="544706" y="6385652"/>
              <a:ext cx="136176" cy="136180"/>
            </a:xfrm>
            <a:custGeom>
              <a:avLst/>
              <a:gdLst>
                <a:gd name="connsiteX0" fmla="*/ 127968 w 136176"/>
                <a:gd name="connsiteY0" fmla="*/ 31238 h 136180"/>
                <a:gd name="connsiteX1" fmla="*/ 105515 w 136176"/>
                <a:gd name="connsiteY1" fmla="*/ 8011 h 136180"/>
                <a:gd name="connsiteX2" fmla="*/ 73048 w 136176"/>
                <a:gd name="connsiteY2" fmla="*/ 10 h 136180"/>
                <a:gd name="connsiteX3" fmla="*/ 21432 w 136176"/>
                <a:gd name="connsiteY3" fmla="*/ 21844 h 136180"/>
                <a:gd name="connsiteX4" fmla="*/ 63 w 136176"/>
                <a:gd name="connsiteY4" fmla="*/ 75266 h 136180"/>
                <a:gd name="connsiteX5" fmla="*/ 17148 w 136176"/>
                <a:gd name="connsiteY5" fmla="*/ 119553 h 136180"/>
                <a:gd name="connsiteX6" fmla="*/ 63912 w 136176"/>
                <a:gd name="connsiteY6" fmla="*/ 136173 h 136180"/>
                <a:gd name="connsiteX7" fmla="*/ 98392 w 136176"/>
                <a:gd name="connsiteY7" fmla="*/ 128998 h 136180"/>
                <a:gd name="connsiteX8" fmla="*/ 114806 w 136176"/>
                <a:gd name="connsiteY8" fmla="*/ 118056 h 136180"/>
                <a:gd name="connsiteX9" fmla="*/ 115827 w 136176"/>
                <a:gd name="connsiteY9" fmla="*/ 106274 h 136180"/>
                <a:gd name="connsiteX10" fmla="*/ 112586 w 136176"/>
                <a:gd name="connsiteY10" fmla="*/ 103913 h 136180"/>
                <a:gd name="connsiteX11" fmla="*/ 105876 w 136176"/>
                <a:gd name="connsiteY11" fmla="*/ 100403 h 136180"/>
                <a:gd name="connsiteX12" fmla="*/ 86726 w 136176"/>
                <a:gd name="connsiteY12" fmla="*/ 101023 h 136180"/>
                <a:gd name="connsiteX13" fmla="*/ 63654 w 136176"/>
                <a:gd name="connsiteY13" fmla="*/ 106907 h 136180"/>
                <a:gd name="connsiteX14" fmla="*/ 40478 w 136176"/>
                <a:gd name="connsiteY14" fmla="*/ 98906 h 136180"/>
                <a:gd name="connsiteX15" fmla="*/ 31600 w 136176"/>
                <a:gd name="connsiteY15" fmla="*/ 77382 h 136180"/>
                <a:gd name="connsiteX16" fmla="*/ 119658 w 136176"/>
                <a:gd name="connsiteY16" fmla="*/ 77382 h 136180"/>
                <a:gd name="connsiteX17" fmla="*/ 136175 w 136176"/>
                <a:gd name="connsiteY17" fmla="*/ 64272 h 136180"/>
                <a:gd name="connsiteX18" fmla="*/ 127968 w 136176"/>
                <a:gd name="connsiteY18" fmla="*/ 31238 h 136180"/>
                <a:gd name="connsiteX19" fmla="*/ 36194 w 136176"/>
                <a:gd name="connsiteY19" fmla="*/ 54104 h 136180"/>
                <a:gd name="connsiteX20" fmla="*/ 50492 w 136176"/>
                <a:gd name="connsiteY20" fmla="*/ 36193 h 136180"/>
                <a:gd name="connsiteX21" fmla="*/ 71551 w 136176"/>
                <a:gd name="connsiteY21" fmla="*/ 29896 h 136180"/>
                <a:gd name="connsiteX22" fmla="*/ 91682 w 136176"/>
                <a:gd name="connsiteY22" fmla="*/ 36038 h 136180"/>
                <a:gd name="connsiteX23" fmla="*/ 103295 w 136176"/>
                <a:gd name="connsiteY23" fmla="*/ 54104 h 13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176" h="136180">
                  <a:moveTo>
                    <a:pt x="127968" y="31238"/>
                  </a:moveTo>
                  <a:cubicBezTo>
                    <a:pt x="122890" y="21484"/>
                    <a:pt x="115090" y="13415"/>
                    <a:pt x="105515" y="8011"/>
                  </a:cubicBezTo>
                  <a:cubicBezTo>
                    <a:pt x="95571" y="2569"/>
                    <a:pt x="84382" y="-189"/>
                    <a:pt x="73048" y="10"/>
                  </a:cubicBezTo>
                  <a:cubicBezTo>
                    <a:pt x="53544" y="-263"/>
                    <a:pt x="34820" y="7657"/>
                    <a:pt x="21432" y="21844"/>
                  </a:cubicBezTo>
                  <a:cubicBezTo>
                    <a:pt x="7361" y="36017"/>
                    <a:pt x="-352" y="55298"/>
                    <a:pt x="63" y="75266"/>
                  </a:cubicBezTo>
                  <a:cubicBezTo>
                    <a:pt x="-700" y="91770"/>
                    <a:pt x="5498" y="107837"/>
                    <a:pt x="17148" y="119553"/>
                  </a:cubicBezTo>
                  <a:cubicBezTo>
                    <a:pt x="28572" y="130633"/>
                    <a:pt x="44160" y="136173"/>
                    <a:pt x="63912" y="136173"/>
                  </a:cubicBezTo>
                  <a:cubicBezTo>
                    <a:pt x="75792" y="136333"/>
                    <a:pt x="87562" y="133884"/>
                    <a:pt x="98392" y="128998"/>
                  </a:cubicBezTo>
                  <a:cubicBezTo>
                    <a:pt x="104415" y="126256"/>
                    <a:pt x="109957" y="122561"/>
                    <a:pt x="114806" y="118056"/>
                  </a:cubicBezTo>
                  <a:cubicBezTo>
                    <a:pt x="118341" y="115085"/>
                    <a:pt x="118798" y="109810"/>
                    <a:pt x="115827" y="106274"/>
                  </a:cubicBezTo>
                  <a:cubicBezTo>
                    <a:pt x="114954" y="105236"/>
                    <a:pt x="113842" y="104426"/>
                    <a:pt x="112586" y="103913"/>
                  </a:cubicBezTo>
                  <a:lnTo>
                    <a:pt x="105876" y="100403"/>
                  </a:lnTo>
                  <a:cubicBezTo>
                    <a:pt x="99732" y="97679"/>
                    <a:pt x="92681" y="97908"/>
                    <a:pt x="86726" y="101023"/>
                  </a:cubicBezTo>
                  <a:cubicBezTo>
                    <a:pt x="79635" y="104848"/>
                    <a:pt x="71711" y="106869"/>
                    <a:pt x="63654" y="106907"/>
                  </a:cubicBezTo>
                  <a:cubicBezTo>
                    <a:pt x="55183" y="107350"/>
                    <a:pt x="46872" y="104480"/>
                    <a:pt x="40478" y="98906"/>
                  </a:cubicBezTo>
                  <a:cubicBezTo>
                    <a:pt x="34832" y="93159"/>
                    <a:pt x="31648" y="85439"/>
                    <a:pt x="31600" y="77382"/>
                  </a:cubicBezTo>
                  <a:lnTo>
                    <a:pt x="119658" y="77382"/>
                  </a:lnTo>
                  <a:cubicBezTo>
                    <a:pt x="119658" y="77382"/>
                    <a:pt x="136175" y="77382"/>
                    <a:pt x="136175" y="64272"/>
                  </a:cubicBezTo>
                  <a:cubicBezTo>
                    <a:pt x="136262" y="52746"/>
                    <a:pt x="133440" y="41383"/>
                    <a:pt x="127968" y="31238"/>
                  </a:cubicBezTo>
                  <a:close/>
                  <a:moveTo>
                    <a:pt x="36194" y="54104"/>
                  </a:moveTo>
                  <a:cubicBezTo>
                    <a:pt x="39066" y="46840"/>
                    <a:pt x="44045" y="40602"/>
                    <a:pt x="50492" y="36193"/>
                  </a:cubicBezTo>
                  <a:cubicBezTo>
                    <a:pt x="56712" y="32009"/>
                    <a:pt x="64056" y="29814"/>
                    <a:pt x="71551" y="29896"/>
                  </a:cubicBezTo>
                  <a:cubicBezTo>
                    <a:pt x="78750" y="29705"/>
                    <a:pt x="85815" y="31861"/>
                    <a:pt x="91682" y="36038"/>
                  </a:cubicBezTo>
                  <a:cubicBezTo>
                    <a:pt x="97425" y="40627"/>
                    <a:pt x="101505" y="46973"/>
                    <a:pt x="103295" y="54104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 32">
              <a:extLst>
                <a:ext uri="{FF2B5EF4-FFF2-40B4-BE49-F238E27FC236}">
                  <a16:creationId xmlns:a16="http://schemas.microsoft.com/office/drawing/2014/main" id="{03132F3F-FF90-6E4C-900C-42954C51D578}"/>
                </a:ext>
              </a:extLst>
            </p:cNvPr>
            <p:cNvSpPr/>
            <p:nvPr/>
          </p:nvSpPr>
          <p:spPr>
            <a:xfrm>
              <a:off x="2184153" y="6385398"/>
              <a:ext cx="89801" cy="136435"/>
            </a:xfrm>
            <a:custGeom>
              <a:avLst/>
              <a:gdLst>
                <a:gd name="connsiteX0" fmla="*/ 87382 w 89801"/>
                <a:gd name="connsiteY0" fmla="*/ 31027 h 136435"/>
                <a:gd name="connsiteX1" fmla="*/ 84440 w 89801"/>
                <a:gd name="connsiteY1" fmla="*/ 35776 h 136435"/>
                <a:gd name="connsiteX2" fmla="*/ 73735 w 89801"/>
                <a:gd name="connsiteY2" fmla="*/ 39442 h 136435"/>
                <a:gd name="connsiteX3" fmla="*/ 70504 w 89801"/>
                <a:gd name="connsiteY3" fmla="*/ 36550 h 136435"/>
                <a:gd name="connsiteX4" fmla="*/ 65755 w 89801"/>
                <a:gd name="connsiteY4" fmla="*/ 33195 h 136435"/>
                <a:gd name="connsiteX5" fmla="*/ 53677 w 89801"/>
                <a:gd name="connsiteY5" fmla="*/ 29066 h 136435"/>
                <a:gd name="connsiteX6" fmla="*/ 46399 w 89801"/>
                <a:gd name="connsiteY6" fmla="*/ 31492 h 136435"/>
                <a:gd name="connsiteX7" fmla="*/ 43405 w 89801"/>
                <a:gd name="connsiteY7" fmla="*/ 36654 h 136435"/>
                <a:gd name="connsiteX8" fmla="*/ 45831 w 89801"/>
                <a:gd name="connsiteY8" fmla="*/ 42383 h 136435"/>
                <a:gd name="connsiteX9" fmla="*/ 59561 w 89801"/>
                <a:gd name="connsiteY9" fmla="*/ 53842 h 136435"/>
                <a:gd name="connsiteX10" fmla="*/ 83614 w 89801"/>
                <a:gd name="connsiteY10" fmla="*/ 76295 h 136435"/>
                <a:gd name="connsiteX11" fmla="*/ 89395 w 89801"/>
                <a:gd name="connsiteY11" fmla="*/ 96580 h 136435"/>
                <a:gd name="connsiteX12" fmla="*/ 77524 w 89801"/>
                <a:gd name="connsiteY12" fmla="*/ 123833 h 136435"/>
                <a:gd name="connsiteX13" fmla="*/ 43302 w 89801"/>
                <a:gd name="connsiteY13" fmla="*/ 136427 h 136435"/>
                <a:gd name="connsiteX14" fmla="*/ 19662 w 89801"/>
                <a:gd name="connsiteY14" fmla="*/ 131266 h 136435"/>
                <a:gd name="connsiteX15" fmla="*/ 3867 w 89801"/>
                <a:gd name="connsiteY15" fmla="*/ 120013 h 136435"/>
                <a:gd name="connsiteX16" fmla="*/ 2789 w 89801"/>
                <a:gd name="connsiteY16" fmla="*/ 104064 h 136435"/>
                <a:gd name="connsiteX17" fmla="*/ 2835 w 89801"/>
                <a:gd name="connsiteY17" fmla="*/ 104012 h 136435"/>
                <a:gd name="connsiteX18" fmla="*/ 7687 w 89801"/>
                <a:gd name="connsiteY18" fmla="*/ 98386 h 136435"/>
                <a:gd name="connsiteX19" fmla="*/ 23760 w 89801"/>
                <a:gd name="connsiteY19" fmla="*/ 97017 h 136435"/>
                <a:gd name="connsiteX20" fmla="*/ 24307 w 89801"/>
                <a:gd name="connsiteY20" fmla="*/ 97509 h 136435"/>
                <a:gd name="connsiteX21" fmla="*/ 44696 w 89801"/>
                <a:gd name="connsiteY21" fmla="*/ 106851 h 136435"/>
                <a:gd name="connsiteX22" fmla="*/ 54761 w 89801"/>
                <a:gd name="connsiteY22" fmla="*/ 103806 h 136435"/>
                <a:gd name="connsiteX23" fmla="*/ 58529 w 89801"/>
                <a:gd name="connsiteY23" fmla="*/ 96631 h 136435"/>
                <a:gd name="connsiteX24" fmla="*/ 55690 w 89801"/>
                <a:gd name="connsiteY24" fmla="*/ 89766 h 136435"/>
                <a:gd name="connsiteX25" fmla="*/ 40205 w 89801"/>
                <a:gd name="connsiteY25" fmla="*/ 77224 h 136435"/>
                <a:gd name="connsiteX26" fmla="*/ 19610 w 89801"/>
                <a:gd name="connsiteY26" fmla="*/ 59003 h 136435"/>
                <a:gd name="connsiteX27" fmla="*/ 11765 w 89801"/>
                <a:gd name="connsiteY27" fmla="*/ 36860 h 136435"/>
                <a:gd name="connsiteX28" fmla="*/ 24049 w 89801"/>
                <a:gd name="connsiteY28" fmla="*/ 10329 h 136435"/>
                <a:gd name="connsiteX29" fmla="*/ 53161 w 89801"/>
                <a:gd name="connsiteY29" fmla="*/ 6 h 136435"/>
                <a:gd name="connsiteX30" fmla="*/ 75562 w 89801"/>
                <a:gd name="connsiteY30" fmla="*/ 5581 h 136435"/>
                <a:gd name="connsiteX31" fmla="*/ 85266 w 89801"/>
                <a:gd name="connsiteY31" fmla="*/ 12549 h 136435"/>
                <a:gd name="connsiteX32" fmla="*/ 87382 w 89801"/>
                <a:gd name="connsiteY32" fmla="*/ 31027 h 13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9801" h="136435">
                  <a:moveTo>
                    <a:pt x="87382" y="31027"/>
                  </a:moveTo>
                  <a:lnTo>
                    <a:pt x="84440" y="35776"/>
                  </a:lnTo>
                  <a:cubicBezTo>
                    <a:pt x="82499" y="39744"/>
                    <a:pt x="77704" y="41386"/>
                    <a:pt x="73735" y="39442"/>
                  </a:cubicBezTo>
                  <a:cubicBezTo>
                    <a:pt x="72414" y="38795"/>
                    <a:pt x="71294" y="37794"/>
                    <a:pt x="70504" y="36550"/>
                  </a:cubicBezTo>
                  <a:cubicBezTo>
                    <a:pt x="69043" y="35265"/>
                    <a:pt x="67453" y="34140"/>
                    <a:pt x="65755" y="33195"/>
                  </a:cubicBezTo>
                  <a:cubicBezTo>
                    <a:pt x="62204" y="30700"/>
                    <a:pt x="58013" y="29268"/>
                    <a:pt x="53677" y="29066"/>
                  </a:cubicBezTo>
                  <a:cubicBezTo>
                    <a:pt x="51045" y="29006"/>
                    <a:pt x="48469" y="29863"/>
                    <a:pt x="46399" y="31492"/>
                  </a:cubicBezTo>
                  <a:cubicBezTo>
                    <a:pt x="44660" y="32661"/>
                    <a:pt x="43555" y="34564"/>
                    <a:pt x="43405" y="36654"/>
                  </a:cubicBezTo>
                  <a:cubicBezTo>
                    <a:pt x="43503" y="38791"/>
                    <a:pt x="44365" y="40823"/>
                    <a:pt x="45831" y="42383"/>
                  </a:cubicBezTo>
                  <a:cubicBezTo>
                    <a:pt x="50017" y="46648"/>
                    <a:pt x="54616" y="50486"/>
                    <a:pt x="59561" y="53842"/>
                  </a:cubicBezTo>
                  <a:cubicBezTo>
                    <a:pt x="68862" y="59823"/>
                    <a:pt x="77007" y="67429"/>
                    <a:pt x="83614" y="76295"/>
                  </a:cubicBezTo>
                  <a:cubicBezTo>
                    <a:pt x="87418" y="82375"/>
                    <a:pt x="89421" y="89408"/>
                    <a:pt x="89395" y="96580"/>
                  </a:cubicBezTo>
                  <a:cubicBezTo>
                    <a:pt x="89106" y="106856"/>
                    <a:pt x="84853" y="116623"/>
                    <a:pt x="77524" y="123833"/>
                  </a:cubicBezTo>
                  <a:cubicBezTo>
                    <a:pt x="69642" y="132229"/>
                    <a:pt x="58235" y="136427"/>
                    <a:pt x="43302" y="136427"/>
                  </a:cubicBezTo>
                  <a:cubicBezTo>
                    <a:pt x="35126" y="136573"/>
                    <a:pt x="27033" y="134806"/>
                    <a:pt x="19662" y="131266"/>
                  </a:cubicBezTo>
                  <a:cubicBezTo>
                    <a:pt x="13933" y="128214"/>
                    <a:pt x="8621" y="124431"/>
                    <a:pt x="3867" y="120013"/>
                  </a:cubicBezTo>
                  <a:cubicBezTo>
                    <a:pt x="-835" y="115906"/>
                    <a:pt x="-1315" y="108766"/>
                    <a:pt x="2789" y="104064"/>
                  </a:cubicBezTo>
                  <a:cubicBezTo>
                    <a:pt x="2804" y="104047"/>
                    <a:pt x="2820" y="104029"/>
                    <a:pt x="2835" y="104012"/>
                  </a:cubicBezTo>
                  <a:lnTo>
                    <a:pt x="7687" y="98386"/>
                  </a:lnTo>
                  <a:cubicBezTo>
                    <a:pt x="11749" y="93569"/>
                    <a:pt x="18944" y="92957"/>
                    <a:pt x="23760" y="97017"/>
                  </a:cubicBezTo>
                  <a:cubicBezTo>
                    <a:pt x="23946" y="97175"/>
                    <a:pt x="24132" y="97339"/>
                    <a:pt x="24307" y="97509"/>
                  </a:cubicBezTo>
                  <a:cubicBezTo>
                    <a:pt x="29908" y="102756"/>
                    <a:pt x="37067" y="106036"/>
                    <a:pt x="44696" y="106851"/>
                  </a:cubicBezTo>
                  <a:cubicBezTo>
                    <a:pt x="48304" y="107041"/>
                    <a:pt x="51865" y="105964"/>
                    <a:pt x="54761" y="103806"/>
                  </a:cubicBezTo>
                  <a:cubicBezTo>
                    <a:pt x="57084" y="102149"/>
                    <a:pt x="58482" y="99486"/>
                    <a:pt x="58529" y="96631"/>
                  </a:cubicBezTo>
                  <a:cubicBezTo>
                    <a:pt x="58415" y="94081"/>
                    <a:pt x="57414" y="91651"/>
                    <a:pt x="55690" y="89766"/>
                  </a:cubicBezTo>
                  <a:cubicBezTo>
                    <a:pt x="50972" y="85066"/>
                    <a:pt x="45785" y="80863"/>
                    <a:pt x="40205" y="77224"/>
                  </a:cubicBezTo>
                  <a:cubicBezTo>
                    <a:pt x="32494" y="72180"/>
                    <a:pt x="25557" y="66042"/>
                    <a:pt x="19610" y="59003"/>
                  </a:cubicBezTo>
                  <a:cubicBezTo>
                    <a:pt x="14604" y="52702"/>
                    <a:pt x="11842" y="44909"/>
                    <a:pt x="11765" y="36860"/>
                  </a:cubicBezTo>
                  <a:cubicBezTo>
                    <a:pt x="11481" y="26581"/>
                    <a:pt x="16023" y="16761"/>
                    <a:pt x="24049" y="10329"/>
                  </a:cubicBezTo>
                  <a:cubicBezTo>
                    <a:pt x="32194" y="3494"/>
                    <a:pt x="42533" y="-172"/>
                    <a:pt x="53161" y="6"/>
                  </a:cubicBezTo>
                  <a:cubicBezTo>
                    <a:pt x="60976" y="-11"/>
                    <a:pt x="68671" y="1904"/>
                    <a:pt x="75562" y="5581"/>
                  </a:cubicBezTo>
                  <a:cubicBezTo>
                    <a:pt x="79057" y="7517"/>
                    <a:pt x="82314" y="9856"/>
                    <a:pt x="85266" y="12549"/>
                  </a:cubicBezTo>
                  <a:cubicBezTo>
                    <a:pt x="90386" y="17366"/>
                    <a:pt x="91284" y="25177"/>
                    <a:pt x="87382" y="31027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 33">
              <a:extLst>
                <a:ext uri="{FF2B5EF4-FFF2-40B4-BE49-F238E27FC236}">
                  <a16:creationId xmlns:a16="http://schemas.microsoft.com/office/drawing/2014/main" id="{ABBD26CC-60CE-944C-A6ED-526034B7E9FF}"/>
                </a:ext>
              </a:extLst>
            </p:cNvPr>
            <p:cNvSpPr/>
            <p:nvPr/>
          </p:nvSpPr>
          <p:spPr>
            <a:xfrm>
              <a:off x="2563805" y="6388989"/>
              <a:ext cx="120185" cy="129481"/>
            </a:xfrm>
            <a:custGeom>
              <a:avLst/>
              <a:gdLst>
                <a:gd name="connsiteX0" fmla="*/ 549 w 120185"/>
                <a:gd name="connsiteY0" fmla="*/ 11642 h 129481"/>
                <a:gd name="connsiteX1" fmla="*/ 5597 w 120185"/>
                <a:gd name="connsiteY1" fmla="*/ 547 h 129481"/>
                <a:gd name="connsiteX2" fmla="*/ 9323 w 120185"/>
                <a:gd name="connsiteY2" fmla="*/ 29 h 129481"/>
                <a:gd name="connsiteX3" fmla="*/ 16343 w 120185"/>
                <a:gd name="connsiteY3" fmla="*/ 29 h 129481"/>
                <a:gd name="connsiteX4" fmla="*/ 31828 w 120185"/>
                <a:gd name="connsiteY4" fmla="*/ 11642 h 129481"/>
                <a:gd name="connsiteX5" fmla="*/ 48603 w 120185"/>
                <a:gd name="connsiteY5" fmla="*/ 71465 h 129481"/>
                <a:gd name="connsiteX6" fmla="*/ 84322 w 120185"/>
                <a:gd name="connsiteY6" fmla="*/ 10455 h 129481"/>
                <a:gd name="connsiteX7" fmla="*/ 102439 w 120185"/>
                <a:gd name="connsiteY7" fmla="*/ 132 h 129481"/>
                <a:gd name="connsiteX8" fmla="*/ 112762 w 120185"/>
                <a:gd name="connsiteY8" fmla="*/ 132 h 129481"/>
                <a:gd name="connsiteX9" fmla="*/ 118750 w 120185"/>
                <a:gd name="connsiteY9" fmla="*/ 10455 h 129481"/>
                <a:gd name="connsiteX10" fmla="*/ 55933 w 120185"/>
                <a:gd name="connsiteY10" fmla="*/ 119158 h 129481"/>
                <a:gd name="connsiteX11" fmla="*/ 42151 w 120185"/>
                <a:gd name="connsiteY11" fmla="*/ 129482 h 129481"/>
                <a:gd name="connsiteX12" fmla="*/ 31105 w 120185"/>
                <a:gd name="connsiteY12" fmla="*/ 117868 h 12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0185" h="129481">
                  <a:moveTo>
                    <a:pt x="549" y="11642"/>
                  </a:moveTo>
                  <a:cubicBezTo>
                    <a:pt x="-1119" y="7184"/>
                    <a:pt x="1142" y="2217"/>
                    <a:pt x="5597" y="547"/>
                  </a:cubicBezTo>
                  <a:cubicBezTo>
                    <a:pt x="6789" y="102"/>
                    <a:pt x="8059" y="-75"/>
                    <a:pt x="9323" y="29"/>
                  </a:cubicBezTo>
                  <a:lnTo>
                    <a:pt x="16343" y="29"/>
                  </a:lnTo>
                  <a:cubicBezTo>
                    <a:pt x="23425" y="276"/>
                    <a:pt x="29608" y="4911"/>
                    <a:pt x="31828" y="11642"/>
                  </a:cubicBezTo>
                  <a:lnTo>
                    <a:pt x="48603" y="71465"/>
                  </a:lnTo>
                  <a:lnTo>
                    <a:pt x="84322" y="10455"/>
                  </a:lnTo>
                  <a:cubicBezTo>
                    <a:pt x="88384" y="4338"/>
                    <a:pt x="95104" y="509"/>
                    <a:pt x="102439" y="132"/>
                  </a:cubicBezTo>
                  <a:lnTo>
                    <a:pt x="112762" y="132"/>
                  </a:lnTo>
                  <a:cubicBezTo>
                    <a:pt x="119369" y="132"/>
                    <a:pt x="122105" y="4829"/>
                    <a:pt x="118750" y="10455"/>
                  </a:cubicBezTo>
                  <a:lnTo>
                    <a:pt x="55933" y="119158"/>
                  </a:lnTo>
                  <a:cubicBezTo>
                    <a:pt x="53104" y="124480"/>
                    <a:pt x="48051" y="128264"/>
                    <a:pt x="42151" y="129482"/>
                  </a:cubicBezTo>
                  <a:cubicBezTo>
                    <a:pt x="37919" y="129482"/>
                    <a:pt x="32963" y="124320"/>
                    <a:pt x="31105" y="117868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 34">
              <a:extLst>
                <a:ext uri="{FF2B5EF4-FFF2-40B4-BE49-F238E27FC236}">
                  <a16:creationId xmlns:a16="http://schemas.microsoft.com/office/drawing/2014/main" id="{000F5121-C353-A342-8DBD-7BCE2D4EDEBE}"/>
                </a:ext>
              </a:extLst>
            </p:cNvPr>
            <p:cNvSpPr/>
            <p:nvPr/>
          </p:nvSpPr>
          <p:spPr>
            <a:xfrm>
              <a:off x="2973031" y="6388979"/>
              <a:ext cx="127571" cy="176823"/>
            </a:xfrm>
            <a:custGeom>
              <a:avLst/>
              <a:gdLst>
                <a:gd name="connsiteX0" fmla="*/ 690 w 127571"/>
                <a:gd name="connsiteY0" fmla="*/ 11497 h 176823"/>
                <a:gd name="connsiteX1" fmla="*/ 4918 w 127571"/>
                <a:gd name="connsiteY1" fmla="*/ 688 h 176823"/>
                <a:gd name="connsiteX2" fmla="*/ 9000 w 127571"/>
                <a:gd name="connsiteY2" fmla="*/ 38 h 176823"/>
                <a:gd name="connsiteX3" fmla="*/ 16072 w 127571"/>
                <a:gd name="connsiteY3" fmla="*/ 38 h 176823"/>
                <a:gd name="connsiteX4" fmla="*/ 31918 w 127571"/>
                <a:gd name="connsiteY4" fmla="*/ 11497 h 176823"/>
                <a:gd name="connsiteX5" fmla="*/ 53390 w 127571"/>
                <a:gd name="connsiteY5" fmla="*/ 76895 h 176823"/>
                <a:gd name="connsiteX6" fmla="*/ 91689 w 127571"/>
                <a:gd name="connsiteY6" fmla="*/ 10465 h 176823"/>
                <a:gd name="connsiteX7" fmla="*/ 109755 w 127571"/>
                <a:gd name="connsiteY7" fmla="*/ 142 h 176823"/>
                <a:gd name="connsiteX8" fmla="*/ 120078 w 127571"/>
                <a:gd name="connsiteY8" fmla="*/ 142 h 176823"/>
                <a:gd name="connsiteX9" fmla="*/ 126169 w 127571"/>
                <a:gd name="connsiteY9" fmla="*/ 10465 h 176823"/>
                <a:gd name="connsiteX10" fmla="*/ 36202 w 127571"/>
                <a:gd name="connsiteY10" fmla="*/ 166500 h 176823"/>
                <a:gd name="connsiteX11" fmla="*/ 18136 w 127571"/>
                <a:gd name="connsiteY11" fmla="*/ 176823 h 176823"/>
                <a:gd name="connsiteX12" fmla="*/ 8691 w 127571"/>
                <a:gd name="connsiteY12" fmla="*/ 176823 h 176823"/>
                <a:gd name="connsiteX13" fmla="*/ 2548 w 127571"/>
                <a:gd name="connsiteY13" fmla="*/ 166500 h 176823"/>
                <a:gd name="connsiteX14" fmla="*/ 33518 w 127571"/>
                <a:gd name="connsiteY14" fmla="*/ 111942 h 17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7571" h="176823">
                  <a:moveTo>
                    <a:pt x="690" y="11497"/>
                  </a:moveTo>
                  <a:cubicBezTo>
                    <a:pt x="-1127" y="7345"/>
                    <a:pt x="768" y="2506"/>
                    <a:pt x="4918" y="688"/>
                  </a:cubicBezTo>
                  <a:cubicBezTo>
                    <a:pt x="6203" y="127"/>
                    <a:pt x="7607" y="-97"/>
                    <a:pt x="9000" y="38"/>
                  </a:cubicBezTo>
                  <a:lnTo>
                    <a:pt x="16072" y="38"/>
                  </a:lnTo>
                  <a:cubicBezTo>
                    <a:pt x="23164" y="357"/>
                    <a:pt x="29394" y="4860"/>
                    <a:pt x="31918" y="11497"/>
                  </a:cubicBezTo>
                  <a:lnTo>
                    <a:pt x="53390" y="76895"/>
                  </a:lnTo>
                  <a:lnTo>
                    <a:pt x="91689" y="10465"/>
                  </a:lnTo>
                  <a:cubicBezTo>
                    <a:pt x="95741" y="4362"/>
                    <a:pt x="102441" y="534"/>
                    <a:pt x="109755" y="142"/>
                  </a:cubicBezTo>
                  <a:lnTo>
                    <a:pt x="120078" y="142"/>
                  </a:lnTo>
                  <a:cubicBezTo>
                    <a:pt x="126737" y="142"/>
                    <a:pt x="129472" y="4839"/>
                    <a:pt x="126169" y="10465"/>
                  </a:cubicBezTo>
                  <a:lnTo>
                    <a:pt x="36202" y="166500"/>
                  </a:lnTo>
                  <a:cubicBezTo>
                    <a:pt x="32161" y="172615"/>
                    <a:pt x="25456" y="176447"/>
                    <a:pt x="18136" y="176823"/>
                  </a:cubicBezTo>
                  <a:lnTo>
                    <a:pt x="8691" y="176823"/>
                  </a:lnTo>
                  <a:cubicBezTo>
                    <a:pt x="2032" y="176823"/>
                    <a:pt x="-703" y="172074"/>
                    <a:pt x="2548" y="166500"/>
                  </a:cubicBezTo>
                  <a:lnTo>
                    <a:pt x="33518" y="111942"/>
                  </a:ln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 35">
              <a:extLst>
                <a:ext uri="{FF2B5EF4-FFF2-40B4-BE49-F238E27FC236}">
                  <a16:creationId xmlns:a16="http://schemas.microsoft.com/office/drawing/2014/main" id="{34192274-06E1-AB4B-BC14-D170395E5770}"/>
                </a:ext>
              </a:extLst>
            </p:cNvPr>
            <p:cNvSpPr/>
            <p:nvPr/>
          </p:nvSpPr>
          <p:spPr>
            <a:xfrm>
              <a:off x="3386235" y="6336005"/>
              <a:ext cx="39284" cy="39283"/>
            </a:xfrm>
            <a:custGeom>
              <a:avLst/>
              <a:gdLst>
                <a:gd name="connsiteX0" fmla="*/ 19616 w 39284"/>
                <a:gd name="connsiteY0" fmla="*/ 3 h 39283"/>
                <a:gd name="connsiteX1" fmla="*/ 33553 w 39284"/>
                <a:gd name="connsiteY1" fmla="*/ 5784 h 39283"/>
                <a:gd name="connsiteX2" fmla="*/ 39282 w 39284"/>
                <a:gd name="connsiteY2" fmla="*/ 19668 h 39283"/>
                <a:gd name="connsiteX3" fmla="*/ 33553 w 39284"/>
                <a:gd name="connsiteY3" fmla="*/ 33501 h 39283"/>
                <a:gd name="connsiteX4" fmla="*/ 5887 w 39284"/>
                <a:gd name="connsiteY4" fmla="*/ 33605 h 39283"/>
                <a:gd name="connsiteX5" fmla="*/ 5783 w 39284"/>
                <a:gd name="connsiteY5" fmla="*/ 33501 h 39283"/>
                <a:gd name="connsiteX6" fmla="*/ 2 w 39284"/>
                <a:gd name="connsiteY6" fmla="*/ 19668 h 39283"/>
                <a:gd name="connsiteX7" fmla="*/ 5783 w 39284"/>
                <a:gd name="connsiteY7" fmla="*/ 5784 h 39283"/>
                <a:gd name="connsiteX8" fmla="*/ 19616 w 39284"/>
                <a:gd name="connsiteY8" fmla="*/ 3 h 39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284" h="39283">
                  <a:moveTo>
                    <a:pt x="19616" y="3"/>
                  </a:moveTo>
                  <a:cubicBezTo>
                    <a:pt x="24861" y="-83"/>
                    <a:pt x="29909" y="2010"/>
                    <a:pt x="33553" y="5784"/>
                  </a:cubicBezTo>
                  <a:cubicBezTo>
                    <a:pt x="37290" y="9428"/>
                    <a:pt x="39360" y="14449"/>
                    <a:pt x="39282" y="19668"/>
                  </a:cubicBezTo>
                  <a:cubicBezTo>
                    <a:pt x="39360" y="24872"/>
                    <a:pt x="37285" y="29876"/>
                    <a:pt x="33553" y="33501"/>
                  </a:cubicBezTo>
                  <a:cubicBezTo>
                    <a:pt x="25945" y="41170"/>
                    <a:pt x="13557" y="41216"/>
                    <a:pt x="5887" y="33605"/>
                  </a:cubicBezTo>
                  <a:cubicBezTo>
                    <a:pt x="5850" y="33571"/>
                    <a:pt x="5820" y="33536"/>
                    <a:pt x="5783" y="33501"/>
                  </a:cubicBezTo>
                  <a:cubicBezTo>
                    <a:pt x="2015" y="29896"/>
                    <a:pt x="-80" y="24883"/>
                    <a:pt x="2" y="19668"/>
                  </a:cubicBezTo>
                  <a:cubicBezTo>
                    <a:pt x="-75" y="14439"/>
                    <a:pt x="2020" y="9412"/>
                    <a:pt x="5783" y="5784"/>
                  </a:cubicBezTo>
                  <a:cubicBezTo>
                    <a:pt x="9402" y="2031"/>
                    <a:pt x="14403" y="-61"/>
                    <a:pt x="19616" y="3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 36">
              <a:extLst>
                <a:ext uri="{FF2B5EF4-FFF2-40B4-BE49-F238E27FC236}">
                  <a16:creationId xmlns:a16="http://schemas.microsoft.com/office/drawing/2014/main" id="{9D101E0C-CBB7-A040-8B3C-7A4F4EF67120}"/>
                </a:ext>
              </a:extLst>
            </p:cNvPr>
            <p:cNvSpPr/>
            <p:nvPr/>
          </p:nvSpPr>
          <p:spPr>
            <a:xfrm>
              <a:off x="3603692" y="6385605"/>
              <a:ext cx="142384" cy="183656"/>
            </a:xfrm>
            <a:custGeom>
              <a:avLst/>
              <a:gdLst>
                <a:gd name="connsiteX0" fmla="*/ 131987 w 142384"/>
                <a:gd name="connsiteY0" fmla="*/ 3412 h 183656"/>
                <a:gd name="connsiteX1" fmla="*/ 124658 w 142384"/>
                <a:gd name="connsiteY1" fmla="*/ 3412 h 183656"/>
                <a:gd name="connsiteX2" fmla="*/ 110928 w 142384"/>
                <a:gd name="connsiteY2" fmla="*/ 15335 h 183656"/>
                <a:gd name="connsiteX3" fmla="*/ 110463 w 142384"/>
                <a:gd name="connsiteY3" fmla="*/ 19052 h 183656"/>
                <a:gd name="connsiteX4" fmla="*/ 110463 w 142384"/>
                <a:gd name="connsiteY4" fmla="*/ 19052 h 183656"/>
                <a:gd name="connsiteX5" fmla="*/ 92552 w 142384"/>
                <a:gd name="connsiteY5" fmla="*/ 4393 h 183656"/>
                <a:gd name="connsiteX6" fmla="*/ 72216 w 142384"/>
                <a:gd name="connsiteY6" fmla="*/ 5 h 183656"/>
                <a:gd name="connsiteX7" fmla="*/ 36704 w 142384"/>
                <a:gd name="connsiteY7" fmla="*/ 9916 h 183656"/>
                <a:gd name="connsiteX8" fmla="*/ 9863 w 142384"/>
                <a:gd name="connsiteY8" fmla="*/ 36601 h 183656"/>
                <a:gd name="connsiteX9" fmla="*/ 5 w 142384"/>
                <a:gd name="connsiteY9" fmla="*/ 72732 h 183656"/>
                <a:gd name="connsiteX10" fmla="*/ 7541 w 142384"/>
                <a:gd name="connsiteY10" fmla="*/ 103702 h 183656"/>
                <a:gd name="connsiteX11" fmla="*/ 28187 w 142384"/>
                <a:gd name="connsiteY11" fmla="*/ 125329 h 183656"/>
                <a:gd name="connsiteX12" fmla="*/ 56937 w 142384"/>
                <a:gd name="connsiteY12" fmla="*/ 133020 h 183656"/>
                <a:gd name="connsiteX13" fmla="*/ 96888 w 142384"/>
                <a:gd name="connsiteY13" fmla="*/ 117535 h 183656"/>
                <a:gd name="connsiteX14" fmla="*/ 90229 w 142384"/>
                <a:gd name="connsiteY14" fmla="*/ 138543 h 183656"/>
                <a:gd name="connsiteX15" fmla="*/ 76964 w 142384"/>
                <a:gd name="connsiteY15" fmla="*/ 149795 h 183656"/>
                <a:gd name="connsiteX16" fmla="*/ 56782 w 142384"/>
                <a:gd name="connsiteY16" fmla="*/ 153976 h 183656"/>
                <a:gd name="connsiteX17" fmla="*/ 55337 w 142384"/>
                <a:gd name="connsiteY17" fmla="*/ 153976 h 183656"/>
                <a:gd name="connsiteX18" fmla="*/ 32368 w 142384"/>
                <a:gd name="connsiteY18" fmla="*/ 147575 h 183656"/>
                <a:gd name="connsiteX19" fmla="*/ 13476 w 142384"/>
                <a:gd name="connsiteY19" fmla="*/ 146543 h 183656"/>
                <a:gd name="connsiteX20" fmla="*/ 6663 w 142384"/>
                <a:gd name="connsiteY20" fmla="*/ 150001 h 183656"/>
                <a:gd name="connsiteX21" fmla="*/ 5115 w 142384"/>
                <a:gd name="connsiteY21" fmla="*/ 165899 h 183656"/>
                <a:gd name="connsiteX22" fmla="*/ 19412 w 142384"/>
                <a:gd name="connsiteY22" fmla="*/ 175706 h 183656"/>
                <a:gd name="connsiteX23" fmla="*/ 97249 w 142384"/>
                <a:gd name="connsiteY23" fmla="*/ 173487 h 183656"/>
                <a:gd name="connsiteX24" fmla="*/ 120631 w 142384"/>
                <a:gd name="connsiteY24" fmla="*/ 147988 h 183656"/>
                <a:gd name="connsiteX25" fmla="*/ 129303 w 142384"/>
                <a:gd name="connsiteY25" fmla="*/ 107418 h 183656"/>
                <a:gd name="connsiteX26" fmla="*/ 142259 w 142384"/>
                <a:gd name="connsiteY26" fmla="*/ 15335 h 183656"/>
                <a:gd name="connsiteX27" fmla="*/ 133659 w 142384"/>
                <a:gd name="connsiteY27" fmla="*/ 3536 h 183656"/>
                <a:gd name="connsiteX28" fmla="*/ 131987 w 142384"/>
                <a:gd name="connsiteY28" fmla="*/ 3412 h 183656"/>
                <a:gd name="connsiteX29" fmla="*/ 101017 w 142384"/>
                <a:gd name="connsiteY29" fmla="*/ 83365 h 183656"/>
                <a:gd name="connsiteX30" fmla="*/ 85533 w 142384"/>
                <a:gd name="connsiteY30" fmla="*/ 98592 h 183656"/>
                <a:gd name="connsiteX31" fmla="*/ 64421 w 142384"/>
                <a:gd name="connsiteY31" fmla="*/ 103753 h 183656"/>
                <a:gd name="connsiteX32" fmla="*/ 40162 w 142384"/>
                <a:gd name="connsiteY32" fmla="*/ 95030 h 183656"/>
                <a:gd name="connsiteX33" fmla="*/ 31078 w 142384"/>
                <a:gd name="connsiteY33" fmla="*/ 71958 h 183656"/>
                <a:gd name="connsiteX34" fmla="*/ 72210 w 142384"/>
                <a:gd name="connsiteY34" fmla="*/ 29890 h 183656"/>
                <a:gd name="connsiteX35" fmla="*/ 73248 w 142384"/>
                <a:gd name="connsiteY35" fmla="*/ 29891 h 183656"/>
                <a:gd name="connsiteX36" fmla="*/ 97198 w 142384"/>
                <a:gd name="connsiteY36" fmla="*/ 39027 h 183656"/>
                <a:gd name="connsiteX37" fmla="*/ 106540 w 142384"/>
                <a:gd name="connsiteY37" fmla="*/ 61790 h 183656"/>
                <a:gd name="connsiteX38" fmla="*/ 100966 w 142384"/>
                <a:gd name="connsiteY38" fmla="*/ 83365 h 18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2384" h="183656">
                  <a:moveTo>
                    <a:pt x="131987" y="3412"/>
                  </a:moveTo>
                  <a:lnTo>
                    <a:pt x="124658" y="3412"/>
                  </a:lnTo>
                  <a:cubicBezTo>
                    <a:pt x="117818" y="3589"/>
                    <a:pt x="112063" y="8587"/>
                    <a:pt x="110928" y="15335"/>
                  </a:cubicBezTo>
                  <a:lnTo>
                    <a:pt x="110463" y="19052"/>
                  </a:lnTo>
                  <a:lnTo>
                    <a:pt x="110463" y="19052"/>
                  </a:lnTo>
                  <a:cubicBezTo>
                    <a:pt x="105591" y="12959"/>
                    <a:pt x="99489" y="7964"/>
                    <a:pt x="92552" y="4393"/>
                  </a:cubicBezTo>
                  <a:cubicBezTo>
                    <a:pt x="86198" y="1399"/>
                    <a:pt x="79241" y="-101"/>
                    <a:pt x="72216" y="5"/>
                  </a:cubicBezTo>
                  <a:cubicBezTo>
                    <a:pt x="59704" y="55"/>
                    <a:pt x="47434" y="3479"/>
                    <a:pt x="36704" y="9916"/>
                  </a:cubicBezTo>
                  <a:cubicBezTo>
                    <a:pt x="25580" y="16315"/>
                    <a:pt x="16326" y="25515"/>
                    <a:pt x="9863" y="36601"/>
                  </a:cubicBezTo>
                  <a:cubicBezTo>
                    <a:pt x="3380" y="47536"/>
                    <a:pt x="-26" y="60020"/>
                    <a:pt x="5" y="72732"/>
                  </a:cubicBezTo>
                  <a:cubicBezTo>
                    <a:pt x="-125" y="83525"/>
                    <a:pt x="2467" y="94175"/>
                    <a:pt x="7541" y="103702"/>
                  </a:cubicBezTo>
                  <a:cubicBezTo>
                    <a:pt x="12253" y="112709"/>
                    <a:pt x="19407" y="120205"/>
                    <a:pt x="28187" y="125329"/>
                  </a:cubicBezTo>
                  <a:cubicBezTo>
                    <a:pt x="36905" y="130429"/>
                    <a:pt x="46836" y="133086"/>
                    <a:pt x="56937" y="133020"/>
                  </a:cubicBezTo>
                  <a:cubicBezTo>
                    <a:pt x="71725" y="133057"/>
                    <a:pt x="85987" y="127529"/>
                    <a:pt x="96888" y="117535"/>
                  </a:cubicBezTo>
                  <a:cubicBezTo>
                    <a:pt x="96227" y="124939"/>
                    <a:pt x="93956" y="132109"/>
                    <a:pt x="90229" y="138543"/>
                  </a:cubicBezTo>
                  <a:cubicBezTo>
                    <a:pt x="86916" y="143434"/>
                    <a:pt x="82332" y="147325"/>
                    <a:pt x="76964" y="149795"/>
                  </a:cubicBezTo>
                  <a:cubicBezTo>
                    <a:pt x="70646" y="152722"/>
                    <a:pt x="63740" y="154152"/>
                    <a:pt x="56782" y="153976"/>
                  </a:cubicBezTo>
                  <a:lnTo>
                    <a:pt x="55337" y="153976"/>
                  </a:lnTo>
                  <a:cubicBezTo>
                    <a:pt x="47249" y="153904"/>
                    <a:pt x="39326" y="151695"/>
                    <a:pt x="32368" y="147575"/>
                  </a:cubicBezTo>
                  <a:cubicBezTo>
                    <a:pt x="26711" y="143876"/>
                    <a:pt x="19505" y="143482"/>
                    <a:pt x="13476" y="146543"/>
                  </a:cubicBezTo>
                  <a:lnTo>
                    <a:pt x="6663" y="150001"/>
                  </a:lnTo>
                  <a:cubicBezTo>
                    <a:pt x="6663" y="150001"/>
                    <a:pt x="-3351" y="157692"/>
                    <a:pt x="5115" y="165899"/>
                  </a:cubicBezTo>
                  <a:cubicBezTo>
                    <a:pt x="9388" y="169834"/>
                    <a:pt x="14204" y="173137"/>
                    <a:pt x="19412" y="175706"/>
                  </a:cubicBezTo>
                  <a:cubicBezTo>
                    <a:pt x="44307" y="187038"/>
                    <a:pt x="73042" y="186219"/>
                    <a:pt x="97249" y="173487"/>
                  </a:cubicBezTo>
                  <a:cubicBezTo>
                    <a:pt x="107444" y="167550"/>
                    <a:pt x="115599" y="158659"/>
                    <a:pt x="120631" y="147988"/>
                  </a:cubicBezTo>
                  <a:cubicBezTo>
                    <a:pt x="125081" y="134846"/>
                    <a:pt x="127992" y="121231"/>
                    <a:pt x="129303" y="107418"/>
                  </a:cubicBezTo>
                  <a:lnTo>
                    <a:pt x="142259" y="15335"/>
                  </a:lnTo>
                  <a:cubicBezTo>
                    <a:pt x="143141" y="9703"/>
                    <a:pt x="139291" y="4421"/>
                    <a:pt x="133659" y="3536"/>
                  </a:cubicBezTo>
                  <a:cubicBezTo>
                    <a:pt x="133107" y="3450"/>
                    <a:pt x="132550" y="3408"/>
                    <a:pt x="131987" y="3412"/>
                  </a:cubicBezTo>
                  <a:close/>
                  <a:moveTo>
                    <a:pt x="101017" y="83365"/>
                  </a:moveTo>
                  <a:cubicBezTo>
                    <a:pt x="97394" y="89799"/>
                    <a:pt x="92026" y="95077"/>
                    <a:pt x="85533" y="98592"/>
                  </a:cubicBezTo>
                  <a:cubicBezTo>
                    <a:pt x="79055" y="102096"/>
                    <a:pt x="71787" y="103874"/>
                    <a:pt x="64421" y="103753"/>
                  </a:cubicBezTo>
                  <a:cubicBezTo>
                    <a:pt x="55492" y="104204"/>
                    <a:pt x="46758" y="101063"/>
                    <a:pt x="40162" y="95030"/>
                  </a:cubicBezTo>
                  <a:cubicBezTo>
                    <a:pt x="33984" y="88988"/>
                    <a:pt x="30675" y="80592"/>
                    <a:pt x="31078" y="71958"/>
                  </a:cubicBezTo>
                  <a:cubicBezTo>
                    <a:pt x="30819" y="48983"/>
                    <a:pt x="49236" y="30149"/>
                    <a:pt x="72210" y="29890"/>
                  </a:cubicBezTo>
                  <a:cubicBezTo>
                    <a:pt x="72556" y="29886"/>
                    <a:pt x="72902" y="29886"/>
                    <a:pt x="73248" y="29891"/>
                  </a:cubicBezTo>
                  <a:cubicBezTo>
                    <a:pt x="82141" y="29553"/>
                    <a:pt x="90787" y="32852"/>
                    <a:pt x="97198" y="39027"/>
                  </a:cubicBezTo>
                  <a:cubicBezTo>
                    <a:pt x="103371" y="44966"/>
                    <a:pt x="106762" y="53227"/>
                    <a:pt x="106540" y="61790"/>
                  </a:cubicBezTo>
                  <a:cubicBezTo>
                    <a:pt x="106623" y="69348"/>
                    <a:pt x="104698" y="76792"/>
                    <a:pt x="100966" y="83365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 37">
              <a:extLst>
                <a:ext uri="{FF2B5EF4-FFF2-40B4-BE49-F238E27FC236}">
                  <a16:creationId xmlns:a16="http://schemas.microsoft.com/office/drawing/2014/main" id="{8668E279-BC7D-9940-8A55-4591B2B3A4C9}"/>
                </a:ext>
              </a:extLst>
            </p:cNvPr>
            <p:cNvSpPr/>
            <p:nvPr/>
          </p:nvSpPr>
          <p:spPr>
            <a:xfrm>
              <a:off x="856916" y="6385626"/>
              <a:ext cx="146882" cy="180335"/>
            </a:xfrm>
            <a:custGeom>
              <a:avLst/>
              <a:gdLst>
                <a:gd name="connsiteX0" fmla="*/ 131752 w 146882"/>
                <a:gd name="connsiteY0" fmla="*/ 18979 h 180335"/>
                <a:gd name="connsiteX1" fmla="*/ 91182 w 146882"/>
                <a:gd name="connsiteY1" fmla="*/ 36 h 180335"/>
                <a:gd name="connsiteX2" fmla="*/ 71155 w 146882"/>
                <a:gd name="connsiteY2" fmla="*/ 3804 h 180335"/>
                <a:gd name="connsiteX3" fmla="*/ 52212 w 146882"/>
                <a:gd name="connsiteY3" fmla="*/ 17482 h 180335"/>
                <a:gd name="connsiteX4" fmla="*/ 52212 w 146882"/>
                <a:gd name="connsiteY4" fmla="*/ 17482 h 180335"/>
                <a:gd name="connsiteX5" fmla="*/ 52625 w 146882"/>
                <a:gd name="connsiteY5" fmla="*/ 14282 h 180335"/>
                <a:gd name="connsiteX6" fmla="*/ 44792 w 146882"/>
                <a:gd name="connsiteY6" fmla="*/ 3551 h 180335"/>
                <a:gd name="connsiteX7" fmla="*/ 43076 w 146882"/>
                <a:gd name="connsiteY7" fmla="*/ 3443 h 180335"/>
                <a:gd name="connsiteX8" fmla="*/ 33682 w 146882"/>
                <a:gd name="connsiteY8" fmla="*/ 3443 h 180335"/>
                <a:gd name="connsiteX9" fmla="*/ 21242 w 146882"/>
                <a:gd name="connsiteY9" fmla="*/ 14282 h 180335"/>
                <a:gd name="connsiteX10" fmla="*/ 131 w 146882"/>
                <a:gd name="connsiteY10" fmla="*/ 169440 h 180335"/>
                <a:gd name="connsiteX11" fmla="*/ 7791 w 146882"/>
                <a:gd name="connsiteY11" fmla="*/ 180205 h 180335"/>
                <a:gd name="connsiteX12" fmla="*/ 9629 w 146882"/>
                <a:gd name="connsiteY12" fmla="*/ 180331 h 180335"/>
                <a:gd name="connsiteX13" fmla="*/ 19384 w 146882"/>
                <a:gd name="connsiteY13" fmla="*/ 180331 h 180335"/>
                <a:gd name="connsiteX14" fmla="*/ 31824 w 146882"/>
                <a:gd name="connsiteY14" fmla="*/ 169440 h 180335"/>
                <a:gd name="connsiteX15" fmla="*/ 39153 w 146882"/>
                <a:gd name="connsiteY15" fmla="*/ 114882 h 180335"/>
                <a:gd name="connsiteX16" fmla="*/ 39153 w 146882"/>
                <a:gd name="connsiteY16" fmla="*/ 114882 h 180335"/>
                <a:gd name="connsiteX17" fmla="*/ 55670 w 146882"/>
                <a:gd name="connsiteY17" fmla="*/ 131038 h 180335"/>
                <a:gd name="connsiteX18" fmla="*/ 77659 w 146882"/>
                <a:gd name="connsiteY18" fmla="*/ 136199 h 180335"/>
                <a:gd name="connsiteX19" fmla="*/ 111467 w 146882"/>
                <a:gd name="connsiteY19" fmla="*/ 126495 h 180335"/>
                <a:gd name="connsiteX20" fmla="*/ 137275 w 146882"/>
                <a:gd name="connsiteY20" fmla="*/ 99397 h 180335"/>
                <a:gd name="connsiteX21" fmla="*/ 146876 w 146882"/>
                <a:gd name="connsiteY21" fmla="*/ 62853 h 180335"/>
                <a:gd name="connsiteX22" fmla="*/ 131752 w 146882"/>
                <a:gd name="connsiteY22" fmla="*/ 18979 h 180335"/>
                <a:gd name="connsiteX23" fmla="*/ 103364 w 146882"/>
                <a:gd name="connsiteY23" fmla="*/ 94493 h 180335"/>
                <a:gd name="connsiteX24" fmla="*/ 74975 w 146882"/>
                <a:gd name="connsiteY24" fmla="*/ 106984 h 180335"/>
                <a:gd name="connsiteX25" fmla="*/ 51747 w 146882"/>
                <a:gd name="connsiteY25" fmla="*/ 97642 h 180335"/>
                <a:gd name="connsiteX26" fmla="*/ 42973 w 146882"/>
                <a:gd name="connsiteY26" fmla="*/ 72970 h 180335"/>
                <a:gd name="connsiteX27" fmla="*/ 49167 w 146882"/>
                <a:gd name="connsiteY27" fmla="*/ 50104 h 180335"/>
                <a:gd name="connsiteX28" fmla="*/ 63671 w 146882"/>
                <a:gd name="connsiteY28" fmla="*/ 33587 h 180335"/>
                <a:gd name="connsiteX29" fmla="*/ 83801 w 146882"/>
                <a:gd name="connsiteY29" fmla="*/ 28425 h 180335"/>
                <a:gd name="connsiteX30" fmla="*/ 106564 w 146882"/>
                <a:gd name="connsiteY30" fmla="*/ 37767 h 180335"/>
                <a:gd name="connsiteX31" fmla="*/ 115442 w 146882"/>
                <a:gd name="connsiteY31" fmla="*/ 62337 h 180335"/>
                <a:gd name="connsiteX32" fmla="*/ 103570 w 146882"/>
                <a:gd name="connsiteY32" fmla="*/ 94493 h 180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6882" h="180335">
                  <a:moveTo>
                    <a:pt x="131752" y="18979"/>
                  </a:moveTo>
                  <a:cubicBezTo>
                    <a:pt x="122081" y="6485"/>
                    <a:pt x="106971" y="-570"/>
                    <a:pt x="91182" y="36"/>
                  </a:cubicBezTo>
                  <a:cubicBezTo>
                    <a:pt x="84322" y="-51"/>
                    <a:pt x="77514" y="1230"/>
                    <a:pt x="71155" y="3804"/>
                  </a:cubicBezTo>
                  <a:cubicBezTo>
                    <a:pt x="64081" y="7207"/>
                    <a:pt x="57667" y="11838"/>
                    <a:pt x="52212" y="17482"/>
                  </a:cubicBezTo>
                  <a:lnTo>
                    <a:pt x="52212" y="17482"/>
                  </a:lnTo>
                  <a:lnTo>
                    <a:pt x="52625" y="14282"/>
                  </a:lnTo>
                  <a:cubicBezTo>
                    <a:pt x="53425" y="9156"/>
                    <a:pt x="49918" y="4352"/>
                    <a:pt x="44792" y="3551"/>
                  </a:cubicBezTo>
                  <a:cubicBezTo>
                    <a:pt x="44225" y="3463"/>
                    <a:pt x="43650" y="3426"/>
                    <a:pt x="43076" y="3443"/>
                  </a:cubicBezTo>
                  <a:lnTo>
                    <a:pt x="33682" y="3443"/>
                  </a:lnTo>
                  <a:cubicBezTo>
                    <a:pt x="27465" y="3587"/>
                    <a:pt x="22235" y="8144"/>
                    <a:pt x="21242" y="14282"/>
                  </a:cubicBezTo>
                  <a:lnTo>
                    <a:pt x="131" y="169440"/>
                  </a:lnTo>
                  <a:cubicBezTo>
                    <a:pt x="-726" y="174528"/>
                    <a:pt x="2703" y="179348"/>
                    <a:pt x="7791" y="180205"/>
                  </a:cubicBezTo>
                  <a:cubicBezTo>
                    <a:pt x="8398" y="180308"/>
                    <a:pt x="9013" y="180349"/>
                    <a:pt x="9629" y="180331"/>
                  </a:cubicBezTo>
                  <a:lnTo>
                    <a:pt x="19384" y="180331"/>
                  </a:lnTo>
                  <a:cubicBezTo>
                    <a:pt x="25617" y="180182"/>
                    <a:pt x="30853" y="175599"/>
                    <a:pt x="31824" y="169440"/>
                  </a:cubicBezTo>
                  <a:lnTo>
                    <a:pt x="39153" y="114882"/>
                  </a:lnTo>
                  <a:lnTo>
                    <a:pt x="39153" y="114882"/>
                  </a:lnTo>
                  <a:cubicBezTo>
                    <a:pt x="43086" y="121670"/>
                    <a:pt x="48797" y="127256"/>
                    <a:pt x="55670" y="131038"/>
                  </a:cubicBezTo>
                  <a:cubicBezTo>
                    <a:pt x="62443" y="134595"/>
                    <a:pt x="70010" y="136371"/>
                    <a:pt x="77659" y="136199"/>
                  </a:cubicBezTo>
                  <a:cubicBezTo>
                    <a:pt x="89608" y="136148"/>
                    <a:pt x="101310" y="132789"/>
                    <a:pt x="111467" y="126495"/>
                  </a:cubicBezTo>
                  <a:cubicBezTo>
                    <a:pt x="122360" y="119960"/>
                    <a:pt x="131279" y="110596"/>
                    <a:pt x="137275" y="99397"/>
                  </a:cubicBezTo>
                  <a:cubicBezTo>
                    <a:pt x="143568" y="88245"/>
                    <a:pt x="146875" y="75658"/>
                    <a:pt x="146876" y="62853"/>
                  </a:cubicBezTo>
                  <a:cubicBezTo>
                    <a:pt x="147089" y="46915"/>
                    <a:pt x="141741" y="31401"/>
                    <a:pt x="131752" y="18979"/>
                  </a:cubicBezTo>
                  <a:close/>
                  <a:moveTo>
                    <a:pt x="103364" y="94493"/>
                  </a:moveTo>
                  <a:cubicBezTo>
                    <a:pt x="96153" y="102567"/>
                    <a:pt x="85799" y="107123"/>
                    <a:pt x="74975" y="106984"/>
                  </a:cubicBezTo>
                  <a:cubicBezTo>
                    <a:pt x="66250" y="107350"/>
                    <a:pt x="57789" y="103947"/>
                    <a:pt x="51747" y="97642"/>
                  </a:cubicBezTo>
                  <a:cubicBezTo>
                    <a:pt x="45702" y="90886"/>
                    <a:pt x="42551" y="82026"/>
                    <a:pt x="42973" y="72970"/>
                  </a:cubicBezTo>
                  <a:cubicBezTo>
                    <a:pt x="43150" y="64958"/>
                    <a:pt x="45276" y="57109"/>
                    <a:pt x="49167" y="50104"/>
                  </a:cubicBezTo>
                  <a:cubicBezTo>
                    <a:pt x="52394" y="43371"/>
                    <a:pt x="57412" y="37656"/>
                    <a:pt x="63671" y="33587"/>
                  </a:cubicBezTo>
                  <a:cubicBezTo>
                    <a:pt x="69762" y="30008"/>
                    <a:pt x="76739" y="28219"/>
                    <a:pt x="83801" y="28425"/>
                  </a:cubicBezTo>
                  <a:cubicBezTo>
                    <a:pt x="92379" y="28119"/>
                    <a:pt x="100673" y="31524"/>
                    <a:pt x="106564" y="37767"/>
                  </a:cubicBezTo>
                  <a:cubicBezTo>
                    <a:pt x="112656" y="44461"/>
                    <a:pt x="115848" y="53295"/>
                    <a:pt x="115442" y="62337"/>
                  </a:cubicBezTo>
                  <a:cubicBezTo>
                    <a:pt x="115831" y="74194"/>
                    <a:pt x="111571" y="85734"/>
                    <a:pt x="103570" y="94493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 38">
              <a:extLst>
                <a:ext uri="{FF2B5EF4-FFF2-40B4-BE49-F238E27FC236}">
                  <a16:creationId xmlns:a16="http://schemas.microsoft.com/office/drawing/2014/main" id="{77AC555E-F14A-B249-9644-74C1816AC75E}"/>
                </a:ext>
              </a:extLst>
            </p:cNvPr>
            <p:cNvSpPr/>
            <p:nvPr/>
          </p:nvSpPr>
          <p:spPr>
            <a:xfrm>
              <a:off x="2392564" y="6385653"/>
              <a:ext cx="135970" cy="136182"/>
            </a:xfrm>
            <a:custGeom>
              <a:avLst/>
              <a:gdLst>
                <a:gd name="connsiteX0" fmla="*/ 127761 w 135970"/>
                <a:gd name="connsiteY0" fmla="*/ 31237 h 136182"/>
                <a:gd name="connsiteX1" fmla="*/ 105308 w 135970"/>
                <a:gd name="connsiteY1" fmla="*/ 8010 h 136182"/>
                <a:gd name="connsiteX2" fmla="*/ 72842 w 135970"/>
                <a:gd name="connsiteY2" fmla="*/ 9 h 136182"/>
                <a:gd name="connsiteX3" fmla="*/ 21226 w 135970"/>
                <a:gd name="connsiteY3" fmla="*/ 21843 h 136182"/>
                <a:gd name="connsiteX4" fmla="*/ 63 w 135970"/>
                <a:gd name="connsiteY4" fmla="*/ 75265 h 136182"/>
                <a:gd name="connsiteX5" fmla="*/ 17148 w 135970"/>
                <a:gd name="connsiteY5" fmla="*/ 119552 h 136182"/>
                <a:gd name="connsiteX6" fmla="*/ 63654 w 135970"/>
                <a:gd name="connsiteY6" fmla="*/ 136172 h 136182"/>
                <a:gd name="connsiteX7" fmla="*/ 98134 w 135970"/>
                <a:gd name="connsiteY7" fmla="*/ 129049 h 136182"/>
                <a:gd name="connsiteX8" fmla="*/ 114599 w 135970"/>
                <a:gd name="connsiteY8" fmla="*/ 118107 h 136182"/>
                <a:gd name="connsiteX9" fmla="*/ 115621 w 135970"/>
                <a:gd name="connsiteY9" fmla="*/ 106325 h 136182"/>
                <a:gd name="connsiteX10" fmla="*/ 112380 w 135970"/>
                <a:gd name="connsiteY10" fmla="*/ 103964 h 136182"/>
                <a:gd name="connsiteX11" fmla="*/ 105670 w 135970"/>
                <a:gd name="connsiteY11" fmla="*/ 100454 h 136182"/>
                <a:gd name="connsiteX12" fmla="*/ 86520 w 135970"/>
                <a:gd name="connsiteY12" fmla="*/ 101073 h 136182"/>
                <a:gd name="connsiteX13" fmla="*/ 63448 w 135970"/>
                <a:gd name="connsiteY13" fmla="*/ 106958 h 136182"/>
                <a:gd name="connsiteX14" fmla="*/ 40272 w 135970"/>
                <a:gd name="connsiteY14" fmla="*/ 98957 h 136182"/>
                <a:gd name="connsiteX15" fmla="*/ 31394 w 135970"/>
                <a:gd name="connsiteY15" fmla="*/ 77433 h 136182"/>
                <a:gd name="connsiteX16" fmla="*/ 119451 w 135970"/>
                <a:gd name="connsiteY16" fmla="*/ 77433 h 136182"/>
                <a:gd name="connsiteX17" fmla="*/ 135968 w 135970"/>
                <a:gd name="connsiteY17" fmla="*/ 64323 h 136182"/>
                <a:gd name="connsiteX18" fmla="*/ 127761 w 135970"/>
                <a:gd name="connsiteY18" fmla="*/ 31237 h 136182"/>
                <a:gd name="connsiteX19" fmla="*/ 35833 w 135970"/>
                <a:gd name="connsiteY19" fmla="*/ 54103 h 136182"/>
                <a:gd name="connsiteX20" fmla="*/ 50079 w 135970"/>
                <a:gd name="connsiteY20" fmla="*/ 36192 h 136182"/>
                <a:gd name="connsiteX21" fmla="*/ 71190 w 135970"/>
                <a:gd name="connsiteY21" fmla="*/ 29895 h 136182"/>
                <a:gd name="connsiteX22" fmla="*/ 91320 w 135970"/>
                <a:gd name="connsiteY22" fmla="*/ 36037 h 136182"/>
                <a:gd name="connsiteX23" fmla="*/ 103192 w 135970"/>
                <a:gd name="connsiteY23" fmla="*/ 54103 h 13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5970" h="136182">
                  <a:moveTo>
                    <a:pt x="127761" y="31237"/>
                  </a:moveTo>
                  <a:cubicBezTo>
                    <a:pt x="122682" y="21484"/>
                    <a:pt x="114883" y="13415"/>
                    <a:pt x="105308" y="8010"/>
                  </a:cubicBezTo>
                  <a:cubicBezTo>
                    <a:pt x="95362" y="2575"/>
                    <a:pt x="84177" y="-182"/>
                    <a:pt x="72842" y="9"/>
                  </a:cubicBezTo>
                  <a:cubicBezTo>
                    <a:pt x="53336" y="-270"/>
                    <a:pt x="34610" y="7651"/>
                    <a:pt x="21226" y="21843"/>
                  </a:cubicBezTo>
                  <a:cubicBezTo>
                    <a:pt x="7227" y="36051"/>
                    <a:pt x="-407" y="55327"/>
                    <a:pt x="63" y="75265"/>
                  </a:cubicBezTo>
                  <a:cubicBezTo>
                    <a:pt x="-701" y="91770"/>
                    <a:pt x="5498" y="107837"/>
                    <a:pt x="17148" y="119552"/>
                  </a:cubicBezTo>
                  <a:cubicBezTo>
                    <a:pt x="28437" y="130632"/>
                    <a:pt x="43937" y="136172"/>
                    <a:pt x="63654" y="136172"/>
                  </a:cubicBezTo>
                  <a:cubicBezTo>
                    <a:pt x="75531" y="136360"/>
                    <a:pt x="87305" y="133928"/>
                    <a:pt x="98134" y="129049"/>
                  </a:cubicBezTo>
                  <a:cubicBezTo>
                    <a:pt x="104178" y="126315"/>
                    <a:pt x="109737" y="122620"/>
                    <a:pt x="114599" y="118107"/>
                  </a:cubicBezTo>
                  <a:cubicBezTo>
                    <a:pt x="118135" y="115136"/>
                    <a:pt x="118594" y="109861"/>
                    <a:pt x="115621" y="106325"/>
                  </a:cubicBezTo>
                  <a:cubicBezTo>
                    <a:pt x="114749" y="105287"/>
                    <a:pt x="113634" y="104477"/>
                    <a:pt x="112380" y="103964"/>
                  </a:cubicBezTo>
                  <a:lnTo>
                    <a:pt x="105670" y="100454"/>
                  </a:lnTo>
                  <a:cubicBezTo>
                    <a:pt x="99527" y="97730"/>
                    <a:pt x="92477" y="97958"/>
                    <a:pt x="86520" y="101073"/>
                  </a:cubicBezTo>
                  <a:cubicBezTo>
                    <a:pt x="79428" y="104899"/>
                    <a:pt x="71505" y="106920"/>
                    <a:pt x="63448" y="106958"/>
                  </a:cubicBezTo>
                  <a:cubicBezTo>
                    <a:pt x="54978" y="107411"/>
                    <a:pt x="46662" y="104541"/>
                    <a:pt x="40272" y="98957"/>
                  </a:cubicBezTo>
                  <a:cubicBezTo>
                    <a:pt x="34625" y="93210"/>
                    <a:pt x="31441" y="85490"/>
                    <a:pt x="31394" y="77433"/>
                  </a:cubicBezTo>
                  <a:lnTo>
                    <a:pt x="119451" y="77433"/>
                  </a:lnTo>
                  <a:cubicBezTo>
                    <a:pt x="119451" y="77433"/>
                    <a:pt x="135968" y="77433"/>
                    <a:pt x="135968" y="64323"/>
                  </a:cubicBezTo>
                  <a:cubicBezTo>
                    <a:pt x="136066" y="52779"/>
                    <a:pt x="133243" y="41398"/>
                    <a:pt x="127761" y="31237"/>
                  </a:cubicBezTo>
                  <a:close/>
                  <a:moveTo>
                    <a:pt x="35833" y="54103"/>
                  </a:moveTo>
                  <a:cubicBezTo>
                    <a:pt x="38703" y="46854"/>
                    <a:pt x="43663" y="40621"/>
                    <a:pt x="50079" y="36192"/>
                  </a:cubicBezTo>
                  <a:cubicBezTo>
                    <a:pt x="56325" y="32016"/>
                    <a:pt x="63680" y="29822"/>
                    <a:pt x="71190" y="29895"/>
                  </a:cubicBezTo>
                  <a:cubicBezTo>
                    <a:pt x="78391" y="29705"/>
                    <a:pt x="85457" y="31860"/>
                    <a:pt x="91320" y="36037"/>
                  </a:cubicBezTo>
                  <a:cubicBezTo>
                    <a:pt x="97163" y="40585"/>
                    <a:pt x="101334" y="46936"/>
                    <a:pt x="103192" y="54103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 39">
              <a:extLst>
                <a:ext uri="{FF2B5EF4-FFF2-40B4-BE49-F238E27FC236}">
                  <a16:creationId xmlns:a16="http://schemas.microsoft.com/office/drawing/2014/main" id="{7E0A4D10-90B4-0847-A620-126D04EC949B}"/>
                </a:ext>
              </a:extLst>
            </p:cNvPr>
            <p:cNvSpPr/>
            <p:nvPr/>
          </p:nvSpPr>
          <p:spPr>
            <a:xfrm>
              <a:off x="2114178" y="6389016"/>
              <a:ext cx="45939" cy="129557"/>
            </a:xfrm>
            <a:custGeom>
              <a:avLst/>
              <a:gdLst>
                <a:gd name="connsiteX0" fmla="*/ 14432 w 45939"/>
                <a:gd name="connsiteY0" fmla="*/ 11924 h 129557"/>
                <a:gd name="connsiteX1" fmla="*/ 28162 w 45939"/>
                <a:gd name="connsiteY1" fmla="*/ 1 h 129557"/>
                <a:gd name="connsiteX2" fmla="*/ 35492 w 45939"/>
                <a:gd name="connsiteY2" fmla="*/ 1 h 129557"/>
                <a:gd name="connsiteX3" fmla="*/ 45939 w 45939"/>
                <a:gd name="connsiteY3" fmla="*/ 10199 h 129557"/>
                <a:gd name="connsiteX4" fmla="*/ 45815 w 45939"/>
                <a:gd name="connsiteY4" fmla="*/ 11924 h 129557"/>
                <a:gd name="connsiteX5" fmla="*/ 31724 w 45939"/>
                <a:gd name="connsiteY5" fmla="*/ 117582 h 129557"/>
                <a:gd name="connsiteX6" fmla="*/ 18045 w 45939"/>
                <a:gd name="connsiteY6" fmla="*/ 129557 h 129557"/>
                <a:gd name="connsiteX7" fmla="*/ 10458 w 45939"/>
                <a:gd name="connsiteY7" fmla="*/ 129557 h 129557"/>
                <a:gd name="connsiteX8" fmla="*/ 0 w 45939"/>
                <a:gd name="connsiteY8" fmla="*/ 119368 h 129557"/>
                <a:gd name="connsiteX9" fmla="*/ 135 w 45939"/>
                <a:gd name="connsiteY9" fmla="*/ 117582 h 12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939" h="129557">
                  <a:moveTo>
                    <a:pt x="14432" y="11924"/>
                  </a:moveTo>
                  <a:cubicBezTo>
                    <a:pt x="15568" y="5176"/>
                    <a:pt x="21323" y="178"/>
                    <a:pt x="28162" y="1"/>
                  </a:cubicBezTo>
                  <a:lnTo>
                    <a:pt x="35492" y="1"/>
                  </a:lnTo>
                  <a:cubicBezTo>
                    <a:pt x="41190" y="-68"/>
                    <a:pt x="45872" y="4498"/>
                    <a:pt x="45939" y="10199"/>
                  </a:cubicBezTo>
                  <a:cubicBezTo>
                    <a:pt x="45944" y="10776"/>
                    <a:pt x="45903" y="11353"/>
                    <a:pt x="45815" y="11924"/>
                  </a:cubicBezTo>
                  <a:lnTo>
                    <a:pt x="31724" y="117582"/>
                  </a:lnTo>
                  <a:cubicBezTo>
                    <a:pt x="30635" y="124342"/>
                    <a:pt x="24890" y="129371"/>
                    <a:pt x="18045" y="129557"/>
                  </a:cubicBezTo>
                  <a:lnTo>
                    <a:pt x="10458" y="129557"/>
                  </a:lnTo>
                  <a:cubicBezTo>
                    <a:pt x="4754" y="129630"/>
                    <a:pt x="78" y="125068"/>
                    <a:pt x="0" y="119368"/>
                  </a:cubicBezTo>
                  <a:cubicBezTo>
                    <a:pt x="-5" y="118770"/>
                    <a:pt x="37" y="118173"/>
                    <a:pt x="135" y="117582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 40">
              <a:extLst>
                <a:ext uri="{FF2B5EF4-FFF2-40B4-BE49-F238E27FC236}">
                  <a16:creationId xmlns:a16="http://schemas.microsoft.com/office/drawing/2014/main" id="{9BC2C4C4-58F2-3045-BE05-46EC387C2E83}"/>
                </a:ext>
              </a:extLst>
            </p:cNvPr>
            <p:cNvSpPr/>
            <p:nvPr/>
          </p:nvSpPr>
          <p:spPr>
            <a:xfrm>
              <a:off x="3367418" y="6389016"/>
              <a:ext cx="46197" cy="129557"/>
            </a:xfrm>
            <a:custGeom>
              <a:avLst/>
              <a:gdLst>
                <a:gd name="connsiteX0" fmla="*/ 14690 w 46197"/>
                <a:gd name="connsiteY0" fmla="*/ 11924 h 129557"/>
                <a:gd name="connsiteX1" fmla="*/ 28368 w 46197"/>
                <a:gd name="connsiteY1" fmla="*/ 1 h 129557"/>
                <a:gd name="connsiteX2" fmla="*/ 35750 w 46197"/>
                <a:gd name="connsiteY2" fmla="*/ 1 h 129557"/>
                <a:gd name="connsiteX3" fmla="*/ 46197 w 46197"/>
                <a:gd name="connsiteY3" fmla="*/ 10199 h 129557"/>
                <a:gd name="connsiteX4" fmla="*/ 46073 w 46197"/>
                <a:gd name="connsiteY4" fmla="*/ 11924 h 129557"/>
                <a:gd name="connsiteX5" fmla="*/ 31724 w 46197"/>
                <a:gd name="connsiteY5" fmla="*/ 117582 h 129557"/>
                <a:gd name="connsiteX6" fmla="*/ 18045 w 46197"/>
                <a:gd name="connsiteY6" fmla="*/ 129557 h 129557"/>
                <a:gd name="connsiteX7" fmla="*/ 10458 w 46197"/>
                <a:gd name="connsiteY7" fmla="*/ 129557 h 129557"/>
                <a:gd name="connsiteX8" fmla="*/ 0 w 46197"/>
                <a:gd name="connsiteY8" fmla="*/ 119368 h 129557"/>
                <a:gd name="connsiteX9" fmla="*/ 135 w 46197"/>
                <a:gd name="connsiteY9" fmla="*/ 117582 h 12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197" h="129557">
                  <a:moveTo>
                    <a:pt x="14690" y="11924"/>
                  </a:moveTo>
                  <a:cubicBezTo>
                    <a:pt x="15800" y="5185"/>
                    <a:pt x="21540" y="182"/>
                    <a:pt x="28368" y="1"/>
                  </a:cubicBezTo>
                  <a:lnTo>
                    <a:pt x="35750" y="1"/>
                  </a:lnTo>
                  <a:cubicBezTo>
                    <a:pt x="41453" y="-68"/>
                    <a:pt x="46130" y="4498"/>
                    <a:pt x="46197" y="10199"/>
                  </a:cubicBezTo>
                  <a:cubicBezTo>
                    <a:pt x="46202" y="10776"/>
                    <a:pt x="46161" y="11353"/>
                    <a:pt x="46073" y="11924"/>
                  </a:cubicBezTo>
                  <a:lnTo>
                    <a:pt x="31724" y="117582"/>
                  </a:lnTo>
                  <a:cubicBezTo>
                    <a:pt x="30655" y="124353"/>
                    <a:pt x="24900" y="129392"/>
                    <a:pt x="18045" y="129557"/>
                  </a:cubicBezTo>
                  <a:lnTo>
                    <a:pt x="10458" y="129557"/>
                  </a:lnTo>
                  <a:cubicBezTo>
                    <a:pt x="4759" y="129630"/>
                    <a:pt x="78" y="125068"/>
                    <a:pt x="0" y="119368"/>
                  </a:cubicBezTo>
                  <a:cubicBezTo>
                    <a:pt x="-5" y="118770"/>
                    <a:pt x="37" y="118173"/>
                    <a:pt x="135" y="117582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 41">
              <a:extLst>
                <a:ext uri="{FF2B5EF4-FFF2-40B4-BE49-F238E27FC236}">
                  <a16:creationId xmlns:a16="http://schemas.microsoft.com/office/drawing/2014/main" id="{4680DD13-A923-1848-8884-E69B32C5252A}"/>
                </a:ext>
              </a:extLst>
            </p:cNvPr>
            <p:cNvSpPr/>
            <p:nvPr/>
          </p:nvSpPr>
          <p:spPr>
            <a:xfrm>
              <a:off x="3443913" y="6385638"/>
              <a:ext cx="121966" cy="132935"/>
            </a:xfrm>
            <a:custGeom>
              <a:avLst/>
              <a:gdLst>
                <a:gd name="connsiteX0" fmla="*/ 111419 w 121966"/>
                <a:gd name="connsiteY0" fmla="*/ 10708 h 132935"/>
                <a:gd name="connsiteX1" fmla="*/ 83856 w 121966"/>
                <a:gd name="connsiteY1" fmla="*/ 24 h 132935"/>
                <a:gd name="connsiteX2" fmla="*/ 45970 w 121966"/>
                <a:gd name="connsiteY2" fmla="*/ 16489 h 132935"/>
                <a:gd name="connsiteX3" fmla="*/ 45970 w 121966"/>
                <a:gd name="connsiteY3" fmla="*/ 16489 h 132935"/>
                <a:gd name="connsiteX4" fmla="*/ 45970 w 121966"/>
                <a:gd name="connsiteY4" fmla="*/ 15302 h 132935"/>
                <a:gd name="connsiteX5" fmla="*/ 37371 w 121966"/>
                <a:gd name="connsiteY5" fmla="*/ 3503 h 132935"/>
                <a:gd name="connsiteX6" fmla="*/ 35647 w 121966"/>
                <a:gd name="connsiteY6" fmla="*/ 3379 h 132935"/>
                <a:gd name="connsiteX7" fmla="*/ 28317 w 121966"/>
                <a:gd name="connsiteY7" fmla="*/ 3379 h 132935"/>
                <a:gd name="connsiteX8" fmla="*/ 14587 w 121966"/>
                <a:gd name="connsiteY8" fmla="*/ 15302 h 132935"/>
                <a:gd name="connsiteX9" fmla="*/ 135 w 121966"/>
                <a:gd name="connsiteY9" fmla="*/ 120960 h 132935"/>
                <a:gd name="connsiteX10" fmla="*/ 8672 w 121966"/>
                <a:gd name="connsiteY10" fmla="*/ 132803 h 132935"/>
                <a:gd name="connsiteX11" fmla="*/ 10458 w 121966"/>
                <a:gd name="connsiteY11" fmla="*/ 132935 h 132935"/>
                <a:gd name="connsiteX12" fmla="*/ 18046 w 121966"/>
                <a:gd name="connsiteY12" fmla="*/ 132935 h 132935"/>
                <a:gd name="connsiteX13" fmla="*/ 31724 w 121966"/>
                <a:gd name="connsiteY13" fmla="*/ 120960 h 132935"/>
                <a:gd name="connsiteX14" fmla="*/ 38279 w 121966"/>
                <a:gd name="connsiteY14" fmla="*/ 72235 h 132935"/>
                <a:gd name="connsiteX15" fmla="*/ 43905 w 121966"/>
                <a:gd name="connsiteY15" fmla="*/ 50246 h 132935"/>
                <a:gd name="connsiteX16" fmla="*/ 56242 w 121966"/>
                <a:gd name="connsiteY16" fmla="*/ 34761 h 132935"/>
                <a:gd name="connsiteX17" fmla="*/ 72242 w 121966"/>
                <a:gd name="connsiteY17" fmla="*/ 29238 h 132935"/>
                <a:gd name="connsiteX18" fmla="*/ 84992 w 121966"/>
                <a:gd name="connsiteY18" fmla="*/ 33471 h 132935"/>
                <a:gd name="connsiteX19" fmla="*/ 89482 w 121966"/>
                <a:gd name="connsiteY19" fmla="*/ 45549 h 132935"/>
                <a:gd name="connsiteX20" fmla="*/ 88037 w 121966"/>
                <a:gd name="connsiteY20" fmla="*/ 61963 h 132935"/>
                <a:gd name="connsiteX21" fmla="*/ 79985 w 121966"/>
                <a:gd name="connsiteY21" fmla="*/ 120857 h 132935"/>
                <a:gd name="connsiteX22" fmla="*/ 88522 w 121966"/>
                <a:gd name="connsiteY22" fmla="*/ 132700 h 132935"/>
                <a:gd name="connsiteX23" fmla="*/ 90308 w 121966"/>
                <a:gd name="connsiteY23" fmla="*/ 132832 h 132935"/>
                <a:gd name="connsiteX24" fmla="*/ 97896 w 121966"/>
                <a:gd name="connsiteY24" fmla="*/ 132832 h 132935"/>
                <a:gd name="connsiteX25" fmla="*/ 111677 w 121966"/>
                <a:gd name="connsiteY25" fmla="*/ 120857 h 132935"/>
                <a:gd name="connsiteX26" fmla="*/ 119884 w 121966"/>
                <a:gd name="connsiteY26" fmla="*/ 60260 h 132935"/>
                <a:gd name="connsiteX27" fmla="*/ 121949 w 121966"/>
                <a:gd name="connsiteY27" fmla="*/ 37497 h 132935"/>
                <a:gd name="connsiteX28" fmla="*/ 111419 w 121966"/>
                <a:gd name="connsiteY28" fmla="*/ 10708 h 13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66" h="132935">
                  <a:moveTo>
                    <a:pt x="111419" y="10708"/>
                  </a:moveTo>
                  <a:cubicBezTo>
                    <a:pt x="104084" y="3520"/>
                    <a:pt x="94118" y="-342"/>
                    <a:pt x="83856" y="24"/>
                  </a:cubicBezTo>
                  <a:cubicBezTo>
                    <a:pt x="69600" y="515"/>
                    <a:pt x="56056" y="6400"/>
                    <a:pt x="45970" y="16489"/>
                  </a:cubicBezTo>
                  <a:lnTo>
                    <a:pt x="45970" y="16489"/>
                  </a:lnTo>
                  <a:lnTo>
                    <a:pt x="45970" y="15302"/>
                  </a:lnTo>
                  <a:cubicBezTo>
                    <a:pt x="46852" y="9670"/>
                    <a:pt x="43007" y="4387"/>
                    <a:pt x="37371" y="3503"/>
                  </a:cubicBezTo>
                  <a:cubicBezTo>
                    <a:pt x="36803" y="3413"/>
                    <a:pt x="36225" y="3372"/>
                    <a:pt x="35647" y="3379"/>
                  </a:cubicBezTo>
                  <a:lnTo>
                    <a:pt x="28317" y="3379"/>
                  </a:lnTo>
                  <a:cubicBezTo>
                    <a:pt x="21478" y="3556"/>
                    <a:pt x="15723" y="8554"/>
                    <a:pt x="14587" y="15302"/>
                  </a:cubicBezTo>
                  <a:lnTo>
                    <a:pt x="135" y="120960"/>
                  </a:lnTo>
                  <a:cubicBezTo>
                    <a:pt x="-779" y="126588"/>
                    <a:pt x="3046" y="131890"/>
                    <a:pt x="8672" y="132803"/>
                  </a:cubicBezTo>
                  <a:cubicBezTo>
                    <a:pt x="9261" y="132898"/>
                    <a:pt x="9859" y="132943"/>
                    <a:pt x="10458" y="132935"/>
                  </a:cubicBezTo>
                  <a:lnTo>
                    <a:pt x="18046" y="132935"/>
                  </a:lnTo>
                  <a:cubicBezTo>
                    <a:pt x="24890" y="132749"/>
                    <a:pt x="30635" y="127720"/>
                    <a:pt x="31724" y="120960"/>
                  </a:cubicBezTo>
                  <a:lnTo>
                    <a:pt x="38279" y="72235"/>
                  </a:lnTo>
                  <a:cubicBezTo>
                    <a:pt x="39358" y="64724"/>
                    <a:pt x="41242" y="57352"/>
                    <a:pt x="43905" y="50246"/>
                  </a:cubicBezTo>
                  <a:cubicBezTo>
                    <a:pt x="46476" y="44024"/>
                    <a:pt x="50749" y="38655"/>
                    <a:pt x="56242" y="34761"/>
                  </a:cubicBezTo>
                  <a:cubicBezTo>
                    <a:pt x="60871" y="31300"/>
                    <a:pt x="66467" y="29370"/>
                    <a:pt x="72242" y="29238"/>
                  </a:cubicBezTo>
                  <a:cubicBezTo>
                    <a:pt x="76883" y="28925"/>
                    <a:pt x="81461" y="30445"/>
                    <a:pt x="84992" y="33471"/>
                  </a:cubicBezTo>
                  <a:cubicBezTo>
                    <a:pt x="88171" y="36654"/>
                    <a:pt x="89813" y="41062"/>
                    <a:pt x="89482" y="45549"/>
                  </a:cubicBezTo>
                  <a:cubicBezTo>
                    <a:pt x="89338" y="51045"/>
                    <a:pt x="88853" y="56526"/>
                    <a:pt x="88037" y="61963"/>
                  </a:cubicBezTo>
                  <a:lnTo>
                    <a:pt x="79985" y="120857"/>
                  </a:lnTo>
                  <a:cubicBezTo>
                    <a:pt x="79071" y="126485"/>
                    <a:pt x="82896" y="131787"/>
                    <a:pt x="88522" y="132700"/>
                  </a:cubicBezTo>
                  <a:cubicBezTo>
                    <a:pt x="89111" y="132795"/>
                    <a:pt x="89710" y="132840"/>
                    <a:pt x="90308" y="132832"/>
                  </a:cubicBezTo>
                  <a:lnTo>
                    <a:pt x="97896" y="132832"/>
                  </a:lnTo>
                  <a:cubicBezTo>
                    <a:pt x="104771" y="132674"/>
                    <a:pt x="110562" y="127644"/>
                    <a:pt x="111677" y="120857"/>
                  </a:cubicBezTo>
                  <a:lnTo>
                    <a:pt x="119884" y="60260"/>
                  </a:lnTo>
                  <a:cubicBezTo>
                    <a:pt x="121051" y="52723"/>
                    <a:pt x="121737" y="45120"/>
                    <a:pt x="121949" y="37497"/>
                  </a:cubicBezTo>
                  <a:cubicBezTo>
                    <a:pt x="122264" y="27501"/>
                    <a:pt x="118454" y="17815"/>
                    <a:pt x="111419" y="10708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3" name="Полилиния 42">
              <a:extLst>
                <a:ext uri="{FF2B5EF4-FFF2-40B4-BE49-F238E27FC236}">
                  <a16:creationId xmlns:a16="http://schemas.microsoft.com/office/drawing/2014/main" id="{A48DA015-1E98-D34C-9C33-3F1CAD2FA158}"/>
                </a:ext>
              </a:extLst>
            </p:cNvPr>
            <p:cNvSpPr/>
            <p:nvPr/>
          </p:nvSpPr>
          <p:spPr>
            <a:xfrm>
              <a:off x="1539277" y="6385638"/>
              <a:ext cx="121967" cy="132935"/>
            </a:xfrm>
            <a:custGeom>
              <a:avLst/>
              <a:gdLst>
                <a:gd name="connsiteX0" fmla="*/ 111419 w 121967"/>
                <a:gd name="connsiteY0" fmla="*/ 10708 h 132935"/>
                <a:gd name="connsiteX1" fmla="*/ 83856 w 121967"/>
                <a:gd name="connsiteY1" fmla="*/ 24 h 132935"/>
                <a:gd name="connsiteX2" fmla="*/ 45970 w 121967"/>
                <a:gd name="connsiteY2" fmla="*/ 16489 h 132935"/>
                <a:gd name="connsiteX3" fmla="*/ 45970 w 121967"/>
                <a:gd name="connsiteY3" fmla="*/ 16489 h 132935"/>
                <a:gd name="connsiteX4" fmla="*/ 45970 w 121967"/>
                <a:gd name="connsiteY4" fmla="*/ 15302 h 132935"/>
                <a:gd name="connsiteX5" fmla="*/ 37371 w 121967"/>
                <a:gd name="connsiteY5" fmla="*/ 3503 h 132935"/>
                <a:gd name="connsiteX6" fmla="*/ 35647 w 121967"/>
                <a:gd name="connsiteY6" fmla="*/ 3379 h 132935"/>
                <a:gd name="connsiteX7" fmla="*/ 28317 w 121967"/>
                <a:gd name="connsiteY7" fmla="*/ 3379 h 132935"/>
                <a:gd name="connsiteX8" fmla="*/ 14587 w 121967"/>
                <a:gd name="connsiteY8" fmla="*/ 15302 h 132935"/>
                <a:gd name="connsiteX9" fmla="*/ 135 w 121967"/>
                <a:gd name="connsiteY9" fmla="*/ 120960 h 132935"/>
                <a:gd name="connsiteX10" fmla="*/ 8672 w 121967"/>
                <a:gd name="connsiteY10" fmla="*/ 132803 h 132935"/>
                <a:gd name="connsiteX11" fmla="*/ 10458 w 121967"/>
                <a:gd name="connsiteY11" fmla="*/ 132935 h 132935"/>
                <a:gd name="connsiteX12" fmla="*/ 18046 w 121967"/>
                <a:gd name="connsiteY12" fmla="*/ 132935 h 132935"/>
                <a:gd name="connsiteX13" fmla="*/ 31724 w 121967"/>
                <a:gd name="connsiteY13" fmla="*/ 120960 h 132935"/>
                <a:gd name="connsiteX14" fmla="*/ 38279 w 121967"/>
                <a:gd name="connsiteY14" fmla="*/ 72235 h 132935"/>
                <a:gd name="connsiteX15" fmla="*/ 43957 w 121967"/>
                <a:gd name="connsiteY15" fmla="*/ 50246 h 132935"/>
                <a:gd name="connsiteX16" fmla="*/ 56242 w 121967"/>
                <a:gd name="connsiteY16" fmla="*/ 34761 h 132935"/>
                <a:gd name="connsiteX17" fmla="*/ 72243 w 121967"/>
                <a:gd name="connsiteY17" fmla="*/ 29238 h 132935"/>
                <a:gd name="connsiteX18" fmla="*/ 84992 w 121967"/>
                <a:gd name="connsiteY18" fmla="*/ 33471 h 132935"/>
                <a:gd name="connsiteX19" fmla="*/ 89482 w 121967"/>
                <a:gd name="connsiteY19" fmla="*/ 45549 h 132935"/>
                <a:gd name="connsiteX20" fmla="*/ 88037 w 121967"/>
                <a:gd name="connsiteY20" fmla="*/ 61963 h 132935"/>
                <a:gd name="connsiteX21" fmla="*/ 79985 w 121967"/>
                <a:gd name="connsiteY21" fmla="*/ 120857 h 132935"/>
                <a:gd name="connsiteX22" fmla="*/ 88522 w 121967"/>
                <a:gd name="connsiteY22" fmla="*/ 132700 h 132935"/>
                <a:gd name="connsiteX23" fmla="*/ 90308 w 121967"/>
                <a:gd name="connsiteY23" fmla="*/ 132832 h 132935"/>
                <a:gd name="connsiteX24" fmla="*/ 97896 w 121967"/>
                <a:gd name="connsiteY24" fmla="*/ 132832 h 132935"/>
                <a:gd name="connsiteX25" fmla="*/ 111729 w 121967"/>
                <a:gd name="connsiteY25" fmla="*/ 120857 h 132935"/>
                <a:gd name="connsiteX26" fmla="*/ 119884 w 121967"/>
                <a:gd name="connsiteY26" fmla="*/ 60260 h 132935"/>
                <a:gd name="connsiteX27" fmla="*/ 121949 w 121967"/>
                <a:gd name="connsiteY27" fmla="*/ 37497 h 132935"/>
                <a:gd name="connsiteX28" fmla="*/ 111419 w 121967"/>
                <a:gd name="connsiteY28" fmla="*/ 10708 h 13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67" h="132935">
                  <a:moveTo>
                    <a:pt x="111419" y="10708"/>
                  </a:moveTo>
                  <a:cubicBezTo>
                    <a:pt x="104085" y="3520"/>
                    <a:pt x="94118" y="-342"/>
                    <a:pt x="83856" y="24"/>
                  </a:cubicBezTo>
                  <a:cubicBezTo>
                    <a:pt x="69600" y="515"/>
                    <a:pt x="56056" y="6400"/>
                    <a:pt x="45970" y="16489"/>
                  </a:cubicBezTo>
                  <a:lnTo>
                    <a:pt x="45970" y="16489"/>
                  </a:lnTo>
                  <a:lnTo>
                    <a:pt x="45970" y="15302"/>
                  </a:lnTo>
                  <a:cubicBezTo>
                    <a:pt x="46853" y="9670"/>
                    <a:pt x="43007" y="4387"/>
                    <a:pt x="37371" y="3503"/>
                  </a:cubicBezTo>
                  <a:cubicBezTo>
                    <a:pt x="36803" y="3413"/>
                    <a:pt x="36225" y="3372"/>
                    <a:pt x="35647" y="3379"/>
                  </a:cubicBezTo>
                  <a:lnTo>
                    <a:pt x="28317" y="3379"/>
                  </a:lnTo>
                  <a:cubicBezTo>
                    <a:pt x="21478" y="3556"/>
                    <a:pt x="15723" y="8554"/>
                    <a:pt x="14587" y="15302"/>
                  </a:cubicBezTo>
                  <a:lnTo>
                    <a:pt x="135" y="120960"/>
                  </a:lnTo>
                  <a:cubicBezTo>
                    <a:pt x="-779" y="126588"/>
                    <a:pt x="3046" y="131890"/>
                    <a:pt x="8672" y="132803"/>
                  </a:cubicBezTo>
                  <a:cubicBezTo>
                    <a:pt x="9261" y="132898"/>
                    <a:pt x="9859" y="132943"/>
                    <a:pt x="10458" y="132935"/>
                  </a:cubicBezTo>
                  <a:lnTo>
                    <a:pt x="18046" y="132935"/>
                  </a:lnTo>
                  <a:cubicBezTo>
                    <a:pt x="24900" y="132770"/>
                    <a:pt x="30656" y="127731"/>
                    <a:pt x="31724" y="120960"/>
                  </a:cubicBezTo>
                  <a:lnTo>
                    <a:pt x="38279" y="72235"/>
                  </a:lnTo>
                  <a:cubicBezTo>
                    <a:pt x="39368" y="64721"/>
                    <a:pt x="41273" y="57349"/>
                    <a:pt x="43957" y="50246"/>
                  </a:cubicBezTo>
                  <a:cubicBezTo>
                    <a:pt x="46491" y="44017"/>
                    <a:pt x="50750" y="38644"/>
                    <a:pt x="56242" y="34761"/>
                  </a:cubicBezTo>
                  <a:cubicBezTo>
                    <a:pt x="60872" y="31306"/>
                    <a:pt x="66467" y="29376"/>
                    <a:pt x="72243" y="29238"/>
                  </a:cubicBezTo>
                  <a:cubicBezTo>
                    <a:pt x="76883" y="28925"/>
                    <a:pt x="81461" y="30445"/>
                    <a:pt x="84992" y="33471"/>
                  </a:cubicBezTo>
                  <a:cubicBezTo>
                    <a:pt x="88171" y="36654"/>
                    <a:pt x="89813" y="41062"/>
                    <a:pt x="89482" y="45549"/>
                  </a:cubicBezTo>
                  <a:cubicBezTo>
                    <a:pt x="89338" y="51045"/>
                    <a:pt x="88853" y="56526"/>
                    <a:pt x="88037" y="61963"/>
                  </a:cubicBezTo>
                  <a:lnTo>
                    <a:pt x="79985" y="120857"/>
                  </a:lnTo>
                  <a:cubicBezTo>
                    <a:pt x="79071" y="126485"/>
                    <a:pt x="82896" y="131787"/>
                    <a:pt x="88522" y="132700"/>
                  </a:cubicBezTo>
                  <a:cubicBezTo>
                    <a:pt x="89111" y="132795"/>
                    <a:pt x="89710" y="132840"/>
                    <a:pt x="90308" y="132832"/>
                  </a:cubicBezTo>
                  <a:lnTo>
                    <a:pt x="97896" y="132832"/>
                  </a:lnTo>
                  <a:cubicBezTo>
                    <a:pt x="104776" y="132658"/>
                    <a:pt x="110573" y="127641"/>
                    <a:pt x="111729" y="120857"/>
                  </a:cubicBezTo>
                  <a:lnTo>
                    <a:pt x="119884" y="60260"/>
                  </a:lnTo>
                  <a:cubicBezTo>
                    <a:pt x="121051" y="52723"/>
                    <a:pt x="121737" y="45120"/>
                    <a:pt x="121949" y="37497"/>
                  </a:cubicBezTo>
                  <a:cubicBezTo>
                    <a:pt x="122264" y="27501"/>
                    <a:pt x="118455" y="17815"/>
                    <a:pt x="111419" y="10708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4" name="Полилиния 43">
              <a:extLst>
                <a:ext uri="{FF2B5EF4-FFF2-40B4-BE49-F238E27FC236}">
                  <a16:creationId xmlns:a16="http://schemas.microsoft.com/office/drawing/2014/main" id="{16D0C753-9FC0-C043-8CC5-375991FF19F0}"/>
                </a:ext>
              </a:extLst>
            </p:cNvPr>
            <p:cNvSpPr/>
            <p:nvPr/>
          </p:nvSpPr>
          <p:spPr>
            <a:xfrm>
              <a:off x="3212724" y="6339000"/>
              <a:ext cx="121971" cy="179573"/>
            </a:xfrm>
            <a:custGeom>
              <a:avLst/>
              <a:gdLst>
                <a:gd name="connsiteX0" fmla="*/ 111419 w 121971"/>
                <a:gd name="connsiteY0" fmla="*/ 57346 h 179573"/>
                <a:gd name="connsiteX1" fmla="*/ 83908 w 121971"/>
                <a:gd name="connsiteY1" fmla="*/ 46662 h 179573"/>
                <a:gd name="connsiteX2" fmla="*/ 45970 w 121971"/>
                <a:gd name="connsiteY2" fmla="*/ 63127 h 179573"/>
                <a:gd name="connsiteX3" fmla="*/ 45970 w 121971"/>
                <a:gd name="connsiteY3" fmla="*/ 63127 h 179573"/>
                <a:gd name="connsiteX4" fmla="*/ 52835 w 121971"/>
                <a:gd name="connsiteY4" fmla="*/ 11924 h 179573"/>
                <a:gd name="connsiteX5" fmla="*/ 44236 w 121971"/>
                <a:gd name="connsiteY5" fmla="*/ 125 h 179573"/>
                <a:gd name="connsiteX6" fmla="*/ 42512 w 121971"/>
                <a:gd name="connsiteY6" fmla="*/ 1 h 179573"/>
                <a:gd name="connsiteX7" fmla="*/ 35182 w 121971"/>
                <a:gd name="connsiteY7" fmla="*/ 1 h 179573"/>
                <a:gd name="connsiteX8" fmla="*/ 21246 w 121971"/>
                <a:gd name="connsiteY8" fmla="*/ 11924 h 179573"/>
                <a:gd name="connsiteX9" fmla="*/ 135 w 121971"/>
                <a:gd name="connsiteY9" fmla="*/ 167598 h 179573"/>
                <a:gd name="connsiteX10" fmla="*/ 8672 w 121971"/>
                <a:gd name="connsiteY10" fmla="*/ 179441 h 179573"/>
                <a:gd name="connsiteX11" fmla="*/ 10458 w 121971"/>
                <a:gd name="connsiteY11" fmla="*/ 179573 h 179573"/>
                <a:gd name="connsiteX12" fmla="*/ 18046 w 121971"/>
                <a:gd name="connsiteY12" fmla="*/ 179573 h 179573"/>
                <a:gd name="connsiteX13" fmla="*/ 31724 w 121971"/>
                <a:gd name="connsiteY13" fmla="*/ 167598 h 179573"/>
                <a:gd name="connsiteX14" fmla="*/ 38331 w 121971"/>
                <a:gd name="connsiteY14" fmla="*/ 118872 h 179573"/>
                <a:gd name="connsiteX15" fmla="*/ 43957 w 121971"/>
                <a:gd name="connsiteY15" fmla="*/ 96884 h 179573"/>
                <a:gd name="connsiteX16" fmla="*/ 56242 w 121971"/>
                <a:gd name="connsiteY16" fmla="*/ 81399 h 179573"/>
                <a:gd name="connsiteX17" fmla="*/ 72294 w 121971"/>
                <a:gd name="connsiteY17" fmla="*/ 75876 h 179573"/>
                <a:gd name="connsiteX18" fmla="*/ 84992 w 121971"/>
                <a:gd name="connsiteY18" fmla="*/ 80109 h 179573"/>
                <a:gd name="connsiteX19" fmla="*/ 89482 w 121971"/>
                <a:gd name="connsiteY19" fmla="*/ 92187 h 179573"/>
                <a:gd name="connsiteX20" fmla="*/ 88089 w 121971"/>
                <a:gd name="connsiteY20" fmla="*/ 108601 h 179573"/>
                <a:gd name="connsiteX21" fmla="*/ 80037 w 121971"/>
                <a:gd name="connsiteY21" fmla="*/ 167495 h 179573"/>
                <a:gd name="connsiteX22" fmla="*/ 88574 w 121971"/>
                <a:gd name="connsiteY22" fmla="*/ 179337 h 179573"/>
                <a:gd name="connsiteX23" fmla="*/ 90360 w 121971"/>
                <a:gd name="connsiteY23" fmla="*/ 179470 h 179573"/>
                <a:gd name="connsiteX24" fmla="*/ 97948 w 121971"/>
                <a:gd name="connsiteY24" fmla="*/ 179470 h 179573"/>
                <a:gd name="connsiteX25" fmla="*/ 111729 w 121971"/>
                <a:gd name="connsiteY25" fmla="*/ 167495 h 179573"/>
                <a:gd name="connsiteX26" fmla="*/ 119936 w 121971"/>
                <a:gd name="connsiteY26" fmla="*/ 106898 h 179573"/>
                <a:gd name="connsiteX27" fmla="*/ 121949 w 121971"/>
                <a:gd name="connsiteY27" fmla="*/ 84135 h 179573"/>
                <a:gd name="connsiteX28" fmla="*/ 111419 w 121971"/>
                <a:gd name="connsiteY28" fmla="*/ 57346 h 179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71" h="179573">
                  <a:moveTo>
                    <a:pt x="111419" y="57346"/>
                  </a:moveTo>
                  <a:cubicBezTo>
                    <a:pt x="104111" y="50150"/>
                    <a:pt x="94159" y="46285"/>
                    <a:pt x="83908" y="46662"/>
                  </a:cubicBezTo>
                  <a:cubicBezTo>
                    <a:pt x="69641" y="47186"/>
                    <a:pt x="56097" y="53065"/>
                    <a:pt x="45970" y="63127"/>
                  </a:cubicBezTo>
                  <a:lnTo>
                    <a:pt x="45970" y="63127"/>
                  </a:lnTo>
                  <a:lnTo>
                    <a:pt x="52835" y="11924"/>
                  </a:lnTo>
                  <a:cubicBezTo>
                    <a:pt x="53718" y="6292"/>
                    <a:pt x="49872" y="1009"/>
                    <a:pt x="44236" y="125"/>
                  </a:cubicBezTo>
                  <a:cubicBezTo>
                    <a:pt x="43668" y="35"/>
                    <a:pt x="43090" y="-6"/>
                    <a:pt x="42512" y="1"/>
                  </a:cubicBezTo>
                  <a:lnTo>
                    <a:pt x="35182" y="1"/>
                  </a:lnTo>
                  <a:cubicBezTo>
                    <a:pt x="28266" y="80"/>
                    <a:pt x="22397" y="5101"/>
                    <a:pt x="21246" y="11924"/>
                  </a:cubicBezTo>
                  <a:lnTo>
                    <a:pt x="135" y="167598"/>
                  </a:lnTo>
                  <a:cubicBezTo>
                    <a:pt x="-779" y="173226"/>
                    <a:pt x="3046" y="178528"/>
                    <a:pt x="8672" y="179441"/>
                  </a:cubicBezTo>
                  <a:cubicBezTo>
                    <a:pt x="9261" y="179536"/>
                    <a:pt x="9860" y="179581"/>
                    <a:pt x="10458" y="179573"/>
                  </a:cubicBezTo>
                  <a:lnTo>
                    <a:pt x="18046" y="179573"/>
                  </a:lnTo>
                  <a:cubicBezTo>
                    <a:pt x="24900" y="179408"/>
                    <a:pt x="30656" y="174369"/>
                    <a:pt x="31724" y="167598"/>
                  </a:cubicBezTo>
                  <a:lnTo>
                    <a:pt x="38331" y="118872"/>
                  </a:lnTo>
                  <a:cubicBezTo>
                    <a:pt x="39384" y="111357"/>
                    <a:pt x="41273" y="103982"/>
                    <a:pt x="43957" y="96884"/>
                  </a:cubicBezTo>
                  <a:cubicBezTo>
                    <a:pt x="46491" y="90655"/>
                    <a:pt x="50750" y="85282"/>
                    <a:pt x="56242" y="81399"/>
                  </a:cubicBezTo>
                  <a:cubicBezTo>
                    <a:pt x="60893" y="77937"/>
                    <a:pt x="66498" y="76007"/>
                    <a:pt x="72294" y="75876"/>
                  </a:cubicBezTo>
                  <a:cubicBezTo>
                    <a:pt x="76919" y="75571"/>
                    <a:pt x="81477" y="77091"/>
                    <a:pt x="84992" y="80109"/>
                  </a:cubicBezTo>
                  <a:cubicBezTo>
                    <a:pt x="88171" y="83291"/>
                    <a:pt x="89813" y="87699"/>
                    <a:pt x="89482" y="92187"/>
                  </a:cubicBezTo>
                  <a:cubicBezTo>
                    <a:pt x="89333" y="97680"/>
                    <a:pt x="88868" y="103161"/>
                    <a:pt x="88089" y="108601"/>
                  </a:cubicBezTo>
                  <a:lnTo>
                    <a:pt x="80037" y="167495"/>
                  </a:lnTo>
                  <a:cubicBezTo>
                    <a:pt x="79123" y="173122"/>
                    <a:pt x="82948" y="178424"/>
                    <a:pt x="88574" y="179337"/>
                  </a:cubicBezTo>
                  <a:cubicBezTo>
                    <a:pt x="89163" y="179433"/>
                    <a:pt x="89761" y="179477"/>
                    <a:pt x="90360" y="179470"/>
                  </a:cubicBezTo>
                  <a:lnTo>
                    <a:pt x="97948" y="179470"/>
                  </a:lnTo>
                  <a:cubicBezTo>
                    <a:pt x="104818" y="179292"/>
                    <a:pt x="110594" y="174271"/>
                    <a:pt x="111729" y="167495"/>
                  </a:cubicBezTo>
                  <a:lnTo>
                    <a:pt x="119936" y="106898"/>
                  </a:lnTo>
                  <a:cubicBezTo>
                    <a:pt x="121061" y="99357"/>
                    <a:pt x="121737" y="91756"/>
                    <a:pt x="121949" y="84135"/>
                  </a:cubicBezTo>
                  <a:cubicBezTo>
                    <a:pt x="122300" y="74132"/>
                    <a:pt x="118486" y="64432"/>
                    <a:pt x="111419" y="57346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Полилиния 44">
              <a:extLst>
                <a:ext uri="{FF2B5EF4-FFF2-40B4-BE49-F238E27FC236}">
                  <a16:creationId xmlns:a16="http://schemas.microsoft.com/office/drawing/2014/main" id="{E8F44EE5-C1AC-204D-948A-12E5CA8A4C1D}"/>
                </a:ext>
              </a:extLst>
            </p:cNvPr>
            <p:cNvSpPr/>
            <p:nvPr/>
          </p:nvSpPr>
          <p:spPr>
            <a:xfrm>
              <a:off x="3123098" y="6340962"/>
              <a:ext cx="70765" cy="177405"/>
            </a:xfrm>
            <a:custGeom>
              <a:avLst/>
              <a:gdLst>
                <a:gd name="connsiteX0" fmla="*/ 50842 w 70765"/>
                <a:gd name="connsiteY0" fmla="*/ 48055 h 177405"/>
                <a:gd name="connsiteX1" fmla="*/ 56004 w 70765"/>
                <a:gd name="connsiteY1" fmla="*/ 11924 h 177405"/>
                <a:gd name="connsiteX2" fmla="*/ 47404 w 70765"/>
                <a:gd name="connsiteY2" fmla="*/ 125 h 177405"/>
                <a:gd name="connsiteX3" fmla="*/ 45680 w 70765"/>
                <a:gd name="connsiteY3" fmla="*/ 1 h 177405"/>
                <a:gd name="connsiteX4" fmla="*/ 38351 w 70765"/>
                <a:gd name="connsiteY4" fmla="*/ 1 h 177405"/>
                <a:gd name="connsiteX5" fmla="*/ 24621 w 70765"/>
                <a:gd name="connsiteY5" fmla="*/ 11924 h 177405"/>
                <a:gd name="connsiteX6" fmla="*/ 19459 w 70765"/>
                <a:gd name="connsiteY6" fmla="*/ 48055 h 177405"/>
                <a:gd name="connsiteX7" fmla="*/ 15588 w 70765"/>
                <a:gd name="connsiteY7" fmla="*/ 48055 h 177405"/>
                <a:gd name="connsiteX8" fmla="*/ 2116 w 70765"/>
                <a:gd name="connsiteY8" fmla="*/ 58378 h 177405"/>
                <a:gd name="connsiteX9" fmla="*/ 0 w 70765"/>
                <a:gd name="connsiteY9" fmla="*/ 75205 h 177405"/>
                <a:gd name="connsiteX10" fmla="*/ 15485 w 70765"/>
                <a:gd name="connsiteY10" fmla="*/ 75205 h 177405"/>
                <a:gd name="connsiteX11" fmla="*/ 2942 w 70765"/>
                <a:gd name="connsiteY11" fmla="*/ 165430 h 177405"/>
                <a:gd name="connsiteX12" fmla="*/ 11479 w 70765"/>
                <a:gd name="connsiteY12" fmla="*/ 177273 h 177405"/>
                <a:gd name="connsiteX13" fmla="*/ 13265 w 70765"/>
                <a:gd name="connsiteY13" fmla="*/ 177405 h 177405"/>
                <a:gd name="connsiteX14" fmla="*/ 20853 w 70765"/>
                <a:gd name="connsiteY14" fmla="*/ 177405 h 177405"/>
                <a:gd name="connsiteX15" fmla="*/ 34531 w 70765"/>
                <a:gd name="connsiteY15" fmla="*/ 165430 h 177405"/>
                <a:gd name="connsiteX16" fmla="*/ 46919 w 70765"/>
                <a:gd name="connsiteY16" fmla="*/ 75205 h 177405"/>
                <a:gd name="connsiteX17" fmla="*/ 54868 w 70765"/>
                <a:gd name="connsiteY17" fmla="*/ 75205 h 177405"/>
                <a:gd name="connsiteX18" fmla="*/ 68392 w 70765"/>
                <a:gd name="connsiteY18" fmla="*/ 64882 h 177405"/>
                <a:gd name="connsiteX19" fmla="*/ 70766 w 70765"/>
                <a:gd name="connsiteY19" fmla="*/ 48055 h 17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0765" h="177405">
                  <a:moveTo>
                    <a:pt x="50842" y="48055"/>
                  </a:moveTo>
                  <a:lnTo>
                    <a:pt x="56004" y="11924"/>
                  </a:lnTo>
                  <a:cubicBezTo>
                    <a:pt x="56886" y="6292"/>
                    <a:pt x="53041" y="1009"/>
                    <a:pt x="47404" y="125"/>
                  </a:cubicBezTo>
                  <a:cubicBezTo>
                    <a:pt x="46837" y="35"/>
                    <a:pt x="46258" y="-6"/>
                    <a:pt x="45680" y="1"/>
                  </a:cubicBezTo>
                  <a:lnTo>
                    <a:pt x="38351" y="1"/>
                  </a:lnTo>
                  <a:cubicBezTo>
                    <a:pt x="31512" y="178"/>
                    <a:pt x="25757" y="5176"/>
                    <a:pt x="24621" y="11924"/>
                  </a:cubicBezTo>
                  <a:lnTo>
                    <a:pt x="19459" y="48055"/>
                  </a:lnTo>
                  <a:lnTo>
                    <a:pt x="15588" y="48055"/>
                  </a:lnTo>
                  <a:cubicBezTo>
                    <a:pt x="9224" y="47879"/>
                    <a:pt x="3603" y="52186"/>
                    <a:pt x="2116" y="58378"/>
                  </a:cubicBezTo>
                  <a:cubicBezTo>
                    <a:pt x="1342" y="64211"/>
                    <a:pt x="0" y="75205"/>
                    <a:pt x="0" y="75205"/>
                  </a:cubicBezTo>
                  <a:lnTo>
                    <a:pt x="15485" y="75205"/>
                  </a:lnTo>
                  <a:lnTo>
                    <a:pt x="2942" y="165430"/>
                  </a:lnTo>
                  <a:cubicBezTo>
                    <a:pt x="2029" y="171058"/>
                    <a:pt x="5853" y="176360"/>
                    <a:pt x="11479" y="177273"/>
                  </a:cubicBezTo>
                  <a:cubicBezTo>
                    <a:pt x="12068" y="177368"/>
                    <a:pt x="12667" y="177413"/>
                    <a:pt x="13265" y="177405"/>
                  </a:cubicBezTo>
                  <a:lnTo>
                    <a:pt x="20853" y="177405"/>
                  </a:lnTo>
                  <a:cubicBezTo>
                    <a:pt x="27697" y="177219"/>
                    <a:pt x="33442" y="172190"/>
                    <a:pt x="34531" y="165430"/>
                  </a:cubicBezTo>
                  <a:lnTo>
                    <a:pt x="46919" y="75205"/>
                  </a:lnTo>
                  <a:lnTo>
                    <a:pt x="54868" y="75205"/>
                  </a:lnTo>
                  <a:cubicBezTo>
                    <a:pt x="61248" y="75386"/>
                    <a:pt x="66884" y="71083"/>
                    <a:pt x="68392" y="64882"/>
                  </a:cubicBezTo>
                  <a:cubicBezTo>
                    <a:pt x="69166" y="59049"/>
                    <a:pt x="70766" y="48055"/>
                    <a:pt x="70766" y="48055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6" name="Полилиния 45">
              <a:extLst>
                <a:ext uri="{FF2B5EF4-FFF2-40B4-BE49-F238E27FC236}">
                  <a16:creationId xmlns:a16="http://schemas.microsoft.com/office/drawing/2014/main" id="{04BB57CD-A7C6-DE47-91C3-FB8D67B8979F}"/>
                </a:ext>
              </a:extLst>
            </p:cNvPr>
            <p:cNvSpPr/>
            <p:nvPr/>
          </p:nvSpPr>
          <p:spPr>
            <a:xfrm>
              <a:off x="2873038" y="6385662"/>
              <a:ext cx="81688" cy="132912"/>
            </a:xfrm>
            <a:custGeom>
              <a:avLst/>
              <a:gdLst>
                <a:gd name="connsiteX0" fmla="*/ 72914 w 81688"/>
                <a:gd name="connsiteY0" fmla="*/ 0 h 132912"/>
                <a:gd name="connsiteX1" fmla="*/ 42305 w 81688"/>
                <a:gd name="connsiteY1" fmla="*/ 20956 h 132912"/>
                <a:gd name="connsiteX2" fmla="*/ 42305 w 81688"/>
                <a:gd name="connsiteY2" fmla="*/ 20956 h 132912"/>
                <a:gd name="connsiteX3" fmla="*/ 43080 w 81688"/>
                <a:gd name="connsiteY3" fmla="*/ 15382 h 132912"/>
                <a:gd name="connsiteX4" fmla="*/ 34542 w 81688"/>
                <a:gd name="connsiteY4" fmla="*/ 3539 h 132912"/>
                <a:gd name="connsiteX5" fmla="*/ 32756 w 81688"/>
                <a:gd name="connsiteY5" fmla="*/ 3407 h 132912"/>
                <a:gd name="connsiteX6" fmla="*/ 28575 w 81688"/>
                <a:gd name="connsiteY6" fmla="*/ 3407 h 132912"/>
                <a:gd name="connsiteX7" fmla="*/ 14846 w 81688"/>
                <a:gd name="connsiteY7" fmla="*/ 15382 h 132912"/>
                <a:gd name="connsiteX8" fmla="*/ 135 w 81688"/>
                <a:gd name="connsiteY8" fmla="*/ 120936 h 132912"/>
                <a:gd name="connsiteX9" fmla="*/ 8672 w 81688"/>
                <a:gd name="connsiteY9" fmla="*/ 132779 h 132912"/>
                <a:gd name="connsiteX10" fmla="*/ 10458 w 81688"/>
                <a:gd name="connsiteY10" fmla="*/ 132911 h 132912"/>
                <a:gd name="connsiteX11" fmla="*/ 18046 w 81688"/>
                <a:gd name="connsiteY11" fmla="*/ 132911 h 132912"/>
                <a:gd name="connsiteX12" fmla="*/ 31724 w 81688"/>
                <a:gd name="connsiteY12" fmla="*/ 120936 h 132912"/>
                <a:gd name="connsiteX13" fmla="*/ 36628 w 81688"/>
                <a:gd name="connsiteY13" fmla="*/ 84186 h 132912"/>
                <a:gd name="connsiteX14" fmla="*/ 48138 w 81688"/>
                <a:gd name="connsiteY14" fmla="*/ 40673 h 132912"/>
                <a:gd name="connsiteX15" fmla="*/ 61713 w 81688"/>
                <a:gd name="connsiteY15" fmla="*/ 30350 h 132912"/>
                <a:gd name="connsiteX16" fmla="*/ 76114 w 81688"/>
                <a:gd name="connsiteY16" fmla="*/ 16311 h 132912"/>
                <a:gd name="connsiteX17" fmla="*/ 81688 w 81688"/>
                <a:gd name="connsiteY17" fmla="*/ 2426 h 132912"/>
                <a:gd name="connsiteX18" fmla="*/ 72914 w 81688"/>
                <a:gd name="connsiteY18" fmla="*/ 0 h 132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1688" h="132912">
                  <a:moveTo>
                    <a:pt x="72914" y="0"/>
                  </a:moveTo>
                  <a:cubicBezTo>
                    <a:pt x="60990" y="0"/>
                    <a:pt x="50822" y="6968"/>
                    <a:pt x="42305" y="20956"/>
                  </a:cubicBezTo>
                  <a:lnTo>
                    <a:pt x="42305" y="20956"/>
                  </a:lnTo>
                  <a:lnTo>
                    <a:pt x="43080" y="15382"/>
                  </a:lnTo>
                  <a:cubicBezTo>
                    <a:pt x="43993" y="9754"/>
                    <a:pt x="40168" y="4451"/>
                    <a:pt x="34542" y="3539"/>
                  </a:cubicBezTo>
                  <a:cubicBezTo>
                    <a:pt x="33954" y="3443"/>
                    <a:pt x="33355" y="3399"/>
                    <a:pt x="32756" y="3407"/>
                  </a:cubicBezTo>
                  <a:lnTo>
                    <a:pt x="28575" y="3407"/>
                  </a:lnTo>
                  <a:cubicBezTo>
                    <a:pt x="21721" y="3588"/>
                    <a:pt x="15955" y="8613"/>
                    <a:pt x="14846" y="15382"/>
                  </a:cubicBezTo>
                  <a:lnTo>
                    <a:pt x="135" y="120936"/>
                  </a:lnTo>
                  <a:cubicBezTo>
                    <a:pt x="-779" y="126564"/>
                    <a:pt x="3046" y="131866"/>
                    <a:pt x="8672" y="132779"/>
                  </a:cubicBezTo>
                  <a:cubicBezTo>
                    <a:pt x="9261" y="132875"/>
                    <a:pt x="9859" y="132919"/>
                    <a:pt x="10458" y="132911"/>
                  </a:cubicBezTo>
                  <a:lnTo>
                    <a:pt x="18046" y="132911"/>
                  </a:lnTo>
                  <a:cubicBezTo>
                    <a:pt x="24890" y="132725"/>
                    <a:pt x="30635" y="127696"/>
                    <a:pt x="31724" y="120936"/>
                  </a:cubicBezTo>
                  <a:lnTo>
                    <a:pt x="36628" y="84186"/>
                  </a:lnTo>
                  <a:cubicBezTo>
                    <a:pt x="39415" y="62352"/>
                    <a:pt x="43286" y="48055"/>
                    <a:pt x="48138" y="40673"/>
                  </a:cubicBezTo>
                  <a:cubicBezTo>
                    <a:pt x="51245" y="35687"/>
                    <a:pt x="56076" y="32013"/>
                    <a:pt x="61713" y="30350"/>
                  </a:cubicBezTo>
                  <a:cubicBezTo>
                    <a:pt x="68340" y="28010"/>
                    <a:pt x="73605" y="22877"/>
                    <a:pt x="76114" y="16311"/>
                  </a:cubicBezTo>
                  <a:lnTo>
                    <a:pt x="81688" y="2426"/>
                  </a:lnTo>
                  <a:cubicBezTo>
                    <a:pt x="78978" y="974"/>
                    <a:pt x="75985" y="146"/>
                    <a:pt x="72914" y="0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7" name="Полилиния 46">
              <a:extLst>
                <a:ext uri="{FF2B5EF4-FFF2-40B4-BE49-F238E27FC236}">
                  <a16:creationId xmlns:a16="http://schemas.microsoft.com/office/drawing/2014/main" id="{5AA3A992-D300-CD45-841E-0DFB2C40EEF9}"/>
                </a:ext>
              </a:extLst>
            </p:cNvPr>
            <p:cNvSpPr/>
            <p:nvPr/>
          </p:nvSpPr>
          <p:spPr>
            <a:xfrm>
              <a:off x="1199024" y="6385662"/>
              <a:ext cx="81946" cy="132963"/>
            </a:xfrm>
            <a:custGeom>
              <a:avLst/>
              <a:gdLst>
                <a:gd name="connsiteX0" fmla="*/ 72707 w 81946"/>
                <a:gd name="connsiteY0" fmla="*/ 0 h 132963"/>
                <a:gd name="connsiteX1" fmla="*/ 42099 w 81946"/>
                <a:gd name="connsiteY1" fmla="*/ 20956 h 132963"/>
                <a:gd name="connsiteX2" fmla="*/ 42099 w 81946"/>
                <a:gd name="connsiteY2" fmla="*/ 20956 h 132963"/>
                <a:gd name="connsiteX3" fmla="*/ 42873 w 81946"/>
                <a:gd name="connsiteY3" fmla="*/ 15382 h 132963"/>
                <a:gd name="connsiteX4" fmla="*/ 34336 w 81946"/>
                <a:gd name="connsiteY4" fmla="*/ 3539 h 132963"/>
                <a:gd name="connsiteX5" fmla="*/ 32550 w 81946"/>
                <a:gd name="connsiteY5" fmla="*/ 3407 h 132963"/>
                <a:gd name="connsiteX6" fmla="*/ 28369 w 81946"/>
                <a:gd name="connsiteY6" fmla="*/ 3407 h 132963"/>
                <a:gd name="connsiteX7" fmla="*/ 14639 w 81946"/>
                <a:gd name="connsiteY7" fmla="*/ 15382 h 132963"/>
                <a:gd name="connsiteX8" fmla="*/ 135 w 81946"/>
                <a:gd name="connsiteY8" fmla="*/ 120988 h 132963"/>
                <a:gd name="connsiteX9" fmla="*/ 8672 w 81946"/>
                <a:gd name="connsiteY9" fmla="*/ 132831 h 132963"/>
                <a:gd name="connsiteX10" fmla="*/ 10458 w 81946"/>
                <a:gd name="connsiteY10" fmla="*/ 132963 h 132963"/>
                <a:gd name="connsiteX11" fmla="*/ 18046 w 81946"/>
                <a:gd name="connsiteY11" fmla="*/ 132963 h 132963"/>
                <a:gd name="connsiteX12" fmla="*/ 31724 w 81946"/>
                <a:gd name="connsiteY12" fmla="*/ 120988 h 132963"/>
                <a:gd name="connsiteX13" fmla="*/ 36886 w 81946"/>
                <a:gd name="connsiteY13" fmla="*/ 84237 h 132963"/>
                <a:gd name="connsiteX14" fmla="*/ 48396 w 81946"/>
                <a:gd name="connsiteY14" fmla="*/ 40725 h 132963"/>
                <a:gd name="connsiteX15" fmla="*/ 61971 w 81946"/>
                <a:gd name="connsiteY15" fmla="*/ 30402 h 132963"/>
                <a:gd name="connsiteX16" fmla="*/ 76372 w 81946"/>
                <a:gd name="connsiteY16" fmla="*/ 16362 h 132963"/>
                <a:gd name="connsiteX17" fmla="*/ 81946 w 81946"/>
                <a:gd name="connsiteY17" fmla="*/ 2478 h 132963"/>
                <a:gd name="connsiteX18" fmla="*/ 72707 w 81946"/>
                <a:gd name="connsiteY18" fmla="*/ 0 h 13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1946" h="132963">
                  <a:moveTo>
                    <a:pt x="72707" y="0"/>
                  </a:moveTo>
                  <a:cubicBezTo>
                    <a:pt x="60784" y="0"/>
                    <a:pt x="50615" y="6968"/>
                    <a:pt x="42099" y="20956"/>
                  </a:cubicBezTo>
                  <a:lnTo>
                    <a:pt x="42099" y="20956"/>
                  </a:lnTo>
                  <a:lnTo>
                    <a:pt x="42873" y="15382"/>
                  </a:lnTo>
                  <a:cubicBezTo>
                    <a:pt x="43787" y="9754"/>
                    <a:pt x="39962" y="4451"/>
                    <a:pt x="34336" y="3539"/>
                  </a:cubicBezTo>
                  <a:cubicBezTo>
                    <a:pt x="33747" y="3443"/>
                    <a:pt x="33149" y="3399"/>
                    <a:pt x="32550" y="3407"/>
                  </a:cubicBezTo>
                  <a:lnTo>
                    <a:pt x="28369" y="3407"/>
                  </a:lnTo>
                  <a:cubicBezTo>
                    <a:pt x="21514" y="3588"/>
                    <a:pt x="15749" y="8613"/>
                    <a:pt x="14639" y="15382"/>
                  </a:cubicBezTo>
                  <a:lnTo>
                    <a:pt x="135" y="120988"/>
                  </a:lnTo>
                  <a:cubicBezTo>
                    <a:pt x="-779" y="126616"/>
                    <a:pt x="3046" y="131918"/>
                    <a:pt x="8672" y="132831"/>
                  </a:cubicBezTo>
                  <a:cubicBezTo>
                    <a:pt x="9261" y="132926"/>
                    <a:pt x="9859" y="132971"/>
                    <a:pt x="10458" y="132963"/>
                  </a:cubicBezTo>
                  <a:lnTo>
                    <a:pt x="18046" y="132963"/>
                  </a:lnTo>
                  <a:cubicBezTo>
                    <a:pt x="24890" y="132777"/>
                    <a:pt x="30635" y="127748"/>
                    <a:pt x="31724" y="120988"/>
                  </a:cubicBezTo>
                  <a:lnTo>
                    <a:pt x="36886" y="84237"/>
                  </a:lnTo>
                  <a:cubicBezTo>
                    <a:pt x="39673" y="62404"/>
                    <a:pt x="43544" y="48106"/>
                    <a:pt x="48396" y="40725"/>
                  </a:cubicBezTo>
                  <a:cubicBezTo>
                    <a:pt x="51503" y="35738"/>
                    <a:pt x="56335" y="32065"/>
                    <a:pt x="61971" y="30402"/>
                  </a:cubicBezTo>
                  <a:cubicBezTo>
                    <a:pt x="68599" y="28062"/>
                    <a:pt x="73863" y="22928"/>
                    <a:pt x="76372" y="16362"/>
                  </a:cubicBezTo>
                  <a:lnTo>
                    <a:pt x="81946" y="2478"/>
                  </a:lnTo>
                  <a:cubicBezTo>
                    <a:pt x="79102" y="940"/>
                    <a:pt x="75938" y="91"/>
                    <a:pt x="72707" y="0"/>
                  </a:cubicBezTo>
                  <a:close/>
                </a:path>
              </a:pathLst>
            </a:custGeom>
            <a:grpFill/>
            <a:ln w="51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77350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68" r:id="rId4"/>
    <p:sldLayoutId id="2147483669" r:id="rId5"/>
    <p:sldLayoutId id="2147483670" r:id="rId6"/>
    <p:sldLayoutId id="2147483671" r:id="rId7"/>
    <p:sldLayoutId id="2147483704" r:id="rId8"/>
    <p:sldLayoutId id="2147483673" r:id="rId9"/>
    <p:sldLayoutId id="2147483674" r:id="rId10"/>
    <p:sldLayoutId id="2147483706" r:id="rId11"/>
    <p:sldLayoutId id="2147483708" r:id="rId12"/>
    <p:sldLayoutId id="2147483676" r:id="rId13"/>
    <p:sldLayoutId id="2147483682" r:id="rId14"/>
    <p:sldLayoutId id="2147483699" r:id="rId15"/>
    <p:sldLayoutId id="2147483712" r:id="rId16"/>
    <p:sldLayoutId id="2147483711" r:id="rId17"/>
    <p:sldLayoutId id="2147483700" r:id="rId18"/>
    <p:sldLayoutId id="2147483709" r:id="rId19"/>
    <p:sldLayoutId id="2147483713" r:id="rId20"/>
    <p:sldLayoutId id="2147483702" r:id="rId21"/>
    <p:sldLayoutId id="2147483703" r:id="rId22"/>
    <p:sldLayoutId id="2147483714" r:id="rId2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7F7F7F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7F7F7F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7F7F7F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7F7F7F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Century Gothic" pitchFamily="34" charset="0"/>
        </a:defRPr>
      </a:lvl9pPr>
    </p:titleStyle>
    <p:bodyStyle>
      <a:lvl1pPr marL="216000" indent="-216000" algn="l" rtl="0" eaLnBrk="1" fontAlgn="base" hangingPunct="1">
        <a:spcBef>
          <a:spcPts val="150"/>
        </a:spcBef>
        <a:spcAft>
          <a:spcPts val="150"/>
        </a:spcAft>
        <a:buClr>
          <a:srgbClr val="9F9F9F"/>
        </a:buClr>
        <a:buFontTx/>
        <a:buBlip>
          <a:blip r:embed="rId25"/>
        </a:buBlip>
        <a:defRPr lang="en-US" sz="1600" kern="1200" dirty="0" smtClean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01550" indent="-216000" algn="l" rtl="0" eaLnBrk="1" fontAlgn="base" hangingPunct="1">
        <a:spcBef>
          <a:spcPts val="150"/>
        </a:spcBef>
        <a:spcAft>
          <a:spcPts val="150"/>
        </a:spcAft>
        <a:buClr>
          <a:srgbClr val="9F9F9F"/>
        </a:buClr>
        <a:buFontTx/>
        <a:buBlip>
          <a:blip r:embed="rId25"/>
        </a:buBlip>
        <a:defRPr lang="ru-RU" sz="1600" kern="1200" dirty="0" smtClean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58750" indent="-216000" algn="l" rtl="0" eaLnBrk="1" fontAlgn="base" hangingPunct="1">
        <a:spcBef>
          <a:spcPts val="150"/>
        </a:spcBef>
        <a:spcAft>
          <a:spcPts val="150"/>
        </a:spcAft>
        <a:buClr>
          <a:srgbClr val="9F9F9F"/>
        </a:buClr>
        <a:buFontTx/>
        <a:buBlip>
          <a:blip r:embed="rId25"/>
        </a:buBlip>
        <a:tabLst>
          <a:tab pos="895350" algn="l"/>
        </a:tabLst>
        <a:defRPr lang="ru-RU" sz="1600" kern="1200" dirty="0" smtClean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344613" indent="216000" algn="l" rtl="0" eaLnBrk="1" fontAlgn="base" hangingPunct="1">
        <a:spcBef>
          <a:spcPts val="150"/>
        </a:spcBef>
        <a:spcAft>
          <a:spcPts val="150"/>
        </a:spcAft>
        <a:buClr>
          <a:srgbClr val="9F9F9F"/>
        </a:buClr>
        <a:buFontTx/>
        <a:buBlip>
          <a:blip r:embed="rId25"/>
        </a:buBlip>
        <a:tabLst>
          <a:tab pos="1344613" algn="l"/>
        </a:tabLst>
        <a:defRPr lang="ru-RU" sz="1600" kern="1200" dirty="0" smtClean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793875" indent="216000" algn="l" rtl="0" eaLnBrk="1" fontAlgn="base" hangingPunct="1">
        <a:spcBef>
          <a:spcPts val="150"/>
        </a:spcBef>
        <a:spcAft>
          <a:spcPts val="150"/>
        </a:spcAft>
        <a:buClr>
          <a:srgbClr val="9F9F9F"/>
        </a:buClr>
        <a:buFontTx/>
        <a:buBlip>
          <a:blip r:embed="rId25"/>
        </a:buBlip>
        <a:tabLst>
          <a:tab pos="1793875" algn="l"/>
        </a:tabLst>
        <a:defRPr lang="en-US" sz="1600" kern="1200" dirty="0" smtClean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286000" indent="0" algn="l" rtl="0" eaLnBrk="1" fontAlgn="base" hangingPunct="1">
        <a:spcBef>
          <a:spcPct val="20000"/>
        </a:spcBef>
        <a:spcAft>
          <a:spcPct val="0"/>
        </a:spcAft>
        <a:buClr>
          <a:srgbClr val="990033"/>
        </a:buClr>
        <a:buFont typeface="Wingdings" pitchFamily="2" charset="2"/>
        <a:buNone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90033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90033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90033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93">
          <p15:clr>
            <a:srgbClr val="F26B43"/>
          </p15:clr>
        </p15:guide>
        <p15:guide id="2" pos="347">
          <p15:clr>
            <a:srgbClr val="F26B43"/>
          </p15:clr>
        </p15:guide>
        <p15:guide id="3" pos="7333">
          <p15:clr>
            <a:srgbClr val="F26B43"/>
          </p15:clr>
        </p15:guide>
        <p15:guide id="4" orient="horz" pos="527">
          <p15:clr>
            <a:srgbClr val="F26B43"/>
          </p15:clr>
        </p15:guide>
        <p15:guide id="5" orient="horz" pos="3634">
          <p15:clr>
            <a:srgbClr val="F26B43"/>
          </p15:clr>
        </p15:guide>
        <p15:guide id="6" orient="horz" pos="68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jpeg"/><Relationship Id="rId39" Type="http://schemas.openxmlformats.org/officeDocument/2006/relationships/image" Target="../media/image47.png"/><Relationship Id="rId21" Type="http://schemas.openxmlformats.org/officeDocument/2006/relationships/image" Target="../media/image29.png"/><Relationship Id="rId34" Type="http://schemas.openxmlformats.org/officeDocument/2006/relationships/image" Target="../media/image42.jpeg"/><Relationship Id="rId42" Type="http://schemas.openxmlformats.org/officeDocument/2006/relationships/image" Target="../media/image50.jpeg"/><Relationship Id="rId47" Type="http://schemas.openxmlformats.org/officeDocument/2006/relationships/image" Target="../media/image55.png"/><Relationship Id="rId50" Type="http://schemas.openxmlformats.org/officeDocument/2006/relationships/image" Target="../media/image58.tiff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png"/><Relationship Id="rId29" Type="http://schemas.openxmlformats.org/officeDocument/2006/relationships/image" Target="../media/image37.jpe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32" Type="http://schemas.openxmlformats.org/officeDocument/2006/relationships/image" Target="../media/image40.png"/><Relationship Id="rId37" Type="http://schemas.openxmlformats.org/officeDocument/2006/relationships/image" Target="../media/image45.png"/><Relationship Id="rId40" Type="http://schemas.openxmlformats.org/officeDocument/2006/relationships/image" Target="../media/image48.png"/><Relationship Id="rId45" Type="http://schemas.openxmlformats.org/officeDocument/2006/relationships/image" Target="../media/image53.png"/><Relationship Id="rId5" Type="http://schemas.openxmlformats.org/officeDocument/2006/relationships/image" Target="../media/image14.jpeg"/><Relationship Id="rId15" Type="http://schemas.openxmlformats.org/officeDocument/2006/relationships/image" Target="../media/image23.png"/><Relationship Id="rId23" Type="http://schemas.openxmlformats.org/officeDocument/2006/relationships/image" Target="../media/image31.jpe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49" Type="http://schemas.openxmlformats.org/officeDocument/2006/relationships/image" Target="../media/image57.png"/><Relationship Id="rId10" Type="http://schemas.microsoft.com/office/2007/relationships/hdphoto" Target="../media/hdphoto2.wdp"/><Relationship Id="rId19" Type="http://schemas.openxmlformats.org/officeDocument/2006/relationships/image" Target="../media/image27.jpeg"/><Relationship Id="rId31" Type="http://schemas.openxmlformats.org/officeDocument/2006/relationships/image" Target="../media/image39.png"/><Relationship Id="rId44" Type="http://schemas.openxmlformats.org/officeDocument/2006/relationships/image" Target="../media/image52.png"/><Relationship Id="rId4" Type="http://schemas.microsoft.com/office/2007/relationships/hdphoto" Target="../media/hdphoto1.wdp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43" Type="http://schemas.openxmlformats.org/officeDocument/2006/relationships/image" Target="../media/image51.png"/><Relationship Id="rId48" Type="http://schemas.openxmlformats.org/officeDocument/2006/relationships/image" Target="../media/image56.png"/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jpeg"/><Relationship Id="rId38" Type="http://schemas.openxmlformats.org/officeDocument/2006/relationships/image" Target="../media/image46.jpeg"/><Relationship Id="rId46" Type="http://schemas.openxmlformats.org/officeDocument/2006/relationships/image" Target="../media/image54.png"/><Relationship Id="rId20" Type="http://schemas.openxmlformats.org/officeDocument/2006/relationships/image" Target="../media/image28.jpeg"/><Relationship Id="rId41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jpeg"/><Relationship Id="rId3" Type="http://schemas.openxmlformats.org/officeDocument/2006/relationships/image" Target="../media/image59.png"/><Relationship Id="rId7" Type="http://schemas.openxmlformats.org/officeDocument/2006/relationships/image" Target="../media/image63.sv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jpe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79.png"/><Relationship Id="rId5" Type="http://schemas.openxmlformats.org/officeDocument/2006/relationships/tags" Target="../tags/tag5.xml"/><Relationship Id="rId10" Type="http://schemas.openxmlformats.org/officeDocument/2006/relationships/image" Target="../media/image78.png"/><Relationship Id="rId4" Type="http://schemas.openxmlformats.org/officeDocument/2006/relationships/tags" Target="../tags/tag4.xml"/><Relationship Id="rId9" Type="http://schemas.openxmlformats.org/officeDocument/2006/relationships/image" Target="../media/image7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1.png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236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3D4941C2-7BBE-6A48-B50B-ECC2E8AA5F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индекс впечатлений клиента 2024 </a:t>
            </a:r>
            <a:br>
              <a:rPr lang="ru-RU"/>
            </a:br>
            <a:r>
              <a:rPr lang="en-US" sz="4800"/>
              <a:t>Customer Experience Index</a:t>
            </a:r>
            <a:r>
              <a:rPr lang="ru-RU" sz="4800"/>
              <a:t> — </a:t>
            </a:r>
            <a:r>
              <a:rPr lang="en-US" sz="4800"/>
              <a:t>CEI</a:t>
            </a:r>
            <a:endParaRPr lang="en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4DF5A2-66A3-4CB0-8515-50BE7E05A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</p:spPr>
        <p:txBody>
          <a:bodyPr/>
          <a:lstStyle/>
          <a:p>
            <a:fld id="{4394AAEA-EAD0-724B-8919-032D8996654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E672194-3334-644C-A9EC-3D3A412ABF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>
                <a:latin typeface="Century Gothic"/>
              </a:rPr>
              <a:t>ноябрь 2024</a:t>
            </a:r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429522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5900BEA-AC62-5144-B7FD-E08D345E62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269D5DE-B0ED-A44E-9F0F-F3782C0E6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 </a:t>
            </a:r>
            <a:r>
              <a:rPr lang="en-US"/>
              <a:t>senteo</a:t>
            </a:r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B4454D-7396-B743-B204-24E51A9DB986}"/>
              </a:ext>
            </a:extLst>
          </p:cNvPr>
          <p:cNvSpPr txBox="1"/>
          <p:nvPr/>
        </p:nvSpPr>
        <p:spPr>
          <a:xfrm>
            <a:off x="6856039" y="2202732"/>
            <a:ext cx="4984640" cy="223138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en-US" sz="1000" err="1">
                <a:latin typeface="Century Gothic"/>
              </a:rPr>
              <a:t>senteo</a:t>
            </a:r>
            <a:r>
              <a:rPr lang="en-US" sz="1000">
                <a:latin typeface="Century Gothic"/>
              </a:rPr>
              <a:t> </a:t>
            </a:r>
            <a:r>
              <a:rPr lang="ru-RU" sz="1000">
                <a:latin typeface="Century Gothic"/>
              </a:rPr>
              <a:t>использует уникальный подход, помогающий компаниям построить новую </a:t>
            </a:r>
            <a:r>
              <a:rPr lang="ru-RU" sz="1000" b="1">
                <a:latin typeface="Century Gothic"/>
              </a:rPr>
              <a:t>бизнес-модель</a:t>
            </a:r>
            <a:r>
              <a:rPr lang="ru-RU" sz="1000">
                <a:latin typeface="Century Gothic"/>
              </a:rPr>
              <a:t>, основанную на эффективном управлении длительными и </a:t>
            </a:r>
            <a:r>
              <a:rPr lang="ru-RU" sz="1000" b="1">
                <a:latin typeface="Century Gothic"/>
              </a:rPr>
              <a:t>взаимовыгодными  отношениями </a:t>
            </a:r>
            <a:r>
              <a:rPr lang="ru-RU" sz="1000">
                <a:latin typeface="Century Gothic"/>
              </a:rPr>
              <a:t>со своими клиентами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1000"/>
              <a:t>Для бизнеса такие отношения предполагают не просто качественное обслуживание или приятные впечатления своих клиентов от взаимодействия с данным бизнесом, но и добавленную стоимость от выстраивания отношений с ними </a:t>
            </a:r>
            <a:r>
              <a:rPr lang="ru-RU" sz="1000" b="1"/>
              <a:t>за пределами простых товаров </a:t>
            </a:r>
            <a:r>
              <a:rPr lang="ru-RU" sz="1000"/>
              <a:t>и</a:t>
            </a:r>
            <a:r>
              <a:rPr lang="ru-RU" sz="1000" b="1"/>
              <a:t> услуг</a:t>
            </a:r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ru-RU" sz="1000">
                <a:latin typeface="Century Gothic"/>
              </a:rPr>
              <a:t>Это приносит бизнесу существенную выгоду, выражающуюся в более низких рисках, более низких операционных расходах, в повышении продаж, а также в более высокой доходности и истинной </a:t>
            </a:r>
            <a:r>
              <a:rPr lang="ru-RU" sz="1000" b="1">
                <a:latin typeface="Century Gothic"/>
              </a:rPr>
              <a:t>лояльности своих клиентов</a:t>
            </a:r>
            <a:endParaRPr lang="en-US" sz="1000" b="1"/>
          </a:p>
          <a:p>
            <a:pPr lvl="0" algn="just">
              <a:spcBef>
                <a:spcPts val="0"/>
              </a:spcBef>
              <a:spcAft>
                <a:spcPts val="600"/>
              </a:spcAft>
            </a:pPr>
            <a:r>
              <a:rPr lang="en-US" sz="1000" err="1"/>
              <a:t>senteo</a:t>
            </a:r>
            <a:r>
              <a:rPr lang="en-US" sz="1000"/>
              <a:t> </a:t>
            </a:r>
            <a:r>
              <a:rPr lang="ru-RU" sz="1000"/>
              <a:t>реализовала эту модель во многих странах и в разных отраслях бизнеса, что подтверждено </a:t>
            </a:r>
            <a:r>
              <a:rPr lang="ru-RU" sz="1000" b="1"/>
              <a:t>выдающимися результатами </a:t>
            </a:r>
            <a:r>
              <a:rPr lang="ru-RU" sz="1000"/>
              <a:t>и </a:t>
            </a:r>
            <a:r>
              <a:rPr lang="ru-RU" sz="1000" b="1"/>
              <a:t>проверенным опытом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1FC8112-EF73-5844-A5A2-3F2C56CEC494}"/>
              </a:ext>
            </a:extLst>
          </p:cNvPr>
          <p:cNvGrpSpPr/>
          <p:nvPr/>
        </p:nvGrpSpPr>
        <p:grpSpPr>
          <a:xfrm>
            <a:off x="7173963" y="851788"/>
            <a:ext cx="4409146" cy="1327972"/>
            <a:chOff x="6791916" y="898410"/>
            <a:chExt cx="4409146" cy="1327972"/>
          </a:xfrm>
        </p:grpSpPr>
        <p:sp>
          <p:nvSpPr>
            <p:cNvPr id="7" name="Скругленный прямоугольник 6">
              <a:extLst>
                <a:ext uri="{FF2B5EF4-FFF2-40B4-BE49-F238E27FC236}">
                  <a16:creationId xmlns:a16="http://schemas.microsoft.com/office/drawing/2014/main" id="{C987B878-7616-324F-B53A-7962EFF3F3E1}"/>
                </a:ext>
              </a:extLst>
            </p:cNvPr>
            <p:cNvSpPr/>
            <p:nvPr/>
          </p:nvSpPr>
          <p:spPr>
            <a:xfrm>
              <a:off x="6791916" y="898410"/>
              <a:ext cx="4409146" cy="1327972"/>
            </a:xfrm>
            <a:prstGeom prst="roundRect">
              <a:avLst>
                <a:gd name="adj" fmla="val 7196"/>
              </a:avLst>
            </a:prstGeom>
            <a:solidFill>
              <a:schemeClr val="bg1">
                <a:alpha val="67000"/>
              </a:schemeClr>
            </a:solidFill>
            <a:ln w="28575">
              <a:solidFill>
                <a:schemeClr val="accent1">
                  <a:alpha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2FB6BC-1029-994A-8E4F-27219AF47FAA}"/>
                </a:ext>
              </a:extLst>
            </p:cNvPr>
            <p:cNvSpPr txBox="1"/>
            <p:nvPr/>
          </p:nvSpPr>
          <p:spPr>
            <a:xfrm>
              <a:off x="7760231" y="2001562"/>
              <a:ext cx="2579466" cy="172355"/>
            </a:xfrm>
            <a:prstGeom prst="rect">
              <a:avLst/>
            </a:prstGeom>
            <a:solidFill>
              <a:schemeClr val="bg1">
                <a:alpha val="69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ru-RU" sz="1400"/>
                <a:t>более </a:t>
              </a:r>
              <a:r>
                <a:rPr lang="en-US" sz="1400" b="1"/>
                <a:t>380</a:t>
              </a:r>
              <a:r>
                <a:rPr lang="ru-RU" sz="1400" b="1"/>
                <a:t> </a:t>
              </a:r>
              <a:r>
                <a:rPr lang="ru-RU" sz="1400"/>
                <a:t>проектов</a:t>
              </a:r>
              <a:endParaRPr lang="en-US" sz="1400"/>
            </a:p>
          </p:txBody>
        </p:sp>
        <p:grpSp>
          <p:nvGrpSpPr>
            <p:cNvPr id="9" name="Рисунок 213">
              <a:extLst>
                <a:ext uri="{FF2B5EF4-FFF2-40B4-BE49-F238E27FC236}">
                  <a16:creationId xmlns:a16="http://schemas.microsoft.com/office/drawing/2014/main" id="{E8C19598-984D-D040-A676-BAAFA9A08F80}"/>
                </a:ext>
              </a:extLst>
            </p:cNvPr>
            <p:cNvGrpSpPr/>
            <p:nvPr/>
          </p:nvGrpSpPr>
          <p:grpSpPr>
            <a:xfrm>
              <a:off x="7194794" y="1063439"/>
              <a:ext cx="726040" cy="726040"/>
              <a:chOff x="7194794" y="1063439"/>
              <a:chExt cx="726040" cy="726040"/>
            </a:xfrm>
          </p:grpSpPr>
          <p:sp>
            <p:nvSpPr>
              <p:cNvPr id="20" name="Полилиния 19">
                <a:extLst>
                  <a:ext uri="{FF2B5EF4-FFF2-40B4-BE49-F238E27FC236}">
                    <a16:creationId xmlns:a16="http://schemas.microsoft.com/office/drawing/2014/main" id="{7597A4CF-EFE7-974B-ABEC-D898D0C369F9}"/>
                  </a:ext>
                </a:extLst>
              </p:cNvPr>
              <p:cNvSpPr/>
              <p:nvPr/>
            </p:nvSpPr>
            <p:spPr>
              <a:xfrm>
                <a:off x="7317869" y="1494140"/>
                <a:ext cx="393784" cy="295338"/>
              </a:xfrm>
              <a:custGeom>
                <a:avLst/>
                <a:gdLst>
                  <a:gd name="connsiteX0" fmla="*/ 110752 w 393784"/>
                  <a:gd name="connsiteY0" fmla="*/ 110752 h 295338"/>
                  <a:gd name="connsiteX1" fmla="*/ 110752 w 393784"/>
                  <a:gd name="connsiteY1" fmla="*/ 184586 h 295338"/>
                  <a:gd name="connsiteX2" fmla="*/ 0 w 393784"/>
                  <a:gd name="connsiteY2" fmla="*/ 295338 h 295338"/>
                  <a:gd name="connsiteX3" fmla="*/ 393785 w 393784"/>
                  <a:gd name="connsiteY3" fmla="*/ 295338 h 295338"/>
                  <a:gd name="connsiteX4" fmla="*/ 307645 w 393784"/>
                  <a:gd name="connsiteY4" fmla="*/ 209198 h 295338"/>
                  <a:gd name="connsiteX5" fmla="*/ 307645 w 393784"/>
                  <a:gd name="connsiteY5" fmla="*/ 135363 h 295338"/>
                  <a:gd name="connsiteX6" fmla="*/ 344562 w 393784"/>
                  <a:gd name="connsiteY6" fmla="*/ 73835 h 295338"/>
                  <a:gd name="connsiteX7" fmla="*/ 344562 w 393784"/>
                  <a:gd name="connsiteY7" fmla="*/ 0 h 295338"/>
                  <a:gd name="connsiteX8" fmla="*/ 110752 w 393784"/>
                  <a:gd name="connsiteY8" fmla="*/ 0 h 295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3784" h="295338">
                    <a:moveTo>
                      <a:pt x="110752" y="110752"/>
                    </a:moveTo>
                    <a:lnTo>
                      <a:pt x="110752" y="184586"/>
                    </a:lnTo>
                    <a:lnTo>
                      <a:pt x="0" y="295338"/>
                    </a:lnTo>
                    <a:lnTo>
                      <a:pt x="393785" y="295338"/>
                    </a:lnTo>
                    <a:lnTo>
                      <a:pt x="307645" y="209198"/>
                    </a:lnTo>
                    <a:lnTo>
                      <a:pt x="307645" y="135363"/>
                    </a:lnTo>
                    <a:lnTo>
                      <a:pt x="344562" y="73835"/>
                    </a:lnTo>
                    <a:lnTo>
                      <a:pt x="344562" y="0"/>
                    </a:lnTo>
                    <a:lnTo>
                      <a:pt x="110752" y="0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" name="Полилиния 20">
                <a:extLst>
                  <a:ext uri="{FF2B5EF4-FFF2-40B4-BE49-F238E27FC236}">
                    <a16:creationId xmlns:a16="http://schemas.microsoft.com/office/drawing/2014/main" id="{52D9CB68-7A39-8844-BA12-005E0DECD175}"/>
                  </a:ext>
                </a:extLst>
              </p:cNvPr>
              <p:cNvSpPr/>
              <p:nvPr/>
            </p:nvSpPr>
            <p:spPr>
              <a:xfrm>
                <a:off x="7243908" y="1321752"/>
                <a:ext cx="147796" cy="135473"/>
              </a:xfrm>
              <a:custGeom>
                <a:avLst/>
                <a:gdLst>
                  <a:gd name="connsiteX0" fmla="*/ 147140 w 147796"/>
                  <a:gd name="connsiteY0" fmla="*/ 12180 h 135473"/>
                  <a:gd name="connsiteX1" fmla="*/ 134835 w 147796"/>
                  <a:gd name="connsiteY1" fmla="*/ 108 h 135473"/>
                  <a:gd name="connsiteX2" fmla="*/ 134727 w 147796"/>
                  <a:gd name="connsiteY2" fmla="*/ 0 h 135473"/>
                  <a:gd name="connsiteX3" fmla="*/ 122529 w 147796"/>
                  <a:gd name="connsiteY3" fmla="*/ 12413 h 135473"/>
                  <a:gd name="connsiteX4" fmla="*/ 123070 w 147796"/>
                  <a:gd name="connsiteY4" fmla="*/ 98554 h 135473"/>
                  <a:gd name="connsiteX5" fmla="*/ 49349 w 147796"/>
                  <a:gd name="connsiteY5" fmla="*/ 98554 h 135473"/>
                  <a:gd name="connsiteX6" fmla="*/ 46273 w 147796"/>
                  <a:gd name="connsiteY6" fmla="*/ 99166 h 135473"/>
                  <a:gd name="connsiteX7" fmla="*/ 18585 w 147796"/>
                  <a:gd name="connsiteY7" fmla="*/ 86999 h 135473"/>
                  <a:gd name="connsiteX8" fmla="*/ 0 w 147796"/>
                  <a:gd name="connsiteY8" fmla="*/ 110860 h 135473"/>
                  <a:gd name="connsiteX9" fmla="*/ 18585 w 147796"/>
                  <a:gd name="connsiteY9" fmla="*/ 134720 h 135473"/>
                  <a:gd name="connsiteX10" fmla="*/ 46273 w 147796"/>
                  <a:gd name="connsiteY10" fmla="*/ 122553 h 135473"/>
                  <a:gd name="connsiteX11" fmla="*/ 49349 w 147796"/>
                  <a:gd name="connsiteY11" fmla="*/ 123165 h 135473"/>
                  <a:gd name="connsiteX12" fmla="*/ 135490 w 147796"/>
                  <a:gd name="connsiteY12" fmla="*/ 123165 h 135473"/>
                  <a:gd name="connsiteX13" fmla="*/ 144232 w 147796"/>
                  <a:gd name="connsiteY13" fmla="*/ 119524 h 135473"/>
                  <a:gd name="connsiteX14" fmla="*/ 147796 w 147796"/>
                  <a:gd name="connsiteY14" fmla="*/ 110752 h 135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7796" h="135473">
                    <a:moveTo>
                      <a:pt x="147140" y="12180"/>
                    </a:moveTo>
                    <a:cubicBezTo>
                      <a:pt x="147062" y="5456"/>
                      <a:pt x="141564" y="60"/>
                      <a:pt x="134835" y="108"/>
                    </a:cubicBezTo>
                    <a:lnTo>
                      <a:pt x="134727" y="0"/>
                    </a:lnTo>
                    <a:cubicBezTo>
                      <a:pt x="127931" y="60"/>
                      <a:pt x="122469" y="5618"/>
                      <a:pt x="122529" y="12413"/>
                    </a:cubicBezTo>
                    <a:lnTo>
                      <a:pt x="123070" y="98554"/>
                    </a:lnTo>
                    <a:lnTo>
                      <a:pt x="49349" y="98554"/>
                    </a:lnTo>
                    <a:cubicBezTo>
                      <a:pt x="48298" y="98626"/>
                      <a:pt x="47264" y="98831"/>
                      <a:pt x="46273" y="99166"/>
                    </a:cubicBezTo>
                    <a:cubicBezTo>
                      <a:pt x="40919" y="89252"/>
                      <a:pt x="29515" y="84234"/>
                      <a:pt x="18585" y="86999"/>
                    </a:cubicBezTo>
                    <a:cubicBezTo>
                      <a:pt x="7661" y="89757"/>
                      <a:pt x="0" y="99587"/>
                      <a:pt x="0" y="110860"/>
                    </a:cubicBezTo>
                    <a:cubicBezTo>
                      <a:pt x="0" y="122132"/>
                      <a:pt x="7661" y="131962"/>
                      <a:pt x="18585" y="134720"/>
                    </a:cubicBezTo>
                    <a:cubicBezTo>
                      <a:pt x="29515" y="137485"/>
                      <a:pt x="40919" y="132467"/>
                      <a:pt x="46273" y="122553"/>
                    </a:cubicBezTo>
                    <a:cubicBezTo>
                      <a:pt x="47264" y="122888"/>
                      <a:pt x="48298" y="123093"/>
                      <a:pt x="49349" y="123165"/>
                    </a:cubicBezTo>
                    <a:lnTo>
                      <a:pt x="135490" y="123165"/>
                    </a:lnTo>
                    <a:cubicBezTo>
                      <a:pt x="138771" y="123165"/>
                      <a:pt x="141918" y="121855"/>
                      <a:pt x="144232" y="119524"/>
                    </a:cubicBezTo>
                    <a:cubicBezTo>
                      <a:pt x="146539" y="117192"/>
                      <a:pt x="147825" y="114033"/>
                      <a:pt x="147796" y="110752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" name="Полилиния 21">
                <a:extLst>
                  <a:ext uri="{FF2B5EF4-FFF2-40B4-BE49-F238E27FC236}">
                    <a16:creationId xmlns:a16="http://schemas.microsoft.com/office/drawing/2014/main" id="{4E4D7AD2-860D-4A46-B652-29906E12C5DF}"/>
                  </a:ext>
                </a:extLst>
              </p:cNvPr>
              <p:cNvSpPr/>
              <p:nvPr/>
            </p:nvSpPr>
            <p:spPr>
              <a:xfrm>
                <a:off x="7244032" y="1100236"/>
                <a:ext cx="147671" cy="123177"/>
              </a:xfrm>
              <a:custGeom>
                <a:avLst/>
                <a:gdLst>
                  <a:gd name="connsiteX0" fmla="*/ 135366 w 147671"/>
                  <a:gd name="connsiteY0" fmla="*/ 98566 h 123177"/>
                  <a:gd name="connsiteX1" fmla="*/ 36920 w 147671"/>
                  <a:gd name="connsiteY1" fmla="*/ 98566 h 123177"/>
                  <a:gd name="connsiteX2" fmla="*/ 36920 w 147671"/>
                  <a:gd name="connsiteY2" fmla="*/ 49343 h 123177"/>
                  <a:gd name="connsiteX3" fmla="*/ 36301 w 147671"/>
                  <a:gd name="connsiteY3" fmla="*/ 46267 h 123177"/>
                  <a:gd name="connsiteX4" fmla="*/ 48474 w 147671"/>
                  <a:gd name="connsiteY4" fmla="*/ 18579 h 123177"/>
                  <a:gd name="connsiteX5" fmla="*/ 24614 w 147671"/>
                  <a:gd name="connsiteY5" fmla="*/ 0 h 123177"/>
                  <a:gd name="connsiteX6" fmla="*/ 753 w 147671"/>
                  <a:gd name="connsiteY6" fmla="*/ 18579 h 123177"/>
                  <a:gd name="connsiteX7" fmla="*/ 12921 w 147671"/>
                  <a:gd name="connsiteY7" fmla="*/ 46267 h 123177"/>
                  <a:gd name="connsiteX8" fmla="*/ 12308 w 147671"/>
                  <a:gd name="connsiteY8" fmla="*/ 49343 h 123177"/>
                  <a:gd name="connsiteX9" fmla="*/ 12308 w 147671"/>
                  <a:gd name="connsiteY9" fmla="*/ 110872 h 123177"/>
                  <a:gd name="connsiteX10" fmla="*/ 24614 w 147671"/>
                  <a:gd name="connsiteY10" fmla="*/ 123178 h 123177"/>
                  <a:gd name="connsiteX11" fmla="*/ 135366 w 147671"/>
                  <a:gd name="connsiteY11" fmla="*/ 123178 h 123177"/>
                  <a:gd name="connsiteX12" fmla="*/ 147672 w 147671"/>
                  <a:gd name="connsiteY12" fmla="*/ 110872 h 123177"/>
                  <a:gd name="connsiteX13" fmla="*/ 135366 w 147671"/>
                  <a:gd name="connsiteY13" fmla="*/ 98566 h 12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7671" h="123177">
                    <a:moveTo>
                      <a:pt x="135366" y="98566"/>
                    </a:moveTo>
                    <a:lnTo>
                      <a:pt x="36920" y="98566"/>
                    </a:lnTo>
                    <a:lnTo>
                      <a:pt x="36920" y="49343"/>
                    </a:lnTo>
                    <a:cubicBezTo>
                      <a:pt x="36847" y="48298"/>
                      <a:pt x="36643" y="47264"/>
                      <a:pt x="36301" y="46267"/>
                    </a:cubicBezTo>
                    <a:cubicBezTo>
                      <a:pt x="46221" y="40913"/>
                      <a:pt x="51238" y="29509"/>
                      <a:pt x="48474" y="18579"/>
                    </a:cubicBezTo>
                    <a:cubicBezTo>
                      <a:pt x="45716" y="7655"/>
                      <a:pt x="35886" y="0"/>
                      <a:pt x="24614" y="0"/>
                    </a:cubicBezTo>
                    <a:cubicBezTo>
                      <a:pt x="13342" y="0"/>
                      <a:pt x="3511" y="7655"/>
                      <a:pt x="753" y="18579"/>
                    </a:cubicBezTo>
                    <a:cubicBezTo>
                      <a:pt x="-2011" y="29509"/>
                      <a:pt x="3007" y="40913"/>
                      <a:pt x="12921" y="46267"/>
                    </a:cubicBezTo>
                    <a:cubicBezTo>
                      <a:pt x="12584" y="47264"/>
                      <a:pt x="12380" y="48298"/>
                      <a:pt x="12308" y="49343"/>
                    </a:cubicBezTo>
                    <a:lnTo>
                      <a:pt x="12308" y="110872"/>
                    </a:lnTo>
                    <a:cubicBezTo>
                      <a:pt x="12308" y="117668"/>
                      <a:pt x="17818" y="123178"/>
                      <a:pt x="24614" y="123178"/>
                    </a:cubicBezTo>
                    <a:lnTo>
                      <a:pt x="135366" y="123178"/>
                    </a:lnTo>
                    <a:cubicBezTo>
                      <a:pt x="142162" y="123178"/>
                      <a:pt x="147672" y="117668"/>
                      <a:pt x="147672" y="110872"/>
                    </a:cubicBezTo>
                    <a:cubicBezTo>
                      <a:pt x="147672" y="104076"/>
                      <a:pt x="142162" y="98566"/>
                      <a:pt x="135366" y="98566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" name="Полилиния 22">
                <a:extLst>
                  <a:ext uri="{FF2B5EF4-FFF2-40B4-BE49-F238E27FC236}">
                    <a16:creationId xmlns:a16="http://schemas.microsoft.com/office/drawing/2014/main" id="{7644852C-E3F9-A646-BE24-04118FA0C9D2}"/>
                  </a:ext>
                </a:extLst>
              </p:cNvPr>
              <p:cNvSpPr/>
              <p:nvPr/>
            </p:nvSpPr>
            <p:spPr>
              <a:xfrm>
                <a:off x="7207081" y="1260328"/>
                <a:ext cx="203495" cy="49228"/>
              </a:xfrm>
              <a:custGeom>
                <a:avLst/>
                <a:gdLst>
                  <a:gd name="connsiteX0" fmla="*/ 191094 w 203495"/>
                  <a:gd name="connsiteY0" fmla="*/ 10115 h 49228"/>
                  <a:gd name="connsiteX1" fmla="*/ 190908 w 203495"/>
                  <a:gd name="connsiteY1" fmla="*/ 10115 h 49228"/>
                  <a:gd name="connsiteX2" fmla="*/ 49061 w 203495"/>
                  <a:gd name="connsiteY2" fmla="*/ 12309 h 49228"/>
                  <a:gd name="connsiteX3" fmla="*/ 46267 w 203495"/>
                  <a:gd name="connsiteY3" fmla="*/ 12921 h 49228"/>
                  <a:gd name="connsiteX4" fmla="*/ 18579 w 203495"/>
                  <a:gd name="connsiteY4" fmla="*/ 753 h 49228"/>
                  <a:gd name="connsiteX5" fmla="*/ 0 w 203495"/>
                  <a:gd name="connsiteY5" fmla="*/ 24614 h 49228"/>
                  <a:gd name="connsiteX6" fmla="*/ 18579 w 203495"/>
                  <a:gd name="connsiteY6" fmla="*/ 48475 h 49228"/>
                  <a:gd name="connsiteX7" fmla="*/ 46267 w 203495"/>
                  <a:gd name="connsiteY7" fmla="*/ 36308 h 49228"/>
                  <a:gd name="connsiteX8" fmla="*/ 49259 w 203495"/>
                  <a:gd name="connsiteY8" fmla="*/ 36920 h 49228"/>
                  <a:gd name="connsiteX9" fmla="*/ 49457 w 203495"/>
                  <a:gd name="connsiteY9" fmla="*/ 36920 h 49228"/>
                  <a:gd name="connsiteX10" fmla="*/ 191293 w 203495"/>
                  <a:gd name="connsiteY10" fmla="*/ 34727 h 49228"/>
                  <a:gd name="connsiteX11" fmla="*/ 203495 w 203495"/>
                  <a:gd name="connsiteY11" fmla="*/ 22325 h 49228"/>
                  <a:gd name="connsiteX12" fmla="*/ 191094 w 203495"/>
                  <a:gd name="connsiteY12" fmla="*/ 10115 h 4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3495" h="49228">
                    <a:moveTo>
                      <a:pt x="191094" y="10115"/>
                    </a:moveTo>
                    <a:lnTo>
                      <a:pt x="190908" y="10115"/>
                    </a:lnTo>
                    <a:lnTo>
                      <a:pt x="49061" y="12309"/>
                    </a:lnTo>
                    <a:cubicBezTo>
                      <a:pt x="48105" y="12393"/>
                      <a:pt x="47168" y="12602"/>
                      <a:pt x="46267" y="12921"/>
                    </a:cubicBezTo>
                    <a:cubicBezTo>
                      <a:pt x="40913" y="3007"/>
                      <a:pt x="29509" y="-2011"/>
                      <a:pt x="18579" y="753"/>
                    </a:cubicBezTo>
                    <a:cubicBezTo>
                      <a:pt x="7655" y="3511"/>
                      <a:pt x="0" y="13342"/>
                      <a:pt x="0" y="24614"/>
                    </a:cubicBezTo>
                    <a:cubicBezTo>
                      <a:pt x="0" y="35886"/>
                      <a:pt x="7655" y="45717"/>
                      <a:pt x="18579" y="48475"/>
                    </a:cubicBezTo>
                    <a:cubicBezTo>
                      <a:pt x="29509" y="51239"/>
                      <a:pt x="40913" y="46222"/>
                      <a:pt x="46267" y="36308"/>
                    </a:cubicBezTo>
                    <a:cubicBezTo>
                      <a:pt x="47234" y="36637"/>
                      <a:pt x="48238" y="36848"/>
                      <a:pt x="49259" y="36920"/>
                    </a:cubicBezTo>
                    <a:lnTo>
                      <a:pt x="49457" y="36920"/>
                    </a:lnTo>
                    <a:lnTo>
                      <a:pt x="191293" y="34727"/>
                    </a:lnTo>
                    <a:cubicBezTo>
                      <a:pt x="198089" y="34673"/>
                      <a:pt x="203555" y="29121"/>
                      <a:pt x="203495" y="22325"/>
                    </a:cubicBezTo>
                    <a:cubicBezTo>
                      <a:pt x="203442" y="15530"/>
                      <a:pt x="197890" y="10061"/>
                      <a:pt x="191094" y="10115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" name="Полилиния 23">
                <a:extLst>
                  <a:ext uri="{FF2B5EF4-FFF2-40B4-BE49-F238E27FC236}">
                    <a16:creationId xmlns:a16="http://schemas.microsoft.com/office/drawing/2014/main" id="{A5F5E8C2-540F-3146-B2F0-303E2E62E07C}"/>
                  </a:ext>
                </a:extLst>
              </p:cNvPr>
              <p:cNvSpPr/>
              <p:nvPr/>
            </p:nvSpPr>
            <p:spPr>
              <a:xfrm>
                <a:off x="7231729" y="1395694"/>
                <a:ext cx="73834" cy="73834"/>
              </a:xfrm>
              <a:custGeom>
                <a:avLst/>
                <a:gdLst>
                  <a:gd name="connsiteX0" fmla="*/ 36917 w 73834"/>
                  <a:gd name="connsiteY0" fmla="*/ 73835 h 73834"/>
                  <a:gd name="connsiteX1" fmla="*/ 0 w 73834"/>
                  <a:gd name="connsiteY1" fmla="*/ 36917 h 73834"/>
                  <a:gd name="connsiteX2" fmla="*/ 36917 w 73834"/>
                  <a:gd name="connsiteY2" fmla="*/ 0 h 73834"/>
                  <a:gd name="connsiteX3" fmla="*/ 73835 w 73834"/>
                  <a:gd name="connsiteY3" fmla="*/ 36917 h 73834"/>
                  <a:gd name="connsiteX4" fmla="*/ 36917 w 73834"/>
                  <a:gd name="connsiteY4" fmla="*/ 73835 h 73834"/>
                  <a:gd name="connsiteX5" fmla="*/ 36917 w 73834"/>
                  <a:gd name="connsiteY5" fmla="*/ 24612 h 73834"/>
                  <a:gd name="connsiteX6" fmla="*/ 24612 w 73834"/>
                  <a:gd name="connsiteY6" fmla="*/ 36917 h 73834"/>
                  <a:gd name="connsiteX7" fmla="*/ 36917 w 73834"/>
                  <a:gd name="connsiteY7" fmla="*/ 49223 h 73834"/>
                  <a:gd name="connsiteX8" fmla="*/ 49223 w 73834"/>
                  <a:gd name="connsiteY8" fmla="*/ 36917 h 73834"/>
                  <a:gd name="connsiteX9" fmla="*/ 36917 w 73834"/>
                  <a:gd name="connsiteY9" fmla="*/ 24612 h 7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834" h="73834">
                    <a:moveTo>
                      <a:pt x="36917" y="73835"/>
                    </a:moveTo>
                    <a:cubicBezTo>
                      <a:pt x="16530" y="73835"/>
                      <a:pt x="0" y="57305"/>
                      <a:pt x="0" y="36917"/>
                    </a:cubicBezTo>
                    <a:cubicBezTo>
                      <a:pt x="0" y="16530"/>
                      <a:pt x="16530" y="0"/>
                      <a:pt x="36917" y="0"/>
                    </a:cubicBezTo>
                    <a:cubicBezTo>
                      <a:pt x="57305" y="0"/>
                      <a:pt x="73835" y="16530"/>
                      <a:pt x="73835" y="36917"/>
                    </a:cubicBezTo>
                    <a:cubicBezTo>
                      <a:pt x="73835" y="57305"/>
                      <a:pt x="57305" y="73835"/>
                      <a:pt x="36917" y="73835"/>
                    </a:cubicBezTo>
                    <a:close/>
                    <a:moveTo>
                      <a:pt x="36917" y="24612"/>
                    </a:moveTo>
                    <a:cubicBezTo>
                      <a:pt x="30122" y="24612"/>
                      <a:pt x="24612" y="30121"/>
                      <a:pt x="24612" y="36917"/>
                    </a:cubicBezTo>
                    <a:cubicBezTo>
                      <a:pt x="24612" y="43713"/>
                      <a:pt x="30122" y="49223"/>
                      <a:pt x="36917" y="49223"/>
                    </a:cubicBezTo>
                    <a:cubicBezTo>
                      <a:pt x="43713" y="49223"/>
                      <a:pt x="49223" y="43713"/>
                      <a:pt x="49223" y="36917"/>
                    </a:cubicBezTo>
                    <a:cubicBezTo>
                      <a:pt x="49223" y="30121"/>
                      <a:pt x="43713" y="24612"/>
                      <a:pt x="36917" y="24612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" name="Полилиния 24">
                <a:extLst>
                  <a:ext uri="{FF2B5EF4-FFF2-40B4-BE49-F238E27FC236}">
                    <a16:creationId xmlns:a16="http://schemas.microsoft.com/office/drawing/2014/main" id="{23FD3B61-2A20-974D-B1B9-D7919EA187E5}"/>
                  </a:ext>
                </a:extLst>
              </p:cNvPr>
              <p:cNvSpPr/>
              <p:nvPr/>
            </p:nvSpPr>
            <p:spPr>
              <a:xfrm>
                <a:off x="7231729" y="1088050"/>
                <a:ext cx="73834" cy="73834"/>
              </a:xfrm>
              <a:custGeom>
                <a:avLst/>
                <a:gdLst>
                  <a:gd name="connsiteX0" fmla="*/ 36917 w 73834"/>
                  <a:gd name="connsiteY0" fmla="*/ 73835 h 73834"/>
                  <a:gd name="connsiteX1" fmla="*/ 0 w 73834"/>
                  <a:gd name="connsiteY1" fmla="*/ 36917 h 73834"/>
                  <a:gd name="connsiteX2" fmla="*/ 36917 w 73834"/>
                  <a:gd name="connsiteY2" fmla="*/ 0 h 73834"/>
                  <a:gd name="connsiteX3" fmla="*/ 73835 w 73834"/>
                  <a:gd name="connsiteY3" fmla="*/ 36917 h 73834"/>
                  <a:gd name="connsiteX4" fmla="*/ 36917 w 73834"/>
                  <a:gd name="connsiteY4" fmla="*/ 73835 h 73834"/>
                  <a:gd name="connsiteX5" fmla="*/ 36917 w 73834"/>
                  <a:gd name="connsiteY5" fmla="*/ 24612 h 73834"/>
                  <a:gd name="connsiteX6" fmla="*/ 24612 w 73834"/>
                  <a:gd name="connsiteY6" fmla="*/ 36917 h 73834"/>
                  <a:gd name="connsiteX7" fmla="*/ 36917 w 73834"/>
                  <a:gd name="connsiteY7" fmla="*/ 49223 h 73834"/>
                  <a:gd name="connsiteX8" fmla="*/ 49223 w 73834"/>
                  <a:gd name="connsiteY8" fmla="*/ 36917 h 73834"/>
                  <a:gd name="connsiteX9" fmla="*/ 36917 w 73834"/>
                  <a:gd name="connsiteY9" fmla="*/ 24612 h 73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834" h="73834">
                    <a:moveTo>
                      <a:pt x="36917" y="73835"/>
                    </a:moveTo>
                    <a:cubicBezTo>
                      <a:pt x="16530" y="73835"/>
                      <a:pt x="0" y="57305"/>
                      <a:pt x="0" y="36917"/>
                    </a:cubicBezTo>
                    <a:cubicBezTo>
                      <a:pt x="0" y="16530"/>
                      <a:pt x="16530" y="0"/>
                      <a:pt x="36917" y="0"/>
                    </a:cubicBezTo>
                    <a:cubicBezTo>
                      <a:pt x="57305" y="0"/>
                      <a:pt x="73835" y="16530"/>
                      <a:pt x="73835" y="36917"/>
                    </a:cubicBezTo>
                    <a:cubicBezTo>
                      <a:pt x="73835" y="57305"/>
                      <a:pt x="57305" y="73835"/>
                      <a:pt x="36917" y="73835"/>
                    </a:cubicBezTo>
                    <a:close/>
                    <a:moveTo>
                      <a:pt x="36917" y="24612"/>
                    </a:moveTo>
                    <a:cubicBezTo>
                      <a:pt x="30122" y="24612"/>
                      <a:pt x="24612" y="30121"/>
                      <a:pt x="24612" y="36917"/>
                    </a:cubicBezTo>
                    <a:cubicBezTo>
                      <a:pt x="24612" y="43713"/>
                      <a:pt x="30122" y="49223"/>
                      <a:pt x="36917" y="49223"/>
                    </a:cubicBezTo>
                    <a:cubicBezTo>
                      <a:pt x="43713" y="49223"/>
                      <a:pt x="49223" y="43713"/>
                      <a:pt x="49223" y="36917"/>
                    </a:cubicBezTo>
                    <a:cubicBezTo>
                      <a:pt x="49223" y="30121"/>
                      <a:pt x="43713" y="24612"/>
                      <a:pt x="36917" y="24612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" name="Полилиния 25">
                <a:extLst>
                  <a:ext uri="{FF2B5EF4-FFF2-40B4-BE49-F238E27FC236}">
                    <a16:creationId xmlns:a16="http://schemas.microsoft.com/office/drawing/2014/main" id="{DFEABF2B-652A-014D-8963-21E091D2C6B8}"/>
                  </a:ext>
                </a:extLst>
              </p:cNvPr>
              <p:cNvSpPr/>
              <p:nvPr/>
            </p:nvSpPr>
            <p:spPr>
              <a:xfrm>
                <a:off x="7194793" y="1248022"/>
                <a:ext cx="73841" cy="73837"/>
              </a:xfrm>
              <a:custGeom>
                <a:avLst/>
                <a:gdLst>
                  <a:gd name="connsiteX0" fmla="*/ 36936 w 73841"/>
                  <a:gd name="connsiteY0" fmla="*/ 73838 h 73837"/>
                  <a:gd name="connsiteX1" fmla="*/ 115 w 73841"/>
                  <a:gd name="connsiteY1" fmla="*/ 39811 h 73837"/>
                  <a:gd name="connsiteX2" fmla="*/ 31168 w 73841"/>
                  <a:gd name="connsiteY2" fmla="*/ 454 h 73837"/>
                  <a:gd name="connsiteX3" fmla="*/ 72826 w 73841"/>
                  <a:gd name="connsiteY3" fmla="*/ 28352 h 73837"/>
                  <a:gd name="connsiteX4" fmla="*/ 48256 w 73841"/>
                  <a:gd name="connsiteY4" fmla="*/ 72053 h 73837"/>
                  <a:gd name="connsiteX5" fmla="*/ 36936 w 73841"/>
                  <a:gd name="connsiteY5" fmla="*/ 73838 h 73837"/>
                  <a:gd name="connsiteX6" fmla="*/ 36936 w 73841"/>
                  <a:gd name="connsiteY6" fmla="*/ 24615 h 73837"/>
                  <a:gd name="connsiteX7" fmla="*/ 33241 w 73841"/>
                  <a:gd name="connsiteY7" fmla="*/ 25204 h 73837"/>
                  <a:gd name="connsiteX8" fmla="*/ 25291 w 73841"/>
                  <a:gd name="connsiteY8" fmla="*/ 40687 h 73837"/>
                  <a:gd name="connsiteX9" fmla="*/ 40775 w 73841"/>
                  <a:gd name="connsiteY9" fmla="*/ 48637 h 73837"/>
                  <a:gd name="connsiteX10" fmla="*/ 49157 w 73841"/>
                  <a:gd name="connsiteY10" fmla="*/ 34979 h 73837"/>
                  <a:gd name="connsiteX11" fmla="*/ 36936 w 73841"/>
                  <a:gd name="connsiteY11" fmla="*/ 24615 h 73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41" h="73837">
                    <a:moveTo>
                      <a:pt x="36936" y="73838"/>
                    </a:moveTo>
                    <a:cubicBezTo>
                      <a:pt x="17660" y="73844"/>
                      <a:pt x="1623" y="59026"/>
                      <a:pt x="115" y="39811"/>
                    </a:cubicBezTo>
                    <a:cubicBezTo>
                      <a:pt x="-1393" y="20595"/>
                      <a:pt x="12132" y="3452"/>
                      <a:pt x="31168" y="454"/>
                    </a:cubicBezTo>
                    <a:cubicBezTo>
                      <a:pt x="50209" y="-2544"/>
                      <a:pt x="68355" y="9605"/>
                      <a:pt x="72826" y="28352"/>
                    </a:cubicBezTo>
                    <a:cubicBezTo>
                      <a:pt x="77302" y="47099"/>
                      <a:pt x="66601" y="66134"/>
                      <a:pt x="48256" y="72053"/>
                    </a:cubicBezTo>
                    <a:cubicBezTo>
                      <a:pt x="44597" y="73230"/>
                      <a:pt x="40781" y="73838"/>
                      <a:pt x="36936" y="73838"/>
                    </a:cubicBezTo>
                    <a:close/>
                    <a:moveTo>
                      <a:pt x="36936" y="24615"/>
                    </a:moveTo>
                    <a:cubicBezTo>
                      <a:pt x="35680" y="24627"/>
                      <a:pt x="34436" y="24825"/>
                      <a:pt x="33241" y="25204"/>
                    </a:cubicBezTo>
                    <a:cubicBezTo>
                      <a:pt x="26775" y="27282"/>
                      <a:pt x="23212" y="34216"/>
                      <a:pt x="25291" y="40687"/>
                    </a:cubicBezTo>
                    <a:cubicBezTo>
                      <a:pt x="27376" y="47153"/>
                      <a:pt x="34304" y="50717"/>
                      <a:pt x="40775" y="48637"/>
                    </a:cubicBezTo>
                    <a:cubicBezTo>
                      <a:pt x="46556" y="46774"/>
                      <a:pt x="50119" y="40977"/>
                      <a:pt x="49157" y="34979"/>
                    </a:cubicBezTo>
                    <a:cubicBezTo>
                      <a:pt x="48202" y="28977"/>
                      <a:pt x="43011" y="24579"/>
                      <a:pt x="36936" y="24615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7" name="Рисунок 213">
                <a:extLst>
                  <a:ext uri="{FF2B5EF4-FFF2-40B4-BE49-F238E27FC236}">
                    <a16:creationId xmlns:a16="http://schemas.microsoft.com/office/drawing/2014/main" id="{EA4C0882-AA48-FB45-85D8-A3E53E5C74BE}"/>
                  </a:ext>
                </a:extLst>
              </p:cNvPr>
              <p:cNvGrpSpPr/>
              <p:nvPr/>
            </p:nvGrpSpPr>
            <p:grpSpPr>
              <a:xfrm>
                <a:off x="7465539" y="1063439"/>
                <a:ext cx="258421" cy="455313"/>
                <a:chOff x="7465539" y="1063439"/>
                <a:chExt cx="258421" cy="455313"/>
              </a:xfrm>
              <a:solidFill>
                <a:srgbClr val="27AAE1">
                  <a:alpha val="45000"/>
                </a:srgbClr>
              </a:solidFill>
            </p:grpSpPr>
            <p:sp>
              <p:nvSpPr>
                <p:cNvPr id="43" name="Полилиния 42">
                  <a:extLst>
                    <a:ext uri="{FF2B5EF4-FFF2-40B4-BE49-F238E27FC236}">
                      <a16:creationId xmlns:a16="http://schemas.microsoft.com/office/drawing/2014/main" id="{39304580-0D22-B74F-B515-010B7C25B34C}"/>
                    </a:ext>
                  </a:extLst>
                </p:cNvPr>
                <p:cNvSpPr/>
                <p:nvPr/>
              </p:nvSpPr>
              <p:spPr>
                <a:xfrm>
                  <a:off x="7576291" y="1334096"/>
                  <a:ext cx="123057" cy="24749"/>
                </a:xfrm>
                <a:custGeom>
                  <a:avLst/>
                  <a:gdLst>
                    <a:gd name="connsiteX0" fmla="*/ 107675 w 123057"/>
                    <a:gd name="connsiteY0" fmla="*/ 24680 h 24749"/>
                    <a:gd name="connsiteX1" fmla="*/ 15382 w 123057"/>
                    <a:gd name="connsiteY1" fmla="*/ 24680 h 24749"/>
                    <a:gd name="connsiteX2" fmla="*/ 0 w 123057"/>
                    <a:gd name="connsiteY2" fmla="*/ 12375 h 24749"/>
                    <a:gd name="connsiteX3" fmla="*/ 15382 w 123057"/>
                    <a:gd name="connsiteY3" fmla="*/ 69 h 24749"/>
                    <a:gd name="connsiteX4" fmla="*/ 107675 w 123057"/>
                    <a:gd name="connsiteY4" fmla="*/ 69 h 24749"/>
                    <a:gd name="connsiteX5" fmla="*/ 123058 w 123057"/>
                    <a:gd name="connsiteY5" fmla="*/ 12375 h 24749"/>
                    <a:gd name="connsiteX6" fmla="*/ 107675 w 123057"/>
                    <a:gd name="connsiteY6" fmla="*/ 24680 h 24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3057" h="24749">
                      <a:moveTo>
                        <a:pt x="107675" y="24680"/>
                      </a:moveTo>
                      <a:lnTo>
                        <a:pt x="15382" y="24680"/>
                      </a:lnTo>
                      <a:cubicBezTo>
                        <a:pt x="7763" y="25431"/>
                        <a:pt x="937" y="19970"/>
                        <a:pt x="0" y="12375"/>
                      </a:cubicBezTo>
                      <a:cubicBezTo>
                        <a:pt x="937" y="4781"/>
                        <a:pt x="7763" y="-682"/>
                        <a:pt x="15382" y="69"/>
                      </a:cubicBezTo>
                      <a:lnTo>
                        <a:pt x="107675" y="69"/>
                      </a:lnTo>
                      <a:cubicBezTo>
                        <a:pt x="115294" y="-682"/>
                        <a:pt x="122119" y="4781"/>
                        <a:pt x="123058" y="12375"/>
                      </a:cubicBezTo>
                      <a:cubicBezTo>
                        <a:pt x="122119" y="19970"/>
                        <a:pt x="115294" y="25431"/>
                        <a:pt x="107675" y="24680"/>
                      </a:cubicBezTo>
                      <a:close/>
                    </a:path>
                  </a:pathLst>
                </a:custGeom>
                <a:solidFill>
                  <a:schemeClr val="accent1">
                    <a:alpha val="45000"/>
                  </a:schemeClr>
                </a:solidFill>
                <a:ln w="1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4" name="Полилиния 43">
                  <a:extLst>
                    <a:ext uri="{FF2B5EF4-FFF2-40B4-BE49-F238E27FC236}">
                      <a16:creationId xmlns:a16="http://schemas.microsoft.com/office/drawing/2014/main" id="{5039FCF7-6A1A-C044-B02C-BD6FD41B5A65}"/>
                    </a:ext>
                  </a:extLst>
                </p:cNvPr>
                <p:cNvSpPr/>
                <p:nvPr/>
              </p:nvSpPr>
              <p:spPr>
                <a:xfrm>
                  <a:off x="7551679" y="1260331"/>
                  <a:ext cx="123057" cy="24611"/>
                </a:xfrm>
                <a:custGeom>
                  <a:avLst/>
                  <a:gdLst>
                    <a:gd name="connsiteX0" fmla="*/ 110752 w 123057"/>
                    <a:gd name="connsiteY0" fmla="*/ 24612 h 24611"/>
                    <a:gd name="connsiteX1" fmla="*/ 12306 w 123057"/>
                    <a:gd name="connsiteY1" fmla="*/ 24612 h 24611"/>
                    <a:gd name="connsiteX2" fmla="*/ 0 w 123057"/>
                    <a:gd name="connsiteY2" fmla="*/ 12306 h 24611"/>
                    <a:gd name="connsiteX3" fmla="*/ 12306 w 123057"/>
                    <a:gd name="connsiteY3" fmla="*/ 0 h 24611"/>
                    <a:gd name="connsiteX4" fmla="*/ 110752 w 123057"/>
                    <a:gd name="connsiteY4" fmla="*/ 0 h 24611"/>
                    <a:gd name="connsiteX5" fmla="*/ 123058 w 123057"/>
                    <a:gd name="connsiteY5" fmla="*/ 12306 h 24611"/>
                    <a:gd name="connsiteX6" fmla="*/ 110752 w 123057"/>
                    <a:gd name="connsiteY6" fmla="*/ 24612 h 24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3057" h="24611">
                      <a:moveTo>
                        <a:pt x="110752" y="24612"/>
                      </a:moveTo>
                      <a:lnTo>
                        <a:pt x="12306" y="24612"/>
                      </a:lnTo>
                      <a:cubicBezTo>
                        <a:pt x="5510" y="24612"/>
                        <a:pt x="0" y="19102"/>
                        <a:pt x="0" y="12306"/>
                      </a:cubicBezTo>
                      <a:cubicBezTo>
                        <a:pt x="0" y="5510"/>
                        <a:pt x="5510" y="0"/>
                        <a:pt x="12306" y="0"/>
                      </a:cubicBezTo>
                      <a:lnTo>
                        <a:pt x="110752" y="0"/>
                      </a:lnTo>
                      <a:cubicBezTo>
                        <a:pt x="117548" y="0"/>
                        <a:pt x="123058" y="5510"/>
                        <a:pt x="123058" y="12306"/>
                      </a:cubicBezTo>
                      <a:cubicBezTo>
                        <a:pt x="123058" y="19102"/>
                        <a:pt x="117548" y="24612"/>
                        <a:pt x="110752" y="24612"/>
                      </a:cubicBezTo>
                      <a:close/>
                    </a:path>
                  </a:pathLst>
                </a:custGeom>
                <a:solidFill>
                  <a:schemeClr val="accent1">
                    <a:alpha val="45000"/>
                  </a:schemeClr>
                </a:solidFill>
                <a:ln w="1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5" name="Полилиния 44">
                  <a:extLst>
                    <a:ext uri="{FF2B5EF4-FFF2-40B4-BE49-F238E27FC236}">
                      <a16:creationId xmlns:a16="http://schemas.microsoft.com/office/drawing/2014/main" id="{DAA47261-0434-DF43-91B9-73EB15AAADC4}"/>
                    </a:ext>
                  </a:extLst>
                </p:cNvPr>
                <p:cNvSpPr/>
                <p:nvPr/>
              </p:nvSpPr>
              <p:spPr>
                <a:xfrm>
                  <a:off x="7576291" y="1186496"/>
                  <a:ext cx="98446" cy="24611"/>
                </a:xfrm>
                <a:custGeom>
                  <a:avLst/>
                  <a:gdLst>
                    <a:gd name="connsiteX0" fmla="*/ 86140 w 98446"/>
                    <a:gd name="connsiteY0" fmla="*/ 24612 h 24611"/>
                    <a:gd name="connsiteX1" fmla="*/ 12306 w 98446"/>
                    <a:gd name="connsiteY1" fmla="*/ 24612 h 24611"/>
                    <a:gd name="connsiteX2" fmla="*/ 0 w 98446"/>
                    <a:gd name="connsiteY2" fmla="*/ 12306 h 24611"/>
                    <a:gd name="connsiteX3" fmla="*/ 12306 w 98446"/>
                    <a:gd name="connsiteY3" fmla="*/ 0 h 24611"/>
                    <a:gd name="connsiteX4" fmla="*/ 86140 w 98446"/>
                    <a:gd name="connsiteY4" fmla="*/ 0 h 24611"/>
                    <a:gd name="connsiteX5" fmla="*/ 98446 w 98446"/>
                    <a:gd name="connsiteY5" fmla="*/ 12306 h 24611"/>
                    <a:gd name="connsiteX6" fmla="*/ 86140 w 98446"/>
                    <a:gd name="connsiteY6" fmla="*/ 24612 h 24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8446" h="24611">
                      <a:moveTo>
                        <a:pt x="86140" y="24612"/>
                      </a:moveTo>
                      <a:lnTo>
                        <a:pt x="12306" y="24612"/>
                      </a:lnTo>
                      <a:cubicBezTo>
                        <a:pt x="5510" y="24612"/>
                        <a:pt x="0" y="19102"/>
                        <a:pt x="0" y="12306"/>
                      </a:cubicBezTo>
                      <a:cubicBezTo>
                        <a:pt x="0" y="5510"/>
                        <a:pt x="5510" y="0"/>
                        <a:pt x="12306" y="0"/>
                      </a:cubicBezTo>
                      <a:lnTo>
                        <a:pt x="86140" y="0"/>
                      </a:lnTo>
                      <a:cubicBezTo>
                        <a:pt x="92936" y="0"/>
                        <a:pt x="98446" y="5510"/>
                        <a:pt x="98446" y="12306"/>
                      </a:cubicBezTo>
                      <a:cubicBezTo>
                        <a:pt x="98446" y="19102"/>
                        <a:pt x="92936" y="24612"/>
                        <a:pt x="86140" y="24612"/>
                      </a:cubicBezTo>
                      <a:close/>
                    </a:path>
                  </a:pathLst>
                </a:custGeom>
                <a:solidFill>
                  <a:schemeClr val="accent1">
                    <a:alpha val="45000"/>
                  </a:schemeClr>
                </a:solidFill>
                <a:ln w="1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6" name="Полилиния 45">
                  <a:extLst>
                    <a:ext uri="{FF2B5EF4-FFF2-40B4-BE49-F238E27FC236}">
                      <a16:creationId xmlns:a16="http://schemas.microsoft.com/office/drawing/2014/main" id="{C8171F21-C806-B645-9357-836DBE6FE108}"/>
                    </a:ext>
                  </a:extLst>
                </p:cNvPr>
                <p:cNvSpPr/>
                <p:nvPr/>
              </p:nvSpPr>
              <p:spPr>
                <a:xfrm>
                  <a:off x="7477844" y="1063439"/>
                  <a:ext cx="246115" cy="86140"/>
                </a:xfrm>
                <a:custGeom>
                  <a:avLst/>
                  <a:gdLst>
                    <a:gd name="connsiteX0" fmla="*/ 246115 w 246115"/>
                    <a:gd name="connsiteY0" fmla="*/ 61529 h 86140"/>
                    <a:gd name="connsiteX1" fmla="*/ 135363 w 246115"/>
                    <a:gd name="connsiteY1" fmla="*/ 61529 h 86140"/>
                    <a:gd name="connsiteX2" fmla="*/ 123058 w 246115"/>
                    <a:gd name="connsiteY2" fmla="*/ 49223 h 86140"/>
                    <a:gd name="connsiteX3" fmla="*/ 123058 w 246115"/>
                    <a:gd name="connsiteY3" fmla="*/ 24612 h 86140"/>
                    <a:gd name="connsiteX4" fmla="*/ 24612 w 246115"/>
                    <a:gd name="connsiteY4" fmla="*/ 24612 h 86140"/>
                    <a:gd name="connsiteX5" fmla="*/ 24612 w 246115"/>
                    <a:gd name="connsiteY5" fmla="*/ 73835 h 86140"/>
                    <a:gd name="connsiteX6" fmla="*/ 12306 w 246115"/>
                    <a:gd name="connsiteY6" fmla="*/ 86140 h 86140"/>
                    <a:gd name="connsiteX7" fmla="*/ 0 w 246115"/>
                    <a:gd name="connsiteY7" fmla="*/ 73835 h 86140"/>
                    <a:gd name="connsiteX8" fmla="*/ 0 w 246115"/>
                    <a:gd name="connsiteY8" fmla="*/ 12306 h 86140"/>
                    <a:gd name="connsiteX9" fmla="*/ 12306 w 246115"/>
                    <a:gd name="connsiteY9" fmla="*/ 0 h 86140"/>
                    <a:gd name="connsiteX10" fmla="*/ 135363 w 246115"/>
                    <a:gd name="connsiteY10" fmla="*/ 0 h 86140"/>
                    <a:gd name="connsiteX11" fmla="*/ 147669 w 246115"/>
                    <a:gd name="connsiteY11" fmla="*/ 12306 h 86140"/>
                    <a:gd name="connsiteX12" fmla="*/ 147669 w 246115"/>
                    <a:gd name="connsiteY12" fmla="*/ 36917 h 86140"/>
                    <a:gd name="connsiteX13" fmla="*/ 246115 w 246115"/>
                    <a:gd name="connsiteY13" fmla="*/ 36917 h 86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6115" h="86140">
                      <a:moveTo>
                        <a:pt x="246115" y="61529"/>
                      </a:moveTo>
                      <a:lnTo>
                        <a:pt x="135363" y="61529"/>
                      </a:lnTo>
                      <a:cubicBezTo>
                        <a:pt x="128568" y="61529"/>
                        <a:pt x="123058" y="56019"/>
                        <a:pt x="123058" y="49223"/>
                      </a:cubicBezTo>
                      <a:lnTo>
                        <a:pt x="123058" y="24612"/>
                      </a:lnTo>
                      <a:lnTo>
                        <a:pt x="24612" y="24612"/>
                      </a:lnTo>
                      <a:lnTo>
                        <a:pt x="24612" y="73835"/>
                      </a:lnTo>
                      <a:cubicBezTo>
                        <a:pt x="24612" y="80630"/>
                        <a:pt x="19102" y="86140"/>
                        <a:pt x="12306" y="86140"/>
                      </a:cubicBezTo>
                      <a:cubicBezTo>
                        <a:pt x="5510" y="86140"/>
                        <a:pt x="0" y="80630"/>
                        <a:pt x="0" y="73835"/>
                      </a:cubicBezTo>
                      <a:lnTo>
                        <a:pt x="0" y="12306"/>
                      </a:lnTo>
                      <a:cubicBezTo>
                        <a:pt x="0" y="5510"/>
                        <a:pt x="5510" y="0"/>
                        <a:pt x="12306" y="0"/>
                      </a:cubicBezTo>
                      <a:lnTo>
                        <a:pt x="135363" y="0"/>
                      </a:lnTo>
                      <a:cubicBezTo>
                        <a:pt x="142159" y="0"/>
                        <a:pt x="147669" y="5510"/>
                        <a:pt x="147669" y="12306"/>
                      </a:cubicBezTo>
                      <a:lnTo>
                        <a:pt x="147669" y="36917"/>
                      </a:lnTo>
                      <a:lnTo>
                        <a:pt x="246115" y="36917"/>
                      </a:lnTo>
                      <a:close/>
                    </a:path>
                  </a:pathLst>
                </a:custGeom>
                <a:solidFill>
                  <a:schemeClr val="accent1">
                    <a:alpha val="45000"/>
                  </a:schemeClr>
                </a:solidFill>
                <a:ln w="1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7" name="Полилиния 46">
                  <a:extLst>
                    <a:ext uri="{FF2B5EF4-FFF2-40B4-BE49-F238E27FC236}">
                      <a16:creationId xmlns:a16="http://schemas.microsoft.com/office/drawing/2014/main" id="{52F54737-FD9D-6D41-A091-811DAA5B91BD}"/>
                    </a:ext>
                  </a:extLst>
                </p:cNvPr>
                <p:cNvSpPr/>
                <p:nvPr/>
              </p:nvSpPr>
              <p:spPr>
                <a:xfrm>
                  <a:off x="7539373" y="1408000"/>
                  <a:ext cx="24611" cy="24611"/>
                </a:xfrm>
                <a:custGeom>
                  <a:avLst/>
                  <a:gdLst>
                    <a:gd name="connsiteX0" fmla="*/ 0 w 24611"/>
                    <a:gd name="connsiteY0" fmla="*/ 0 h 24611"/>
                    <a:gd name="connsiteX1" fmla="*/ 24612 w 24611"/>
                    <a:gd name="connsiteY1" fmla="*/ 0 h 24611"/>
                    <a:gd name="connsiteX2" fmla="*/ 24612 w 24611"/>
                    <a:gd name="connsiteY2" fmla="*/ 24612 h 24611"/>
                    <a:gd name="connsiteX3" fmla="*/ 0 w 24611"/>
                    <a:gd name="connsiteY3" fmla="*/ 24612 h 24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11" h="24611">
                      <a:moveTo>
                        <a:pt x="0" y="0"/>
                      </a:moveTo>
                      <a:lnTo>
                        <a:pt x="24612" y="0"/>
                      </a:lnTo>
                      <a:lnTo>
                        <a:pt x="24612" y="24612"/>
                      </a:lnTo>
                      <a:lnTo>
                        <a:pt x="0" y="24612"/>
                      </a:lnTo>
                      <a:close/>
                    </a:path>
                  </a:pathLst>
                </a:custGeom>
                <a:solidFill>
                  <a:schemeClr val="accent1">
                    <a:alpha val="45000"/>
                  </a:schemeClr>
                </a:solidFill>
                <a:ln w="1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" name="Полилиния 47">
                  <a:extLst>
                    <a:ext uri="{FF2B5EF4-FFF2-40B4-BE49-F238E27FC236}">
                      <a16:creationId xmlns:a16="http://schemas.microsoft.com/office/drawing/2014/main" id="{5EBBBEC0-E4AF-D141-B5B4-F920AD70E3C3}"/>
                    </a:ext>
                  </a:extLst>
                </p:cNvPr>
                <p:cNvSpPr/>
                <p:nvPr/>
              </p:nvSpPr>
              <p:spPr>
                <a:xfrm>
                  <a:off x="7588596" y="1408000"/>
                  <a:ext cx="24611" cy="24611"/>
                </a:xfrm>
                <a:custGeom>
                  <a:avLst/>
                  <a:gdLst>
                    <a:gd name="connsiteX0" fmla="*/ 0 w 24611"/>
                    <a:gd name="connsiteY0" fmla="*/ 0 h 24611"/>
                    <a:gd name="connsiteX1" fmla="*/ 24612 w 24611"/>
                    <a:gd name="connsiteY1" fmla="*/ 0 h 24611"/>
                    <a:gd name="connsiteX2" fmla="*/ 24612 w 24611"/>
                    <a:gd name="connsiteY2" fmla="*/ 24612 h 24611"/>
                    <a:gd name="connsiteX3" fmla="*/ 0 w 24611"/>
                    <a:gd name="connsiteY3" fmla="*/ 24612 h 24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11" h="24611">
                      <a:moveTo>
                        <a:pt x="0" y="0"/>
                      </a:moveTo>
                      <a:lnTo>
                        <a:pt x="24612" y="0"/>
                      </a:lnTo>
                      <a:lnTo>
                        <a:pt x="24612" y="24612"/>
                      </a:lnTo>
                      <a:lnTo>
                        <a:pt x="0" y="24612"/>
                      </a:lnTo>
                      <a:close/>
                    </a:path>
                  </a:pathLst>
                </a:custGeom>
                <a:solidFill>
                  <a:schemeClr val="accent1">
                    <a:alpha val="45000"/>
                  </a:schemeClr>
                </a:solidFill>
                <a:ln w="1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" name="Полилиния 48">
                  <a:extLst>
                    <a:ext uri="{FF2B5EF4-FFF2-40B4-BE49-F238E27FC236}">
                      <a16:creationId xmlns:a16="http://schemas.microsoft.com/office/drawing/2014/main" id="{5F4B29D4-FF7C-EB49-B899-8E04A23C984C}"/>
                    </a:ext>
                  </a:extLst>
                </p:cNvPr>
                <p:cNvSpPr/>
                <p:nvPr/>
              </p:nvSpPr>
              <p:spPr>
                <a:xfrm>
                  <a:off x="7637819" y="1408000"/>
                  <a:ext cx="73834" cy="24611"/>
                </a:xfrm>
                <a:custGeom>
                  <a:avLst/>
                  <a:gdLst>
                    <a:gd name="connsiteX0" fmla="*/ 0 w 73834"/>
                    <a:gd name="connsiteY0" fmla="*/ 0 h 24611"/>
                    <a:gd name="connsiteX1" fmla="*/ 73835 w 73834"/>
                    <a:gd name="connsiteY1" fmla="*/ 0 h 24611"/>
                    <a:gd name="connsiteX2" fmla="*/ 73835 w 73834"/>
                    <a:gd name="connsiteY2" fmla="*/ 24612 h 24611"/>
                    <a:gd name="connsiteX3" fmla="*/ 0 w 73834"/>
                    <a:gd name="connsiteY3" fmla="*/ 24612 h 24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3834" h="24611">
                      <a:moveTo>
                        <a:pt x="0" y="0"/>
                      </a:moveTo>
                      <a:lnTo>
                        <a:pt x="73835" y="0"/>
                      </a:lnTo>
                      <a:lnTo>
                        <a:pt x="73835" y="24612"/>
                      </a:lnTo>
                      <a:lnTo>
                        <a:pt x="0" y="24612"/>
                      </a:lnTo>
                      <a:close/>
                    </a:path>
                  </a:pathLst>
                </a:custGeom>
                <a:solidFill>
                  <a:schemeClr val="accent1">
                    <a:alpha val="45000"/>
                  </a:schemeClr>
                </a:solidFill>
                <a:ln w="1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" name="Полилиния 49">
                  <a:extLst>
                    <a:ext uri="{FF2B5EF4-FFF2-40B4-BE49-F238E27FC236}">
                      <a16:creationId xmlns:a16="http://schemas.microsoft.com/office/drawing/2014/main" id="{0A5F0D0B-0563-BA48-8E4A-3B6072724450}"/>
                    </a:ext>
                  </a:extLst>
                </p:cNvPr>
                <p:cNvSpPr/>
                <p:nvPr/>
              </p:nvSpPr>
              <p:spPr>
                <a:xfrm>
                  <a:off x="7465539" y="1383388"/>
                  <a:ext cx="24611" cy="135363"/>
                </a:xfrm>
                <a:custGeom>
                  <a:avLst/>
                  <a:gdLst>
                    <a:gd name="connsiteX0" fmla="*/ 12306 w 24611"/>
                    <a:gd name="connsiteY0" fmla="*/ 135363 h 135363"/>
                    <a:gd name="connsiteX1" fmla="*/ 0 w 24611"/>
                    <a:gd name="connsiteY1" fmla="*/ 123058 h 135363"/>
                    <a:gd name="connsiteX2" fmla="*/ 0 w 24611"/>
                    <a:gd name="connsiteY2" fmla="*/ 12306 h 135363"/>
                    <a:gd name="connsiteX3" fmla="*/ 12306 w 24611"/>
                    <a:gd name="connsiteY3" fmla="*/ 0 h 135363"/>
                    <a:gd name="connsiteX4" fmla="*/ 24612 w 24611"/>
                    <a:gd name="connsiteY4" fmla="*/ 12306 h 135363"/>
                    <a:gd name="connsiteX5" fmla="*/ 24612 w 24611"/>
                    <a:gd name="connsiteY5" fmla="*/ 123058 h 135363"/>
                    <a:gd name="connsiteX6" fmla="*/ 12306 w 24611"/>
                    <a:gd name="connsiteY6" fmla="*/ 135363 h 135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611" h="135363">
                      <a:moveTo>
                        <a:pt x="12306" y="135363"/>
                      </a:moveTo>
                      <a:cubicBezTo>
                        <a:pt x="5510" y="135363"/>
                        <a:pt x="0" y="129853"/>
                        <a:pt x="0" y="123058"/>
                      </a:cubicBezTo>
                      <a:lnTo>
                        <a:pt x="0" y="12306"/>
                      </a:lnTo>
                      <a:cubicBezTo>
                        <a:pt x="0" y="5510"/>
                        <a:pt x="5510" y="0"/>
                        <a:pt x="12306" y="0"/>
                      </a:cubicBezTo>
                      <a:cubicBezTo>
                        <a:pt x="19102" y="0"/>
                        <a:pt x="24612" y="5510"/>
                        <a:pt x="24612" y="12306"/>
                      </a:cubicBezTo>
                      <a:lnTo>
                        <a:pt x="24612" y="123058"/>
                      </a:lnTo>
                      <a:cubicBezTo>
                        <a:pt x="24612" y="129853"/>
                        <a:pt x="19102" y="135363"/>
                        <a:pt x="12306" y="135363"/>
                      </a:cubicBezTo>
                      <a:close/>
                    </a:path>
                  </a:pathLst>
                </a:custGeom>
                <a:solidFill>
                  <a:schemeClr val="accent1">
                    <a:alpha val="45000"/>
                  </a:schemeClr>
                </a:solidFill>
                <a:ln w="15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28" name="Полилиния 27">
                <a:extLst>
                  <a:ext uri="{FF2B5EF4-FFF2-40B4-BE49-F238E27FC236}">
                    <a16:creationId xmlns:a16="http://schemas.microsoft.com/office/drawing/2014/main" id="{E0B94244-4BD1-9940-BD01-9B6913A94B38}"/>
                  </a:ext>
                </a:extLst>
              </p:cNvPr>
              <p:cNvSpPr/>
              <p:nvPr/>
            </p:nvSpPr>
            <p:spPr>
              <a:xfrm>
                <a:off x="7354132" y="1137273"/>
                <a:ext cx="259076" cy="270726"/>
              </a:xfrm>
              <a:custGeom>
                <a:avLst/>
                <a:gdLst>
                  <a:gd name="connsiteX0" fmla="*/ 215688 w 259076"/>
                  <a:gd name="connsiteY0" fmla="*/ 135363 h 270726"/>
                  <a:gd name="connsiteX1" fmla="*/ 215032 w 259076"/>
                  <a:gd name="connsiteY1" fmla="*/ 125251 h 270726"/>
                  <a:gd name="connsiteX2" fmla="*/ 259076 w 259076"/>
                  <a:gd name="connsiteY2" fmla="*/ 88994 h 270726"/>
                  <a:gd name="connsiteX3" fmla="*/ 234465 w 259076"/>
                  <a:gd name="connsiteY3" fmla="*/ 46369 h 270726"/>
                  <a:gd name="connsiteX4" fmla="*/ 180993 w 259076"/>
                  <a:gd name="connsiteY4" fmla="*/ 66450 h 270726"/>
                  <a:gd name="connsiteX5" fmla="*/ 163521 w 259076"/>
                  <a:gd name="connsiteY5" fmla="*/ 56259 h 270726"/>
                  <a:gd name="connsiteX6" fmla="*/ 154159 w 259076"/>
                  <a:gd name="connsiteY6" fmla="*/ 0 h 270726"/>
                  <a:gd name="connsiteX7" fmla="*/ 104936 w 259076"/>
                  <a:gd name="connsiteY7" fmla="*/ 0 h 270726"/>
                  <a:gd name="connsiteX8" fmla="*/ 95556 w 259076"/>
                  <a:gd name="connsiteY8" fmla="*/ 56211 h 270726"/>
                  <a:gd name="connsiteX9" fmla="*/ 78083 w 259076"/>
                  <a:gd name="connsiteY9" fmla="*/ 66402 h 270726"/>
                  <a:gd name="connsiteX10" fmla="*/ 24612 w 259076"/>
                  <a:gd name="connsiteY10" fmla="*/ 46369 h 270726"/>
                  <a:gd name="connsiteX11" fmla="*/ 0 w 259076"/>
                  <a:gd name="connsiteY11" fmla="*/ 88994 h 270726"/>
                  <a:gd name="connsiteX12" fmla="*/ 44044 w 259076"/>
                  <a:gd name="connsiteY12" fmla="*/ 125251 h 270726"/>
                  <a:gd name="connsiteX13" fmla="*/ 44044 w 259076"/>
                  <a:gd name="connsiteY13" fmla="*/ 145476 h 270726"/>
                  <a:gd name="connsiteX14" fmla="*/ 0 w 259076"/>
                  <a:gd name="connsiteY14" fmla="*/ 181733 h 270726"/>
                  <a:gd name="connsiteX15" fmla="*/ 24612 w 259076"/>
                  <a:gd name="connsiteY15" fmla="*/ 224357 h 270726"/>
                  <a:gd name="connsiteX16" fmla="*/ 78083 w 259076"/>
                  <a:gd name="connsiteY16" fmla="*/ 204277 h 270726"/>
                  <a:gd name="connsiteX17" fmla="*/ 95556 w 259076"/>
                  <a:gd name="connsiteY17" fmla="*/ 214468 h 270726"/>
                  <a:gd name="connsiteX18" fmla="*/ 98783 w 259076"/>
                  <a:gd name="connsiteY18" fmla="*/ 233809 h 270726"/>
                  <a:gd name="connsiteX19" fmla="*/ 104936 w 259076"/>
                  <a:gd name="connsiteY19" fmla="*/ 270727 h 270726"/>
                  <a:gd name="connsiteX20" fmla="*/ 154159 w 259076"/>
                  <a:gd name="connsiteY20" fmla="*/ 270727 h 270726"/>
                  <a:gd name="connsiteX21" fmla="*/ 163521 w 259076"/>
                  <a:gd name="connsiteY21" fmla="*/ 214516 h 270726"/>
                  <a:gd name="connsiteX22" fmla="*/ 180993 w 259076"/>
                  <a:gd name="connsiteY22" fmla="*/ 204325 h 270726"/>
                  <a:gd name="connsiteX23" fmla="*/ 234465 w 259076"/>
                  <a:gd name="connsiteY23" fmla="*/ 224357 h 270726"/>
                  <a:gd name="connsiteX24" fmla="*/ 259076 w 259076"/>
                  <a:gd name="connsiteY24" fmla="*/ 181733 h 270726"/>
                  <a:gd name="connsiteX25" fmla="*/ 215032 w 259076"/>
                  <a:gd name="connsiteY25" fmla="*/ 145476 h 270726"/>
                  <a:gd name="connsiteX26" fmla="*/ 215688 w 259076"/>
                  <a:gd name="connsiteY26" fmla="*/ 135363 h 270726"/>
                  <a:gd name="connsiteX27" fmla="*/ 129547 w 259076"/>
                  <a:gd name="connsiteY27" fmla="*/ 172281 h 270726"/>
                  <a:gd name="connsiteX28" fmla="*/ 92630 w 259076"/>
                  <a:gd name="connsiteY28" fmla="*/ 135363 h 270726"/>
                  <a:gd name="connsiteX29" fmla="*/ 129547 w 259076"/>
                  <a:gd name="connsiteY29" fmla="*/ 98446 h 270726"/>
                  <a:gd name="connsiteX30" fmla="*/ 166465 w 259076"/>
                  <a:gd name="connsiteY30" fmla="*/ 135363 h 270726"/>
                  <a:gd name="connsiteX31" fmla="*/ 129547 w 259076"/>
                  <a:gd name="connsiteY31" fmla="*/ 172281 h 270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59076" h="270726">
                    <a:moveTo>
                      <a:pt x="215688" y="135363"/>
                    </a:moveTo>
                    <a:cubicBezTo>
                      <a:pt x="215669" y="131981"/>
                      <a:pt x="215446" y="128603"/>
                      <a:pt x="215032" y="125251"/>
                    </a:cubicBezTo>
                    <a:lnTo>
                      <a:pt x="259076" y="88994"/>
                    </a:lnTo>
                    <a:lnTo>
                      <a:pt x="234465" y="46369"/>
                    </a:lnTo>
                    <a:lnTo>
                      <a:pt x="180993" y="66450"/>
                    </a:lnTo>
                    <a:cubicBezTo>
                      <a:pt x="175597" y="62370"/>
                      <a:pt x="169733" y="58951"/>
                      <a:pt x="163521" y="56259"/>
                    </a:cubicBezTo>
                    <a:lnTo>
                      <a:pt x="154159" y="0"/>
                    </a:lnTo>
                    <a:lnTo>
                      <a:pt x="104936" y="0"/>
                    </a:lnTo>
                    <a:lnTo>
                      <a:pt x="95556" y="56211"/>
                    </a:lnTo>
                    <a:cubicBezTo>
                      <a:pt x="89349" y="58903"/>
                      <a:pt x="83484" y="62328"/>
                      <a:pt x="78083" y="66402"/>
                    </a:cubicBezTo>
                    <a:lnTo>
                      <a:pt x="24612" y="46369"/>
                    </a:lnTo>
                    <a:lnTo>
                      <a:pt x="0" y="88994"/>
                    </a:lnTo>
                    <a:lnTo>
                      <a:pt x="44044" y="125251"/>
                    </a:lnTo>
                    <a:cubicBezTo>
                      <a:pt x="43190" y="131962"/>
                      <a:pt x="43190" y="138764"/>
                      <a:pt x="44044" y="145476"/>
                    </a:cubicBezTo>
                    <a:lnTo>
                      <a:pt x="0" y="181733"/>
                    </a:lnTo>
                    <a:lnTo>
                      <a:pt x="24612" y="224357"/>
                    </a:lnTo>
                    <a:lnTo>
                      <a:pt x="78083" y="204277"/>
                    </a:lnTo>
                    <a:cubicBezTo>
                      <a:pt x="83484" y="208350"/>
                      <a:pt x="89349" y="211776"/>
                      <a:pt x="95556" y="214468"/>
                    </a:cubicBezTo>
                    <a:lnTo>
                      <a:pt x="98783" y="233809"/>
                    </a:lnTo>
                    <a:lnTo>
                      <a:pt x="104936" y="270727"/>
                    </a:lnTo>
                    <a:lnTo>
                      <a:pt x="154159" y="270727"/>
                    </a:lnTo>
                    <a:lnTo>
                      <a:pt x="163521" y="214516"/>
                    </a:lnTo>
                    <a:cubicBezTo>
                      <a:pt x="169733" y="211824"/>
                      <a:pt x="175597" y="208404"/>
                      <a:pt x="180993" y="204325"/>
                    </a:cubicBezTo>
                    <a:lnTo>
                      <a:pt x="234465" y="224357"/>
                    </a:lnTo>
                    <a:lnTo>
                      <a:pt x="259076" y="181733"/>
                    </a:lnTo>
                    <a:lnTo>
                      <a:pt x="215032" y="145476"/>
                    </a:lnTo>
                    <a:cubicBezTo>
                      <a:pt x="215446" y="142124"/>
                      <a:pt x="215669" y="138746"/>
                      <a:pt x="215688" y="135363"/>
                    </a:cubicBezTo>
                    <a:close/>
                    <a:moveTo>
                      <a:pt x="129547" y="172281"/>
                    </a:moveTo>
                    <a:cubicBezTo>
                      <a:pt x="109154" y="172281"/>
                      <a:pt x="92630" y="155751"/>
                      <a:pt x="92630" y="135363"/>
                    </a:cubicBezTo>
                    <a:cubicBezTo>
                      <a:pt x="92630" y="114976"/>
                      <a:pt x="109154" y="98446"/>
                      <a:pt x="129547" y="98446"/>
                    </a:cubicBezTo>
                    <a:cubicBezTo>
                      <a:pt x="149935" y="98446"/>
                      <a:pt x="166465" y="114976"/>
                      <a:pt x="166465" y="135363"/>
                    </a:cubicBezTo>
                    <a:cubicBezTo>
                      <a:pt x="166465" y="155751"/>
                      <a:pt x="149935" y="172281"/>
                      <a:pt x="129547" y="172281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9" name="Полилиния 28">
                <a:extLst>
                  <a:ext uri="{FF2B5EF4-FFF2-40B4-BE49-F238E27FC236}">
                    <a16:creationId xmlns:a16="http://schemas.microsoft.com/office/drawing/2014/main" id="{0AE5BB93-04A9-2F40-B0D0-C7799D4814CC}"/>
                  </a:ext>
                </a:extLst>
              </p:cNvPr>
              <p:cNvSpPr/>
              <p:nvPr/>
            </p:nvSpPr>
            <p:spPr>
              <a:xfrm>
                <a:off x="7317869" y="1494140"/>
                <a:ext cx="209198" cy="295338"/>
              </a:xfrm>
              <a:custGeom>
                <a:avLst/>
                <a:gdLst>
                  <a:gd name="connsiteX0" fmla="*/ 209198 w 209198"/>
                  <a:gd name="connsiteY0" fmla="*/ 0 h 295338"/>
                  <a:gd name="connsiteX1" fmla="*/ 209198 w 209198"/>
                  <a:gd name="connsiteY1" fmla="*/ 196892 h 295338"/>
                  <a:gd name="connsiteX2" fmla="*/ 123058 w 209198"/>
                  <a:gd name="connsiteY2" fmla="*/ 295338 h 295338"/>
                  <a:gd name="connsiteX3" fmla="*/ 0 w 209198"/>
                  <a:gd name="connsiteY3" fmla="*/ 295338 h 295338"/>
                  <a:gd name="connsiteX4" fmla="*/ 110752 w 209198"/>
                  <a:gd name="connsiteY4" fmla="*/ 184586 h 295338"/>
                  <a:gd name="connsiteX5" fmla="*/ 110752 w 209198"/>
                  <a:gd name="connsiteY5" fmla="*/ 0 h 295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9198" h="295338">
                    <a:moveTo>
                      <a:pt x="209198" y="0"/>
                    </a:moveTo>
                    <a:lnTo>
                      <a:pt x="209198" y="196892"/>
                    </a:lnTo>
                    <a:lnTo>
                      <a:pt x="123058" y="295338"/>
                    </a:lnTo>
                    <a:lnTo>
                      <a:pt x="0" y="295338"/>
                    </a:lnTo>
                    <a:lnTo>
                      <a:pt x="110752" y="184586"/>
                    </a:lnTo>
                    <a:lnTo>
                      <a:pt x="110752" y="0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0" name="Полилиния 29">
                <a:extLst>
                  <a:ext uri="{FF2B5EF4-FFF2-40B4-BE49-F238E27FC236}">
                    <a16:creationId xmlns:a16="http://schemas.microsoft.com/office/drawing/2014/main" id="{E620A708-27AA-D24A-A8BB-F8DD100613A6}"/>
                  </a:ext>
                </a:extLst>
              </p:cNvPr>
              <p:cNvSpPr/>
              <p:nvPr/>
            </p:nvSpPr>
            <p:spPr>
              <a:xfrm>
                <a:off x="7527068" y="1494140"/>
                <a:ext cx="135363" cy="159974"/>
              </a:xfrm>
              <a:custGeom>
                <a:avLst/>
                <a:gdLst>
                  <a:gd name="connsiteX0" fmla="*/ 98446 w 135363"/>
                  <a:gd name="connsiteY0" fmla="*/ 159975 h 159974"/>
                  <a:gd name="connsiteX1" fmla="*/ 0 w 135363"/>
                  <a:gd name="connsiteY1" fmla="*/ 159975 h 159974"/>
                  <a:gd name="connsiteX2" fmla="*/ 0 w 135363"/>
                  <a:gd name="connsiteY2" fmla="*/ 0 h 159974"/>
                  <a:gd name="connsiteX3" fmla="*/ 135363 w 135363"/>
                  <a:gd name="connsiteY3" fmla="*/ 0 h 159974"/>
                  <a:gd name="connsiteX4" fmla="*/ 135363 w 135363"/>
                  <a:gd name="connsiteY4" fmla="*/ 73835 h 159974"/>
                  <a:gd name="connsiteX5" fmla="*/ 98446 w 135363"/>
                  <a:gd name="connsiteY5" fmla="*/ 135363 h 159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363" h="159974">
                    <a:moveTo>
                      <a:pt x="98446" y="159975"/>
                    </a:moveTo>
                    <a:lnTo>
                      <a:pt x="0" y="159975"/>
                    </a:lnTo>
                    <a:lnTo>
                      <a:pt x="0" y="0"/>
                    </a:lnTo>
                    <a:lnTo>
                      <a:pt x="135363" y="0"/>
                    </a:lnTo>
                    <a:lnTo>
                      <a:pt x="135363" y="73835"/>
                    </a:lnTo>
                    <a:lnTo>
                      <a:pt x="98446" y="135363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1" name="Полилиния 30">
                <a:extLst>
                  <a:ext uri="{FF2B5EF4-FFF2-40B4-BE49-F238E27FC236}">
                    <a16:creationId xmlns:a16="http://schemas.microsoft.com/office/drawing/2014/main" id="{0E6AE112-C08F-5E49-A12A-E095BF4F1E5A}"/>
                  </a:ext>
                </a:extLst>
              </p:cNvPr>
              <p:cNvSpPr/>
              <p:nvPr/>
            </p:nvSpPr>
            <p:spPr>
              <a:xfrm>
                <a:off x="7576291" y="1654115"/>
                <a:ext cx="135363" cy="135363"/>
              </a:xfrm>
              <a:custGeom>
                <a:avLst/>
                <a:gdLst>
                  <a:gd name="connsiteX0" fmla="*/ 0 w 135363"/>
                  <a:gd name="connsiteY0" fmla="*/ 0 h 135363"/>
                  <a:gd name="connsiteX1" fmla="*/ 0 w 135363"/>
                  <a:gd name="connsiteY1" fmla="*/ 135363 h 135363"/>
                  <a:gd name="connsiteX2" fmla="*/ 135363 w 135363"/>
                  <a:gd name="connsiteY2" fmla="*/ 135363 h 135363"/>
                  <a:gd name="connsiteX3" fmla="*/ 49223 w 135363"/>
                  <a:gd name="connsiteY3" fmla="*/ 49223 h 135363"/>
                  <a:gd name="connsiteX4" fmla="*/ 49223 w 135363"/>
                  <a:gd name="connsiteY4" fmla="*/ 0 h 13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363" h="135363">
                    <a:moveTo>
                      <a:pt x="0" y="0"/>
                    </a:moveTo>
                    <a:lnTo>
                      <a:pt x="0" y="135363"/>
                    </a:lnTo>
                    <a:lnTo>
                      <a:pt x="135363" y="135363"/>
                    </a:lnTo>
                    <a:lnTo>
                      <a:pt x="49223" y="49223"/>
                    </a:lnTo>
                    <a:lnTo>
                      <a:pt x="49223" y="0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2" name="Полилиния 31">
                <a:extLst>
                  <a:ext uri="{FF2B5EF4-FFF2-40B4-BE49-F238E27FC236}">
                    <a16:creationId xmlns:a16="http://schemas.microsoft.com/office/drawing/2014/main" id="{4FABF1C5-17F4-6E4D-82E8-9705FCA43C5D}"/>
                  </a:ext>
                </a:extLst>
              </p:cNvPr>
              <p:cNvSpPr/>
              <p:nvPr/>
            </p:nvSpPr>
            <p:spPr>
              <a:xfrm>
                <a:off x="7576291" y="1494140"/>
                <a:ext cx="110751" cy="135363"/>
              </a:xfrm>
              <a:custGeom>
                <a:avLst/>
                <a:gdLst>
                  <a:gd name="connsiteX0" fmla="*/ 0 w 110751"/>
                  <a:gd name="connsiteY0" fmla="*/ 0 h 135363"/>
                  <a:gd name="connsiteX1" fmla="*/ 0 w 110751"/>
                  <a:gd name="connsiteY1" fmla="*/ 86140 h 135363"/>
                  <a:gd name="connsiteX2" fmla="*/ 49223 w 110751"/>
                  <a:gd name="connsiteY2" fmla="*/ 135363 h 135363"/>
                  <a:gd name="connsiteX3" fmla="*/ 110752 w 110751"/>
                  <a:gd name="connsiteY3" fmla="*/ 49223 h 135363"/>
                  <a:gd name="connsiteX4" fmla="*/ 110752 w 110751"/>
                  <a:gd name="connsiteY4" fmla="*/ 0 h 135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751" h="135363">
                    <a:moveTo>
                      <a:pt x="0" y="0"/>
                    </a:moveTo>
                    <a:lnTo>
                      <a:pt x="0" y="86140"/>
                    </a:lnTo>
                    <a:lnTo>
                      <a:pt x="49223" y="135363"/>
                    </a:lnTo>
                    <a:lnTo>
                      <a:pt x="110752" y="49223"/>
                    </a:lnTo>
                    <a:lnTo>
                      <a:pt x="110752" y="0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3" name="Полилиния 32">
                <a:extLst>
                  <a:ext uri="{FF2B5EF4-FFF2-40B4-BE49-F238E27FC236}">
                    <a16:creationId xmlns:a16="http://schemas.microsoft.com/office/drawing/2014/main" id="{3D4BB2AF-2CB1-FD47-86B0-2ED36200855B}"/>
                  </a:ext>
                </a:extLst>
              </p:cNvPr>
              <p:cNvSpPr/>
              <p:nvPr/>
            </p:nvSpPr>
            <p:spPr>
              <a:xfrm>
                <a:off x="7465539" y="1555669"/>
                <a:ext cx="24611" cy="24611"/>
              </a:xfrm>
              <a:custGeom>
                <a:avLst/>
                <a:gdLst>
                  <a:gd name="connsiteX0" fmla="*/ 0 w 24611"/>
                  <a:gd name="connsiteY0" fmla="*/ 0 h 24611"/>
                  <a:gd name="connsiteX1" fmla="*/ 24612 w 24611"/>
                  <a:gd name="connsiteY1" fmla="*/ 0 h 24611"/>
                  <a:gd name="connsiteX2" fmla="*/ 24612 w 24611"/>
                  <a:gd name="connsiteY2" fmla="*/ 24612 h 24611"/>
                  <a:gd name="connsiteX3" fmla="*/ 0 w 24611"/>
                  <a:gd name="connsiteY3" fmla="*/ 24612 h 24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11" h="24611">
                    <a:moveTo>
                      <a:pt x="0" y="0"/>
                    </a:moveTo>
                    <a:lnTo>
                      <a:pt x="24612" y="0"/>
                    </a:lnTo>
                    <a:lnTo>
                      <a:pt x="24612" y="24612"/>
                    </a:lnTo>
                    <a:lnTo>
                      <a:pt x="0" y="24612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4" name="Полилиния 33">
                <a:extLst>
                  <a:ext uri="{FF2B5EF4-FFF2-40B4-BE49-F238E27FC236}">
                    <a16:creationId xmlns:a16="http://schemas.microsoft.com/office/drawing/2014/main" id="{EA104F7B-7B07-3643-BFF9-F88E8D1BA0BB}"/>
                  </a:ext>
                </a:extLst>
              </p:cNvPr>
              <p:cNvSpPr/>
              <p:nvPr/>
            </p:nvSpPr>
            <p:spPr>
              <a:xfrm>
                <a:off x="7465539" y="1604892"/>
                <a:ext cx="24611" cy="24611"/>
              </a:xfrm>
              <a:custGeom>
                <a:avLst/>
                <a:gdLst>
                  <a:gd name="connsiteX0" fmla="*/ 0 w 24611"/>
                  <a:gd name="connsiteY0" fmla="*/ 0 h 24611"/>
                  <a:gd name="connsiteX1" fmla="*/ 24612 w 24611"/>
                  <a:gd name="connsiteY1" fmla="*/ 0 h 24611"/>
                  <a:gd name="connsiteX2" fmla="*/ 24612 w 24611"/>
                  <a:gd name="connsiteY2" fmla="*/ 24612 h 24611"/>
                  <a:gd name="connsiteX3" fmla="*/ 0 w 24611"/>
                  <a:gd name="connsiteY3" fmla="*/ 24612 h 24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11" h="24611">
                    <a:moveTo>
                      <a:pt x="0" y="0"/>
                    </a:moveTo>
                    <a:lnTo>
                      <a:pt x="24612" y="0"/>
                    </a:lnTo>
                    <a:lnTo>
                      <a:pt x="24612" y="24612"/>
                    </a:lnTo>
                    <a:lnTo>
                      <a:pt x="0" y="24612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5" name="Полилиния 34">
                <a:extLst>
                  <a:ext uri="{FF2B5EF4-FFF2-40B4-BE49-F238E27FC236}">
                    <a16:creationId xmlns:a16="http://schemas.microsoft.com/office/drawing/2014/main" id="{6B768509-C881-004D-A489-4575F75B3ADA}"/>
                  </a:ext>
                </a:extLst>
              </p:cNvPr>
              <p:cNvSpPr/>
              <p:nvPr/>
            </p:nvSpPr>
            <p:spPr>
              <a:xfrm>
                <a:off x="7465539" y="1654115"/>
                <a:ext cx="24611" cy="107230"/>
              </a:xfrm>
              <a:custGeom>
                <a:avLst/>
                <a:gdLst>
                  <a:gd name="connsiteX0" fmla="*/ 0 w 24611"/>
                  <a:gd name="connsiteY0" fmla="*/ 107231 h 107230"/>
                  <a:gd name="connsiteX1" fmla="*/ 24612 w 24611"/>
                  <a:gd name="connsiteY1" fmla="*/ 79117 h 107230"/>
                  <a:gd name="connsiteX2" fmla="*/ 24612 w 24611"/>
                  <a:gd name="connsiteY2" fmla="*/ 0 h 107230"/>
                  <a:gd name="connsiteX3" fmla="*/ 0 w 24611"/>
                  <a:gd name="connsiteY3" fmla="*/ 0 h 10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11" h="107230">
                    <a:moveTo>
                      <a:pt x="0" y="107231"/>
                    </a:moveTo>
                    <a:lnTo>
                      <a:pt x="24612" y="79117"/>
                    </a:lnTo>
                    <a:lnTo>
                      <a:pt x="246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6" name="Полилиния 35">
                <a:extLst>
                  <a:ext uri="{FF2B5EF4-FFF2-40B4-BE49-F238E27FC236}">
                    <a16:creationId xmlns:a16="http://schemas.microsoft.com/office/drawing/2014/main" id="{3D207D22-01E4-2147-9566-12424EB0723F}"/>
                  </a:ext>
                </a:extLst>
              </p:cNvPr>
              <p:cNvSpPr/>
              <p:nvPr/>
            </p:nvSpPr>
            <p:spPr>
              <a:xfrm>
                <a:off x="7613208" y="1494140"/>
                <a:ext cx="73834" cy="101311"/>
              </a:xfrm>
              <a:custGeom>
                <a:avLst/>
                <a:gdLst>
                  <a:gd name="connsiteX0" fmla="*/ 36634 w 73834"/>
                  <a:gd name="connsiteY0" fmla="*/ 101312 h 101311"/>
                  <a:gd name="connsiteX1" fmla="*/ 73835 w 73834"/>
                  <a:gd name="connsiteY1" fmla="*/ 49223 h 101311"/>
                  <a:gd name="connsiteX2" fmla="*/ 73835 w 73834"/>
                  <a:gd name="connsiteY2" fmla="*/ 0 h 101311"/>
                  <a:gd name="connsiteX3" fmla="*/ 0 w 73834"/>
                  <a:gd name="connsiteY3" fmla="*/ 0 h 101311"/>
                  <a:gd name="connsiteX4" fmla="*/ 0 w 73834"/>
                  <a:gd name="connsiteY4" fmla="*/ 73835 h 101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834" h="101311">
                    <a:moveTo>
                      <a:pt x="36634" y="101312"/>
                    </a:moveTo>
                    <a:lnTo>
                      <a:pt x="73835" y="49223"/>
                    </a:lnTo>
                    <a:lnTo>
                      <a:pt x="73835" y="0"/>
                    </a:lnTo>
                    <a:lnTo>
                      <a:pt x="0" y="0"/>
                    </a:lnTo>
                    <a:lnTo>
                      <a:pt x="0" y="73835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7" name="Полилиния 36">
                <a:extLst>
                  <a:ext uri="{FF2B5EF4-FFF2-40B4-BE49-F238E27FC236}">
                    <a16:creationId xmlns:a16="http://schemas.microsoft.com/office/drawing/2014/main" id="{6D6FC871-8BB5-0A45-8F4D-528DCDB8498E}"/>
                  </a:ext>
                </a:extLst>
              </p:cNvPr>
              <p:cNvSpPr/>
              <p:nvPr/>
            </p:nvSpPr>
            <p:spPr>
              <a:xfrm>
                <a:off x="7637819" y="1100356"/>
                <a:ext cx="251787" cy="516842"/>
              </a:xfrm>
              <a:custGeom>
                <a:avLst/>
                <a:gdLst>
                  <a:gd name="connsiteX0" fmla="*/ 86140 w 251787"/>
                  <a:gd name="connsiteY0" fmla="*/ 0 h 516842"/>
                  <a:gd name="connsiteX1" fmla="*/ 24612 w 251787"/>
                  <a:gd name="connsiteY1" fmla="*/ 86140 h 516842"/>
                  <a:gd name="connsiteX2" fmla="*/ 24612 w 251787"/>
                  <a:gd name="connsiteY2" fmla="*/ 233809 h 516842"/>
                  <a:gd name="connsiteX3" fmla="*/ 61529 w 251787"/>
                  <a:gd name="connsiteY3" fmla="*/ 283033 h 516842"/>
                  <a:gd name="connsiteX4" fmla="*/ 61529 w 251787"/>
                  <a:gd name="connsiteY4" fmla="*/ 332256 h 516842"/>
                  <a:gd name="connsiteX5" fmla="*/ 0 w 251787"/>
                  <a:gd name="connsiteY5" fmla="*/ 356867 h 516842"/>
                  <a:gd name="connsiteX6" fmla="*/ 0 w 251787"/>
                  <a:gd name="connsiteY6" fmla="*/ 455313 h 516842"/>
                  <a:gd name="connsiteX7" fmla="*/ 110752 w 251787"/>
                  <a:gd name="connsiteY7" fmla="*/ 516842 h 516842"/>
                  <a:gd name="connsiteX8" fmla="*/ 184586 w 251787"/>
                  <a:gd name="connsiteY8" fmla="*/ 516842 h 516842"/>
                  <a:gd name="connsiteX9" fmla="*/ 184586 w 251787"/>
                  <a:gd name="connsiteY9" fmla="*/ 443007 h 516842"/>
                  <a:gd name="connsiteX10" fmla="*/ 209198 w 251787"/>
                  <a:gd name="connsiteY10" fmla="*/ 418396 h 516842"/>
                  <a:gd name="connsiteX11" fmla="*/ 209198 w 251787"/>
                  <a:gd name="connsiteY11" fmla="*/ 369173 h 516842"/>
                  <a:gd name="connsiteX12" fmla="*/ 239481 w 251787"/>
                  <a:gd name="connsiteY12" fmla="*/ 369173 h 516842"/>
                  <a:gd name="connsiteX13" fmla="*/ 249798 w 251787"/>
                  <a:gd name="connsiteY13" fmla="*/ 363572 h 516842"/>
                  <a:gd name="connsiteX14" fmla="*/ 250730 w 251787"/>
                  <a:gd name="connsiteY14" fmla="*/ 351874 h 516842"/>
                  <a:gd name="connsiteX15" fmla="*/ 209198 w 251787"/>
                  <a:gd name="connsiteY15" fmla="*/ 258421 h 516842"/>
                  <a:gd name="connsiteX16" fmla="*/ 233809 w 251787"/>
                  <a:gd name="connsiteY16" fmla="*/ 199007 h 516842"/>
                  <a:gd name="connsiteX17" fmla="*/ 121826 w 251787"/>
                  <a:gd name="connsiteY17" fmla="*/ 17858 h 516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1787" h="516842">
                    <a:moveTo>
                      <a:pt x="86140" y="0"/>
                    </a:moveTo>
                    <a:lnTo>
                      <a:pt x="24612" y="86140"/>
                    </a:lnTo>
                    <a:lnTo>
                      <a:pt x="24612" y="233809"/>
                    </a:lnTo>
                    <a:lnTo>
                      <a:pt x="61529" y="283033"/>
                    </a:lnTo>
                    <a:lnTo>
                      <a:pt x="61529" y="332256"/>
                    </a:lnTo>
                    <a:lnTo>
                      <a:pt x="0" y="356867"/>
                    </a:lnTo>
                    <a:lnTo>
                      <a:pt x="0" y="455313"/>
                    </a:lnTo>
                    <a:cubicBezTo>
                      <a:pt x="0" y="455313"/>
                      <a:pt x="98446" y="516842"/>
                      <a:pt x="110752" y="516842"/>
                    </a:cubicBezTo>
                    <a:lnTo>
                      <a:pt x="184586" y="516842"/>
                    </a:lnTo>
                    <a:lnTo>
                      <a:pt x="184586" y="443007"/>
                    </a:lnTo>
                    <a:lnTo>
                      <a:pt x="209198" y="418396"/>
                    </a:lnTo>
                    <a:lnTo>
                      <a:pt x="209198" y="369173"/>
                    </a:lnTo>
                    <a:lnTo>
                      <a:pt x="239481" y="369173"/>
                    </a:lnTo>
                    <a:cubicBezTo>
                      <a:pt x="243645" y="369173"/>
                      <a:pt x="247527" y="367064"/>
                      <a:pt x="249798" y="363572"/>
                    </a:cubicBezTo>
                    <a:cubicBezTo>
                      <a:pt x="252070" y="360082"/>
                      <a:pt x="252417" y="355678"/>
                      <a:pt x="250730" y="351874"/>
                    </a:cubicBezTo>
                    <a:lnTo>
                      <a:pt x="209198" y="258421"/>
                    </a:lnTo>
                    <a:cubicBezTo>
                      <a:pt x="224959" y="242667"/>
                      <a:pt x="233809" y="221293"/>
                      <a:pt x="233809" y="199007"/>
                    </a:cubicBezTo>
                    <a:cubicBezTo>
                      <a:pt x="233803" y="122289"/>
                      <a:pt x="190450" y="52155"/>
                      <a:pt x="121826" y="17858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8" name="Полилиния 37">
                <a:extLst>
                  <a:ext uri="{FF2B5EF4-FFF2-40B4-BE49-F238E27FC236}">
                    <a16:creationId xmlns:a16="http://schemas.microsoft.com/office/drawing/2014/main" id="{220FFFF3-B8F9-FE4C-B3BD-A158F51D4F37}"/>
                  </a:ext>
                </a:extLst>
              </p:cNvPr>
              <p:cNvSpPr/>
              <p:nvPr/>
            </p:nvSpPr>
            <p:spPr>
              <a:xfrm>
                <a:off x="7760877" y="1309554"/>
                <a:ext cx="61528" cy="61528"/>
              </a:xfrm>
              <a:custGeom>
                <a:avLst/>
                <a:gdLst>
                  <a:gd name="connsiteX0" fmla="*/ 49223 w 61528"/>
                  <a:gd name="connsiteY0" fmla="*/ 61529 h 61528"/>
                  <a:gd name="connsiteX1" fmla="*/ 12306 w 61528"/>
                  <a:gd name="connsiteY1" fmla="*/ 61529 h 61528"/>
                  <a:gd name="connsiteX2" fmla="*/ 0 w 61528"/>
                  <a:gd name="connsiteY2" fmla="*/ 49223 h 61528"/>
                  <a:gd name="connsiteX3" fmla="*/ 12306 w 61528"/>
                  <a:gd name="connsiteY3" fmla="*/ 36917 h 61528"/>
                  <a:gd name="connsiteX4" fmla="*/ 36917 w 61528"/>
                  <a:gd name="connsiteY4" fmla="*/ 36917 h 61528"/>
                  <a:gd name="connsiteX5" fmla="*/ 36917 w 61528"/>
                  <a:gd name="connsiteY5" fmla="*/ 12306 h 61528"/>
                  <a:gd name="connsiteX6" fmla="*/ 49223 w 61528"/>
                  <a:gd name="connsiteY6" fmla="*/ 0 h 61528"/>
                  <a:gd name="connsiteX7" fmla="*/ 61529 w 61528"/>
                  <a:gd name="connsiteY7" fmla="*/ 12306 h 61528"/>
                  <a:gd name="connsiteX8" fmla="*/ 61529 w 61528"/>
                  <a:gd name="connsiteY8" fmla="*/ 49223 h 61528"/>
                  <a:gd name="connsiteX9" fmla="*/ 49223 w 61528"/>
                  <a:gd name="connsiteY9" fmla="*/ 61529 h 61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528" h="61528">
                    <a:moveTo>
                      <a:pt x="49223" y="61529"/>
                    </a:moveTo>
                    <a:lnTo>
                      <a:pt x="12306" y="61529"/>
                    </a:lnTo>
                    <a:cubicBezTo>
                      <a:pt x="5510" y="61529"/>
                      <a:pt x="0" y="56019"/>
                      <a:pt x="0" y="49223"/>
                    </a:cubicBezTo>
                    <a:cubicBezTo>
                      <a:pt x="0" y="42427"/>
                      <a:pt x="5510" y="36917"/>
                      <a:pt x="12306" y="36917"/>
                    </a:cubicBezTo>
                    <a:lnTo>
                      <a:pt x="36917" y="36917"/>
                    </a:lnTo>
                    <a:lnTo>
                      <a:pt x="36917" y="12306"/>
                    </a:lnTo>
                    <a:cubicBezTo>
                      <a:pt x="36917" y="5510"/>
                      <a:pt x="42427" y="0"/>
                      <a:pt x="49223" y="0"/>
                    </a:cubicBezTo>
                    <a:cubicBezTo>
                      <a:pt x="56019" y="0"/>
                      <a:pt x="61529" y="5510"/>
                      <a:pt x="61529" y="12306"/>
                    </a:cubicBezTo>
                    <a:lnTo>
                      <a:pt x="61529" y="49223"/>
                    </a:lnTo>
                    <a:cubicBezTo>
                      <a:pt x="61529" y="56019"/>
                      <a:pt x="56019" y="61529"/>
                      <a:pt x="49223" y="61529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39" name="Полилиния 38">
                <a:extLst>
                  <a:ext uri="{FF2B5EF4-FFF2-40B4-BE49-F238E27FC236}">
                    <a16:creationId xmlns:a16="http://schemas.microsoft.com/office/drawing/2014/main" id="{65ADB843-181A-4247-9996-932C046F41A4}"/>
                  </a:ext>
                </a:extLst>
              </p:cNvPr>
              <p:cNvSpPr/>
              <p:nvPr/>
            </p:nvSpPr>
            <p:spPr>
              <a:xfrm>
                <a:off x="7761028" y="1481986"/>
                <a:ext cx="85989" cy="49072"/>
              </a:xfrm>
              <a:custGeom>
                <a:avLst/>
                <a:gdLst>
                  <a:gd name="connsiteX0" fmla="*/ 20855 w 85989"/>
                  <a:gd name="connsiteY0" fmla="*/ 3454 h 49072"/>
                  <a:gd name="connsiteX1" fmla="*/ 3604 w 85989"/>
                  <a:gd name="connsiteY1" fmla="*/ 3604 h 49072"/>
                  <a:gd name="connsiteX2" fmla="*/ 3454 w 85989"/>
                  <a:gd name="connsiteY2" fmla="*/ 20855 h 49072"/>
                  <a:gd name="connsiteX3" fmla="*/ 71569 w 85989"/>
                  <a:gd name="connsiteY3" fmla="*/ 49072 h 49072"/>
                  <a:gd name="connsiteX4" fmla="*/ 73684 w 85989"/>
                  <a:gd name="connsiteY4" fmla="*/ 49072 h 49072"/>
                  <a:gd name="connsiteX5" fmla="*/ 85990 w 85989"/>
                  <a:gd name="connsiteY5" fmla="*/ 36766 h 49072"/>
                  <a:gd name="connsiteX6" fmla="*/ 85990 w 85989"/>
                  <a:gd name="connsiteY6" fmla="*/ 24460 h 49072"/>
                  <a:gd name="connsiteX7" fmla="*/ 71569 w 85989"/>
                  <a:gd name="connsiteY7" fmla="*/ 24460 h 49072"/>
                  <a:gd name="connsiteX8" fmla="*/ 20855 w 85989"/>
                  <a:gd name="connsiteY8" fmla="*/ 3454 h 4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989" h="49072">
                    <a:moveTo>
                      <a:pt x="20855" y="3454"/>
                    </a:moveTo>
                    <a:cubicBezTo>
                      <a:pt x="16024" y="-1208"/>
                      <a:pt x="8351" y="-1143"/>
                      <a:pt x="3604" y="3604"/>
                    </a:cubicBezTo>
                    <a:cubicBezTo>
                      <a:pt x="-1143" y="8351"/>
                      <a:pt x="-1209" y="16025"/>
                      <a:pt x="3454" y="20855"/>
                    </a:cubicBezTo>
                    <a:cubicBezTo>
                      <a:pt x="21474" y="38983"/>
                      <a:pt x="46002" y="49144"/>
                      <a:pt x="71569" y="49072"/>
                    </a:cubicBezTo>
                    <a:lnTo>
                      <a:pt x="73684" y="49072"/>
                    </a:lnTo>
                    <a:lnTo>
                      <a:pt x="85990" y="36766"/>
                    </a:lnTo>
                    <a:lnTo>
                      <a:pt x="85990" y="24460"/>
                    </a:lnTo>
                    <a:lnTo>
                      <a:pt x="71569" y="24460"/>
                    </a:lnTo>
                    <a:cubicBezTo>
                      <a:pt x="52534" y="24514"/>
                      <a:pt x="34273" y="16949"/>
                      <a:pt x="20855" y="3454"/>
                    </a:cubicBez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олилиния 39">
                <a:extLst>
                  <a:ext uri="{FF2B5EF4-FFF2-40B4-BE49-F238E27FC236}">
                    <a16:creationId xmlns:a16="http://schemas.microsoft.com/office/drawing/2014/main" id="{D00E6C3D-1D5C-7049-BA94-CA8BC84C6F84}"/>
                  </a:ext>
                </a:extLst>
              </p:cNvPr>
              <p:cNvSpPr/>
              <p:nvPr/>
            </p:nvSpPr>
            <p:spPr>
              <a:xfrm>
                <a:off x="7699348" y="1186496"/>
                <a:ext cx="24611" cy="49223"/>
              </a:xfrm>
              <a:custGeom>
                <a:avLst/>
                <a:gdLst>
                  <a:gd name="connsiteX0" fmla="*/ 0 w 24611"/>
                  <a:gd name="connsiteY0" fmla="*/ 0 h 49223"/>
                  <a:gd name="connsiteX1" fmla="*/ 24612 w 24611"/>
                  <a:gd name="connsiteY1" fmla="*/ 0 h 49223"/>
                  <a:gd name="connsiteX2" fmla="*/ 24612 w 24611"/>
                  <a:gd name="connsiteY2" fmla="*/ 49223 h 49223"/>
                  <a:gd name="connsiteX3" fmla="*/ 0 w 24611"/>
                  <a:gd name="connsiteY3" fmla="*/ 49223 h 49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11" h="49223">
                    <a:moveTo>
                      <a:pt x="0" y="0"/>
                    </a:moveTo>
                    <a:lnTo>
                      <a:pt x="24612" y="0"/>
                    </a:lnTo>
                    <a:lnTo>
                      <a:pt x="24612" y="49223"/>
                    </a:lnTo>
                    <a:lnTo>
                      <a:pt x="0" y="49223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1" name="Полилиния 40">
                <a:extLst>
                  <a:ext uri="{FF2B5EF4-FFF2-40B4-BE49-F238E27FC236}">
                    <a16:creationId xmlns:a16="http://schemas.microsoft.com/office/drawing/2014/main" id="{B68EA60F-D7D8-4B44-9FD9-B5C1770C0577}"/>
                  </a:ext>
                </a:extLst>
              </p:cNvPr>
              <p:cNvSpPr/>
              <p:nvPr/>
            </p:nvSpPr>
            <p:spPr>
              <a:xfrm>
                <a:off x="7699348" y="1260331"/>
                <a:ext cx="24611" cy="24611"/>
              </a:xfrm>
              <a:custGeom>
                <a:avLst/>
                <a:gdLst>
                  <a:gd name="connsiteX0" fmla="*/ 0 w 24611"/>
                  <a:gd name="connsiteY0" fmla="*/ 0 h 24611"/>
                  <a:gd name="connsiteX1" fmla="*/ 24612 w 24611"/>
                  <a:gd name="connsiteY1" fmla="*/ 0 h 24611"/>
                  <a:gd name="connsiteX2" fmla="*/ 24612 w 24611"/>
                  <a:gd name="connsiteY2" fmla="*/ 24612 h 24611"/>
                  <a:gd name="connsiteX3" fmla="*/ 0 w 24611"/>
                  <a:gd name="connsiteY3" fmla="*/ 24612 h 24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11" h="24611">
                    <a:moveTo>
                      <a:pt x="0" y="0"/>
                    </a:moveTo>
                    <a:lnTo>
                      <a:pt x="24612" y="0"/>
                    </a:lnTo>
                    <a:lnTo>
                      <a:pt x="24612" y="24612"/>
                    </a:lnTo>
                    <a:lnTo>
                      <a:pt x="0" y="24612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2" name="Полилиния 41">
                <a:extLst>
                  <a:ext uri="{FF2B5EF4-FFF2-40B4-BE49-F238E27FC236}">
                    <a16:creationId xmlns:a16="http://schemas.microsoft.com/office/drawing/2014/main" id="{2F50B0AF-F5CC-C64F-AF39-CCD60FAD67D9}"/>
                  </a:ext>
                </a:extLst>
              </p:cNvPr>
              <p:cNvSpPr/>
              <p:nvPr/>
            </p:nvSpPr>
            <p:spPr>
              <a:xfrm>
                <a:off x="7699348" y="1309554"/>
                <a:ext cx="24611" cy="24611"/>
              </a:xfrm>
              <a:custGeom>
                <a:avLst/>
                <a:gdLst>
                  <a:gd name="connsiteX0" fmla="*/ 0 w 24611"/>
                  <a:gd name="connsiteY0" fmla="*/ 0 h 24611"/>
                  <a:gd name="connsiteX1" fmla="*/ 24612 w 24611"/>
                  <a:gd name="connsiteY1" fmla="*/ 0 h 24611"/>
                  <a:gd name="connsiteX2" fmla="*/ 24612 w 24611"/>
                  <a:gd name="connsiteY2" fmla="*/ 24612 h 24611"/>
                  <a:gd name="connsiteX3" fmla="*/ 0 w 24611"/>
                  <a:gd name="connsiteY3" fmla="*/ 24612 h 24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11" h="24611">
                    <a:moveTo>
                      <a:pt x="0" y="0"/>
                    </a:moveTo>
                    <a:lnTo>
                      <a:pt x="24612" y="0"/>
                    </a:lnTo>
                    <a:lnTo>
                      <a:pt x="24612" y="24612"/>
                    </a:lnTo>
                    <a:lnTo>
                      <a:pt x="0" y="24612"/>
                    </a:lnTo>
                    <a:close/>
                  </a:path>
                </a:pathLst>
              </a:custGeom>
              <a:solidFill>
                <a:schemeClr val="accent1">
                  <a:alpha val="45000"/>
                </a:schemeClr>
              </a:solidFill>
              <a:ln w="15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0" name="Рисунок 217">
              <a:extLst>
                <a:ext uri="{FF2B5EF4-FFF2-40B4-BE49-F238E27FC236}">
                  <a16:creationId xmlns:a16="http://schemas.microsoft.com/office/drawing/2014/main" id="{FDFE0376-C029-004D-BFFA-525E1027DF4A}"/>
                </a:ext>
              </a:extLst>
            </p:cNvPr>
            <p:cNvGrpSpPr/>
            <p:nvPr/>
          </p:nvGrpSpPr>
          <p:grpSpPr>
            <a:xfrm>
              <a:off x="9348169" y="1040879"/>
              <a:ext cx="1443394" cy="800029"/>
              <a:chOff x="9348169" y="1040879"/>
              <a:chExt cx="1443394" cy="800029"/>
            </a:xfrm>
            <a:solidFill>
              <a:srgbClr val="27AAE1">
                <a:alpha val="44000"/>
              </a:srgbClr>
            </a:solidFill>
          </p:grpSpPr>
          <p:sp>
            <p:nvSpPr>
              <p:cNvPr id="13" name="Полилиния 12">
                <a:extLst>
                  <a:ext uri="{FF2B5EF4-FFF2-40B4-BE49-F238E27FC236}">
                    <a16:creationId xmlns:a16="http://schemas.microsoft.com/office/drawing/2014/main" id="{ACAA2782-141F-8740-9F44-70DE1D6803DB}"/>
                  </a:ext>
                </a:extLst>
              </p:cNvPr>
              <p:cNvSpPr/>
              <p:nvPr/>
            </p:nvSpPr>
            <p:spPr>
              <a:xfrm>
                <a:off x="9348169" y="1124244"/>
                <a:ext cx="546093" cy="716665"/>
              </a:xfrm>
              <a:custGeom>
                <a:avLst/>
                <a:gdLst>
                  <a:gd name="connsiteX0" fmla="*/ 491188 w 546093"/>
                  <a:gd name="connsiteY0" fmla="*/ 434849 h 716665"/>
                  <a:gd name="connsiteX1" fmla="*/ 457299 w 546093"/>
                  <a:gd name="connsiteY1" fmla="*/ 402236 h 716665"/>
                  <a:gd name="connsiteX2" fmla="*/ 432532 w 546093"/>
                  <a:gd name="connsiteY2" fmla="*/ 388371 h 716665"/>
                  <a:gd name="connsiteX3" fmla="*/ 373876 w 546093"/>
                  <a:gd name="connsiteY3" fmla="*/ 378382 h 716665"/>
                  <a:gd name="connsiteX4" fmla="*/ 344775 w 546093"/>
                  <a:gd name="connsiteY4" fmla="*/ 378382 h 716665"/>
                  <a:gd name="connsiteX5" fmla="*/ 329496 w 546093"/>
                  <a:gd name="connsiteY5" fmla="*/ 363421 h 716665"/>
                  <a:gd name="connsiteX6" fmla="*/ 325299 w 546093"/>
                  <a:gd name="connsiteY6" fmla="*/ 345222 h 716665"/>
                  <a:gd name="connsiteX7" fmla="*/ 315219 w 546093"/>
                  <a:gd name="connsiteY7" fmla="*/ 334686 h 716665"/>
                  <a:gd name="connsiteX8" fmla="*/ 289357 w 546093"/>
                  <a:gd name="connsiteY8" fmla="*/ 347366 h 716665"/>
                  <a:gd name="connsiteX9" fmla="*/ 293052 w 546093"/>
                  <a:gd name="connsiteY9" fmla="*/ 304719 h 716665"/>
                  <a:gd name="connsiteX10" fmla="*/ 332688 w 546093"/>
                  <a:gd name="connsiteY10" fmla="*/ 307501 h 716665"/>
                  <a:gd name="connsiteX11" fmla="*/ 346965 w 546093"/>
                  <a:gd name="connsiteY11" fmla="*/ 324651 h 716665"/>
                  <a:gd name="connsiteX12" fmla="*/ 351708 w 546093"/>
                  <a:gd name="connsiteY12" fmla="*/ 303624 h 716665"/>
                  <a:gd name="connsiteX13" fmla="*/ 373876 w 546093"/>
                  <a:gd name="connsiteY13" fmla="*/ 271012 h 716665"/>
                  <a:gd name="connsiteX14" fmla="*/ 389155 w 546093"/>
                  <a:gd name="connsiteY14" fmla="*/ 248252 h 716665"/>
                  <a:gd name="connsiteX15" fmla="*/ 408768 w 546093"/>
                  <a:gd name="connsiteY15" fmla="*/ 234979 h 716665"/>
                  <a:gd name="connsiteX16" fmla="*/ 432076 w 546093"/>
                  <a:gd name="connsiteY16" fmla="*/ 221660 h 716665"/>
                  <a:gd name="connsiteX17" fmla="*/ 461587 w 546093"/>
                  <a:gd name="connsiteY17" fmla="*/ 211124 h 716665"/>
                  <a:gd name="connsiteX18" fmla="*/ 466877 w 546093"/>
                  <a:gd name="connsiteY18" fmla="*/ 201181 h 716665"/>
                  <a:gd name="connsiteX19" fmla="*/ 444710 w 546093"/>
                  <a:gd name="connsiteY19" fmla="*/ 150826 h 716665"/>
                  <a:gd name="connsiteX20" fmla="*/ 428837 w 546093"/>
                  <a:gd name="connsiteY20" fmla="*/ 122638 h 716665"/>
                  <a:gd name="connsiteX21" fmla="*/ 415063 w 546093"/>
                  <a:gd name="connsiteY21" fmla="*/ 108179 h 716665"/>
                  <a:gd name="connsiteX22" fmla="*/ 399236 w 546093"/>
                  <a:gd name="connsiteY22" fmla="*/ 117028 h 716665"/>
                  <a:gd name="connsiteX23" fmla="*/ 390250 w 546093"/>
                  <a:gd name="connsiteY23" fmla="*/ 102067 h 716665"/>
                  <a:gd name="connsiteX24" fmla="*/ 373374 w 546093"/>
                  <a:gd name="connsiteY24" fmla="*/ 93720 h 716665"/>
                  <a:gd name="connsiteX25" fmla="*/ 359097 w 546093"/>
                  <a:gd name="connsiteY25" fmla="*/ 101474 h 716665"/>
                  <a:gd name="connsiteX26" fmla="*/ 356999 w 546093"/>
                  <a:gd name="connsiteY26" fmla="*/ 130939 h 716665"/>
                  <a:gd name="connsiteX27" fmla="*/ 359599 w 546093"/>
                  <a:gd name="connsiteY27" fmla="*/ 153654 h 716665"/>
                  <a:gd name="connsiteX28" fmla="*/ 353305 w 546093"/>
                  <a:gd name="connsiteY28" fmla="*/ 176323 h 716665"/>
                  <a:gd name="connsiteX29" fmla="*/ 343818 w 546093"/>
                  <a:gd name="connsiteY29" fmla="*/ 169663 h 716665"/>
                  <a:gd name="connsiteX30" fmla="*/ 335288 w 546093"/>
                  <a:gd name="connsiteY30" fmla="*/ 151464 h 716665"/>
                  <a:gd name="connsiteX31" fmla="*/ 308377 w 546093"/>
                  <a:gd name="connsiteY31" fmla="*/ 139240 h 716665"/>
                  <a:gd name="connsiteX32" fmla="*/ 295150 w 546093"/>
                  <a:gd name="connsiteY32" fmla="*/ 122684 h 716665"/>
                  <a:gd name="connsiteX33" fmla="*/ 303588 w 546093"/>
                  <a:gd name="connsiteY33" fmla="*/ 96092 h 716665"/>
                  <a:gd name="connsiteX34" fmla="*/ 322107 w 546093"/>
                  <a:gd name="connsiteY34" fmla="*/ 87243 h 716665"/>
                  <a:gd name="connsiteX35" fmla="*/ 338025 w 546093"/>
                  <a:gd name="connsiteY35" fmla="*/ 86696 h 716665"/>
                  <a:gd name="connsiteX36" fmla="*/ 350112 w 546093"/>
                  <a:gd name="connsiteY36" fmla="*/ 79489 h 716665"/>
                  <a:gd name="connsiteX37" fmla="*/ 342221 w 546093"/>
                  <a:gd name="connsiteY37" fmla="*/ 66262 h 716665"/>
                  <a:gd name="connsiteX38" fmla="*/ 349063 w 546093"/>
                  <a:gd name="connsiteY38" fmla="*/ 48474 h 716665"/>
                  <a:gd name="connsiteX39" fmla="*/ 327397 w 546093"/>
                  <a:gd name="connsiteY39" fmla="*/ 16363 h 716665"/>
                  <a:gd name="connsiteX40" fmla="*/ 294147 w 546093"/>
                  <a:gd name="connsiteY40" fmla="*/ 27948 h 716665"/>
                  <a:gd name="connsiteX41" fmla="*/ 268741 w 546093"/>
                  <a:gd name="connsiteY41" fmla="*/ 29089 h 716665"/>
                  <a:gd name="connsiteX42" fmla="*/ 191110 w 546093"/>
                  <a:gd name="connsiteY42" fmla="*/ 19100 h 716665"/>
                  <a:gd name="connsiteX43" fmla="*/ 175739 w 546093"/>
                  <a:gd name="connsiteY43" fmla="*/ 15816 h 716665"/>
                  <a:gd name="connsiteX44" fmla="*/ 142990 w 546093"/>
                  <a:gd name="connsiteY44" fmla="*/ 16956 h 716665"/>
                  <a:gd name="connsiteX45" fmla="*/ 122967 w 546093"/>
                  <a:gd name="connsiteY45" fmla="*/ 21380 h 716665"/>
                  <a:gd name="connsiteX46" fmla="*/ 80685 w 546093"/>
                  <a:gd name="connsiteY46" fmla="*/ 8609 h 716665"/>
                  <a:gd name="connsiteX47" fmla="*/ 60616 w 546093"/>
                  <a:gd name="connsiteY47" fmla="*/ 1950 h 716665"/>
                  <a:gd name="connsiteX48" fmla="*/ 37901 w 546093"/>
                  <a:gd name="connsiteY48" fmla="*/ 3045 h 716665"/>
                  <a:gd name="connsiteX49" fmla="*/ 17239 w 546093"/>
                  <a:gd name="connsiteY49" fmla="*/ 20742 h 716665"/>
                  <a:gd name="connsiteX50" fmla="*/ 10398 w 546093"/>
                  <a:gd name="connsiteY50" fmla="*/ 36843 h 716665"/>
                  <a:gd name="connsiteX51" fmla="*/ 865 w 546093"/>
                  <a:gd name="connsiteY51" fmla="*/ 68360 h 716665"/>
                  <a:gd name="connsiteX52" fmla="*/ 20934 w 546093"/>
                  <a:gd name="connsiteY52" fmla="*/ 122045 h 716665"/>
                  <a:gd name="connsiteX53" fmla="*/ 71654 w 546093"/>
                  <a:gd name="connsiteY53" fmla="*/ 122684 h 716665"/>
                  <a:gd name="connsiteX54" fmla="*/ 108143 w 546093"/>
                  <a:gd name="connsiteY54" fmla="*/ 123733 h 716665"/>
                  <a:gd name="connsiteX55" fmla="*/ 136103 w 546093"/>
                  <a:gd name="connsiteY55" fmla="*/ 160815 h 716665"/>
                  <a:gd name="connsiteX56" fmla="*/ 170448 w 546093"/>
                  <a:gd name="connsiteY56" fmla="*/ 209482 h 716665"/>
                  <a:gd name="connsiteX57" fmla="*/ 190472 w 546093"/>
                  <a:gd name="connsiteY57" fmla="*/ 285334 h 716665"/>
                  <a:gd name="connsiteX58" fmla="*/ 231659 w 546093"/>
                  <a:gd name="connsiteY58" fmla="*/ 340707 h 716665"/>
                  <a:gd name="connsiteX59" fmla="*/ 237543 w 546093"/>
                  <a:gd name="connsiteY59" fmla="*/ 327981 h 716665"/>
                  <a:gd name="connsiteX60" fmla="*/ 270794 w 546093"/>
                  <a:gd name="connsiteY60" fmla="*/ 361232 h 716665"/>
                  <a:gd name="connsiteX61" fmla="*/ 304592 w 546093"/>
                  <a:gd name="connsiteY61" fmla="*/ 372908 h 716665"/>
                  <a:gd name="connsiteX62" fmla="*/ 324661 w 546093"/>
                  <a:gd name="connsiteY62" fmla="*/ 386774 h 716665"/>
                  <a:gd name="connsiteX63" fmla="*/ 353715 w 546093"/>
                  <a:gd name="connsiteY63" fmla="*/ 406706 h 716665"/>
                  <a:gd name="connsiteX64" fmla="*/ 352119 w 546093"/>
                  <a:gd name="connsiteY64" fmla="*/ 432203 h 716665"/>
                  <a:gd name="connsiteX65" fmla="*/ 349473 w 546093"/>
                  <a:gd name="connsiteY65" fmla="*/ 461577 h 716665"/>
                  <a:gd name="connsiteX66" fmla="*/ 374925 w 546093"/>
                  <a:gd name="connsiteY66" fmla="*/ 504178 h 716665"/>
                  <a:gd name="connsiteX67" fmla="*/ 390706 w 546093"/>
                  <a:gd name="connsiteY67" fmla="*/ 534099 h 716665"/>
                  <a:gd name="connsiteX68" fmla="*/ 379623 w 546093"/>
                  <a:gd name="connsiteY68" fmla="*/ 620487 h 716665"/>
                  <a:gd name="connsiteX69" fmla="*/ 378072 w 546093"/>
                  <a:gd name="connsiteY69" fmla="*/ 695199 h 716665"/>
                  <a:gd name="connsiteX70" fmla="*/ 414561 w 546093"/>
                  <a:gd name="connsiteY70" fmla="*/ 716180 h 716665"/>
                  <a:gd name="connsiteX71" fmla="*/ 412417 w 546093"/>
                  <a:gd name="connsiteY71" fmla="*/ 705142 h 716665"/>
                  <a:gd name="connsiteX72" fmla="*/ 413466 w 546093"/>
                  <a:gd name="connsiteY72" fmla="*/ 678551 h 716665"/>
                  <a:gd name="connsiteX73" fmla="*/ 415610 w 546093"/>
                  <a:gd name="connsiteY73" fmla="*/ 657524 h 716665"/>
                  <a:gd name="connsiteX74" fmla="*/ 419806 w 546093"/>
                  <a:gd name="connsiteY74" fmla="*/ 637044 h 716665"/>
                  <a:gd name="connsiteX75" fmla="*/ 454197 w 546093"/>
                  <a:gd name="connsiteY75" fmla="*/ 604934 h 716665"/>
                  <a:gd name="connsiteX76" fmla="*/ 510208 w 546093"/>
                  <a:gd name="connsiteY76" fmla="*/ 539573 h 716665"/>
                  <a:gd name="connsiteX77" fmla="*/ 533470 w 546093"/>
                  <a:gd name="connsiteY77" fmla="*/ 508055 h 716665"/>
                  <a:gd name="connsiteX78" fmla="*/ 542456 w 546093"/>
                  <a:gd name="connsiteY78" fmla="*/ 450448 h 716665"/>
                  <a:gd name="connsiteX79" fmla="*/ 491188 w 546093"/>
                  <a:gd name="connsiteY79" fmla="*/ 434849 h 716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546093" h="716665">
                    <a:moveTo>
                      <a:pt x="491188" y="434849"/>
                    </a:moveTo>
                    <a:cubicBezTo>
                      <a:pt x="489638" y="433800"/>
                      <a:pt x="463730" y="410492"/>
                      <a:pt x="457299" y="402236"/>
                    </a:cubicBezTo>
                    <a:cubicBezTo>
                      <a:pt x="451005" y="393890"/>
                      <a:pt x="438872" y="391700"/>
                      <a:pt x="432532" y="388371"/>
                    </a:cubicBezTo>
                    <a:cubicBezTo>
                      <a:pt x="426146" y="385087"/>
                      <a:pt x="384001" y="371175"/>
                      <a:pt x="373876" y="378382"/>
                    </a:cubicBezTo>
                    <a:cubicBezTo>
                      <a:pt x="363887" y="385588"/>
                      <a:pt x="350112" y="389967"/>
                      <a:pt x="344775" y="378382"/>
                    </a:cubicBezTo>
                    <a:cubicBezTo>
                      <a:pt x="339530" y="366705"/>
                      <a:pt x="336885" y="365063"/>
                      <a:pt x="329496" y="363421"/>
                    </a:cubicBezTo>
                    <a:cubicBezTo>
                      <a:pt x="322107" y="361779"/>
                      <a:pt x="325801" y="352976"/>
                      <a:pt x="325299" y="345222"/>
                    </a:cubicBezTo>
                    <a:cubicBezTo>
                      <a:pt x="324706" y="337422"/>
                      <a:pt x="320510" y="329121"/>
                      <a:pt x="315219" y="334686"/>
                    </a:cubicBezTo>
                    <a:cubicBezTo>
                      <a:pt x="309928" y="340250"/>
                      <a:pt x="291957" y="354664"/>
                      <a:pt x="289357" y="347366"/>
                    </a:cubicBezTo>
                    <a:cubicBezTo>
                      <a:pt x="286712" y="340205"/>
                      <a:pt x="273986" y="310329"/>
                      <a:pt x="293052" y="304719"/>
                    </a:cubicBezTo>
                    <a:cubicBezTo>
                      <a:pt x="312026" y="299246"/>
                      <a:pt x="327899" y="302484"/>
                      <a:pt x="332688" y="307501"/>
                    </a:cubicBezTo>
                    <a:cubicBezTo>
                      <a:pt x="337432" y="312427"/>
                      <a:pt x="341081" y="326339"/>
                      <a:pt x="346965" y="324651"/>
                    </a:cubicBezTo>
                    <a:cubicBezTo>
                      <a:pt x="352803" y="322964"/>
                      <a:pt x="349610" y="312382"/>
                      <a:pt x="351708" y="303624"/>
                    </a:cubicBezTo>
                    <a:cubicBezTo>
                      <a:pt x="353807" y="294821"/>
                      <a:pt x="367627" y="283145"/>
                      <a:pt x="373876" y="271012"/>
                    </a:cubicBezTo>
                    <a:cubicBezTo>
                      <a:pt x="380216" y="258743"/>
                      <a:pt x="381265" y="251582"/>
                      <a:pt x="389155" y="248252"/>
                    </a:cubicBezTo>
                    <a:cubicBezTo>
                      <a:pt x="397183" y="244968"/>
                      <a:pt x="401379" y="240544"/>
                      <a:pt x="408768" y="234979"/>
                    </a:cubicBezTo>
                    <a:cubicBezTo>
                      <a:pt x="416203" y="229414"/>
                      <a:pt x="427743" y="224488"/>
                      <a:pt x="432076" y="221660"/>
                    </a:cubicBezTo>
                    <a:cubicBezTo>
                      <a:pt x="436318" y="218833"/>
                      <a:pt x="455292" y="209437"/>
                      <a:pt x="461587" y="211124"/>
                    </a:cubicBezTo>
                    <a:cubicBezTo>
                      <a:pt x="467927" y="212812"/>
                      <a:pt x="472123" y="210577"/>
                      <a:pt x="466877" y="201181"/>
                    </a:cubicBezTo>
                    <a:cubicBezTo>
                      <a:pt x="461587" y="191785"/>
                      <a:pt x="454745" y="163506"/>
                      <a:pt x="444710" y="150826"/>
                    </a:cubicBezTo>
                    <a:cubicBezTo>
                      <a:pt x="434676" y="138146"/>
                      <a:pt x="433581" y="134725"/>
                      <a:pt x="428837" y="122638"/>
                    </a:cubicBezTo>
                    <a:cubicBezTo>
                      <a:pt x="424094" y="110368"/>
                      <a:pt x="418757" y="99878"/>
                      <a:pt x="415063" y="108179"/>
                    </a:cubicBezTo>
                    <a:cubicBezTo>
                      <a:pt x="411368" y="116480"/>
                      <a:pt x="403477" y="127564"/>
                      <a:pt x="399236" y="117028"/>
                    </a:cubicBezTo>
                    <a:cubicBezTo>
                      <a:pt x="395039" y="106491"/>
                      <a:pt x="395541" y="106993"/>
                      <a:pt x="390250" y="102067"/>
                    </a:cubicBezTo>
                    <a:cubicBezTo>
                      <a:pt x="385005" y="97095"/>
                      <a:pt x="380717" y="95955"/>
                      <a:pt x="373374" y="93720"/>
                    </a:cubicBezTo>
                    <a:cubicBezTo>
                      <a:pt x="365985" y="91485"/>
                      <a:pt x="358596" y="94313"/>
                      <a:pt x="359097" y="101474"/>
                    </a:cubicBezTo>
                    <a:cubicBezTo>
                      <a:pt x="359599" y="108681"/>
                      <a:pt x="352165" y="121498"/>
                      <a:pt x="356999" y="130939"/>
                    </a:cubicBezTo>
                    <a:cubicBezTo>
                      <a:pt x="361743" y="140381"/>
                      <a:pt x="365985" y="150324"/>
                      <a:pt x="359599" y="153654"/>
                    </a:cubicBezTo>
                    <a:cubicBezTo>
                      <a:pt x="353305" y="156938"/>
                      <a:pt x="359599" y="176916"/>
                      <a:pt x="353305" y="176323"/>
                    </a:cubicBezTo>
                    <a:cubicBezTo>
                      <a:pt x="346965" y="175821"/>
                      <a:pt x="343818" y="176916"/>
                      <a:pt x="343818" y="169663"/>
                    </a:cubicBezTo>
                    <a:cubicBezTo>
                      <a:pt x="343818" y="162548"/>
                      <a:pt x="346965" y="151464"/>
                      <a:pt x="335288" y="151464"/>
                    </a:cubicBezTo>
                    <a:cubicBezTo>
                      <a:pt x="323703" y="151464"/>
                      <a:pt x="316816" y="145398"/>
                      <a:pt x="308377" y="139240"/>
                    </a:cubicBezTo>
                    <a:cubicBezTo>
                      <a:pt x="299894" y="133174"/>
                      <a:pt x="293052" y="136458"/>
                      <a:pt x="295150" y="122684"/>
                    </a:cubicBezTo>
                    <a:cubicBezTo>
                      <a:pt x="297248" y="108772"/>
                      <a:pt x="294147" y="103846"/>
                      <a:pt x="303588" y="96092"/>
                    </a:cubicBezTo>
                    <a:cubicBezTo>
                      <a:pt x="313121" y="88384"/>
                      <a:pt x="315265" y="83868"/>
                      <a:pt x="322107" y="87243"/>
                    </a:cubicBezTo>
                    <a:cubicBezTo>
                      <a:pt x="328994" y="90573"/>
                      <a:pt x="333692" y="90573"/>
                      <a:pt x="338025" y="86696"/>
                    </a:cubicBezTo>
                    <a:cubicBezTo>
                      <a:pt x="342221" y="82819"/>
                      <a:pt x="350112" y="84415"/>
                      <a:pt x="350112" y="79489"/>
                    </a:cubicBezTo>
                    <a:cubicBezTo>
                      <a:pt x="350112" y="74518"/>
                      <a:pt x="341127" y="74518"/>
                      <a:pt x="342221" y="66262"/>
                    </a:cubicBezTo>
                    <a:cubicBezTo>
                      <a:pt x="343225" y="57824"/>
                      <a:pt x="347512" y="62340"/>
                      <a:pt x="349063" y="48474"/>
                    </a:cubicBezTo>
                    <a:cubicBezTo>
                      <a:pt x="350614" y="34608"/>
                      <a:pt x="339028" y="13581"/>
                      <a:pt x="327397" y="16363"/>
                    </a:cubicBezTo>
                    <a:cubicBezTo>
                      <a:pt x="315721" y="19100"/>
                      <a:pt x="297841" y="35201"/>
                      <a:pt x="294147" y="27948"/>
                    </a:cubicBezTo>
                    <a:cubicBezTo>
                      <a:pt x="290407" y="20787"/>
                      <a:pt x="283017" y="24071"/>
                      <a:pt x="268741" y="29089"/>
                    </a:cubicBezTo>
                    <a:cubicBezTo>
                      <a:pt x="254465" y="34106"/>
                      <a:pt x="195307" y="24163"/>
                      <a:pt x="191110" y="19100"/>
                    </a:cubicBezTo>
                    <a:cubicBezTo>
                      <a:pt x="191110" y="19100"/>
                      <a:pt x="181030" y="11939"/>
                      <a:pt x="175739" y="15816"/>
                    </a:cubicBezTo>
                    <a:cubicBezTo>
                      <a:pt x="170494" y="19693"/>
                      <a:pt x="149330" y="18005"/>
                      <a:pt x="142990" y="16956"/>
                    </a:cubicBezTo>
                    <a:cubicBezTo>
                      <a:pt x="136605" y="15816"/>
                      <a:pt x="130812" y="24117"/>
                      <a:pt x="122967" y="21380"/>
                    </a:cubicBezTo>
                    <a:cubicBezTo>
                      <a:pt x="114939" y="18598"/>
                      <a:pt x="86979" y="13034"/>
                      <a:pt x="80685" y="8609"/>
                    </a:cubicBezTo>
                    <a:cubicBezTo>
                      <a:pt x="74254" y="4139"/>
                      <a:pt x="64721" y="4139"/>
                      <a:pt x="60616" y="1950"/>
                    </a:cubicBezTo>
                    <a:cubicBezTo>
                      <a:pt x="56374" y="-285"/>
                      <a:pt x="41003" y="-1380"/>
                      <a:pt x="37901" y="3045"/>
                    </a:cubicBezTo>
                    <a:cubicBezTo>
                      <a:pt x="34708" y="7469"/>
                      <a:pt x="23078" y="15177"/>
                      <a:pt x="17239" y="20742"/>
                    </a:cubicBezTo>
                    <a:cubicBezTo>
                      <a:pt x="11447" y="26306"/>
                      <a:pt x="4650" y="25212"/>
                      <a:pt x="10398" y="36843"/>
                    </a:cubicBezTo>
                    <a:cubicBezTo>
                      <a:pt x="16190" y="48474"/>
                      <a:pt x="-4381" y="55680"/>
                      <a:pt x="865" y="68360"/>
                    </a:cubicBezTo>
                    <a:cubicBezTo>
                      <a:pt x="6110" y="81040"/>
                      <a:pt x="-184" y="115386"/>
                      <a:pt x="20934" y="122045"/>
                    </a:cubicBezTo>
                    <a:cubicBezTo>
                      <a:pt x="42098" y="128704"/>
                      <a:pt x="59521" y="132581"/>
                      <a:pt x="71654" y="122684"/>
                    </a:cubicBezTo>
                    <a:cubicBezTo>
                      <a:pt x="83878" y="112649"/>
                      <a:pt x="102350" y="112649"/>
                      <a:pt x="108143" y="123733"/>
                    </a:cubicBezTo>
                    <a:cubicBezTo>
                      <a:pt x="113936" y="134816"/>
                      <a:pt x="117128" y="151419"/>
                      <a:pt x="136103" y="160815"/>
                    </a:cubicBezTo>
                    <a:cubicBezTo>
                      <a:pt x="155077" y="170256"/>
                      <a:pt x="171497" y="197395"/>
                      <a:pt x="170448" y="209482"/>
                    </a:cubicBezTo>
                    <a:cubicBezTo>
                      <a:pt x="169445" y="221706"/>
                      <a:pt x="171041" y="262072"/>
                      <a:pt x="190472" y="285334"/>
                    </a:cubicBezTo>
                    <a:cubicBezTo>
                      <a:pt x="210085" y="308596"/>
                      <a:pt x="230154" y="350741"/>
                      <a:pt x="231659" y="340707"/>
                    </a:cubicBezTo>
                    <a:cubicBezTo>
                      <a:pt x="233255" y="330718"/>
                      <a:pt x="233255" y="320729"/>
                      <a:pt x="237543" y="327981"/>
                    </a:cubicBezTo>
                    <a:cubicBezTo>
                      <a:pt x="241693" y="335188"/>
                      <a:pt x="252823" y="357355"/>
                      <a:pt x="270794" y="361232"/>
                    </a:cubicBezTo>
                    <a:cubicBezTo>
                      <a:pt x="288810" y="365109"/>
                      <a:pt x="297796" y="366203"/>
                      <a:pt x="304592" y="372908"/>
                    </a:cubicBezTo>
                    <a:cubicBezTo>
                      <a:pt x="311433" y="379568"/>
                      <a:pt x="317317" y="383399"/>
                      <a:pt x="324661" y="386774"/>
                    </a:cubicBezTo>
                    <a:cubicBezTo>
                      <a:pt x="332050" y="390058"/>
                      <a:pt x="350021" y="400093"/>
                      <a:pt x="353715" y="406706"/>
                    </a:cubicBezTo>
                    <a:cubicBezTo>
                      <a:pt x="357455" y="413366"/>
                      <a:pt x="355859" y="422214"/>
                      <a:pt x="352119" y="432203"/>
                    </a:cubicBezTo>
                    <a:cubicBezTo>
                      <a:pt x="348470" y="442192"/>
                      <a:pt x="344228" y="452135"/>
                      <a:pt x="349473" y="461577"/>
                    </a:cubicBezTo>
                    <a:cubicBezTo>
                      <a:pt x="354810" y="470973"/>
                      <a:pt x="365894" y="498112"/>
                      <a:pt x="374925" y="504178"/>
                    </a:cubicBezTo>
                    <a:cubicBezTo>
                      <a:pt x="383910" y="510336"/>
                      <a:pt x="392804" y="520279"/>
                      <a:pt x="390706" y="534099"/>
                    </a:cubicBezTo>
                    <a:cubicBezTo>
                      <a:pt x="388608" y="547920"/>
                      <a:pt x="378574" y="607169"/>
                      <a:pt x="379623" y="620487"/>
                    </a:cubicBezTo>
                    <a:cubicBezTo>
                      <a:pt x="380717" y="633715"/>
                      <a:pt x="367536" y="677456"/>
                      <a:pt x="378072" y="695199"/>
                    </a:cubicBezTo>
                    <a:cubicBezTo>
                      <a:pt x="388608" y="712896"/>
                      <a:pt x="406670" y="718461"/>
                      <a:pt x="414561" y="716180"/>
                    </a:cubicBezTo>
                    <a:cubicBezTo>
                      <a:pt x="422452" y="714037"/>
                      <a:pt x="416157" y="713398"/>
                      <a:pt x="412417" y="705142"/>
                    </a:cubicBezTo>
                    <a:cubicBezTo>
                      <a:pt x="408723" y="696795"/>
                      <a:pt x="409225" y="686259"/>
                      <a:pt x="413466" y="678551"/>
                    </a:cubicBezTo>
                    <a:cubicBezTo>
                      <a:pt x="417754" y="670797"/>
                      <a:pt x="417754" y="666373"/>
                      <a:pt x="415610" y="657524"/>
                    </a:cubicBezTo>
                    <a:cubicBezTo>
                      <a:pt x="413466" y="648675"/>
                      <a:pt x="414561" y="643658"/>
                      <a:pt x="419806" y="637044"/>
                    </a:cubicBezTo>
                    <a:cubicBezTo>
                      <a:pt x="425143" y="630385"/>
                      <a:pt x="447310" y="612688"/>
                      <a:pt x="454197" y="604934"/>
                    </a:cubicBezTo>
                    <a:cubicBezTo>
                      <a:pt x="460994" y="597180"/>
                      <a:pt x="504416" y="543997"/>
                      <a:pt x="510208" y="539573"/>
                    </a:cubicBezTo>
                    <a:cubicBezTo>
                      <a:pt x="516001" y="535148"/>
                      <a:pt x="529183" y="524612"/>
                      <a:pt x="533470" y="508055"/>
                    </a:cubicBezTo>
                    <a:cubicBezTo>
                      <a:pt x="537712" y="491498"/>
                      <a:pt x="552992" y="458795"/>
                      <a:pt x="542456" y="450448"/>
                    </a:cubicBezTo>
                    <a:cubicBezTo>
                      <a:pt x="531874" y="442101"/>
                      <a:pt x="492785" y="435943"/>
                      <a:pt x="491188" y="434849"/>
                    </a:cubicBezTo>
                    <a:close/>
                  </a:path>
                </a:pathLst>
              </a:custGeom>
              <a:solidFill>
                <a:schemeClr val="accent1">
                  <a:alpha val="44000"/>
                </a:schemeClr>
              </a:solidFill>
              <a:ln w="45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" name="Полилиния 13">
                <a:extLst>
                  <a:ext uri="{FF2B5EF4-FFF2-40B4-BE49-F238E27FC236}">
                    <a16:creationId xmlns:a16="http://schemas.microsoft.com/office/drawing/2014/main" id="{BFE6C19A-0402-C04C-A19C-71F4B3309C2B}"/>
                  </a:ext>
                </a:extLst>
              </p:cNvPr>
              <p:cNvSpPr/>
              <p:nvPr/>
            </p:nvSpPr>
            <p:spPr>
              <a:xfrm>
                <a:off x="9791831" y="1063159"/>
                <a:ext cx="167394" cy="189719"/>
              </a:xfrm>
              <a:custGeom>
                <a:avLst/>
                <a:gdLst>
                  <a:gd name="connsiteX0" fmla="*/ 153163 w 167394"/>
                  <a:gd name="connsiteY0" fmla="*/ 28690 h 189719"/>
                  <a:gd name="connsiteX1" fmla="*/ 167394 w 167394"/>
                  <a:gd name="connsiteY1" fmla="*/ 0 h 189719"/>
                  <a:gd name="connsiteX2" fmla="*/ 0 w 167394"/>
                  <a:gd name="connsiteY2" fmla="*/ 0 h 189719"/>
                  <a:gd name="connsiteX3" fmla="*/ 7891 w 167394"/>
                  <a:gd name="connsiteY3" fmla="*/ 55281 h 189719"/>
                  <a:gd name="connsiteX4" fmla="*/ 15280 w 167394"/>
                  <a:gd name="connsiteY4" fmla="*/ 71382 h 189719"/>
                  <a:gd name="connsiteX5" fmla="*/ 15827 w 167394"/>
                  <a:gd name="connsiteY5" fmla="*/ 94051 h 189719"/>
                  <a:gd name="connsiteX6" fmla="*/ 20115 w 167394"/>
                  <a:gd name="connsiteY6" fmla="*/ 136196 h 189719"/>
                  <a:gd name="connsiteX7" fmla="*/ 46980 w 167394"/>
                  <a:gd name="connsiteY7" fmla="*/ 179937 h 189719"/>
                  <a:gd name="connsiteX8" fmla="*/ 59204 w 167394"/>
                  <a:gd name="connsiteY8" fmla="*/ 188740 h 189719"/>
                  <a:gd name="connsiteX9" fmla="*/ 70835 w 167394"/>
                  <a:gd name="connsiteY9" fmla="*/ 159960 h 189719"/>
                  <a:gd name="connsiteX10" fmla="*/ 87757 w 167394"/>
                  <a:gd name="connsiteY10" fmla="*/ 127849 h 189719"/>
                  <a:gd name="connsiteX11" fmla="*/ 141076 w 167394"/>
                  <a:gd name="connsiteY11" fmla="*/ 89079 h 189719"/>
                  <a:gd name="connsiteX12" fmla="*/ 154304 w 167394"/>
                  <a:gd name="connsiteY12" fmla="*/ 63081 h 189719"/>
                  <a:gd name="connsiteX13" fmla="*/ 153163 w 167394"/>
                  <a:gd name="connsiteY13" fmla="*/ 28690 h 18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394" h="189719">
                    <a:moveTo>
                      <a:pt x="153163" y="28690"/>
                    </a:moveTo>
                    <a:cubicBezTo>
                      <a:pt x="156174" y="22806"/>
                      <a:pt x="163472" y="8073"/>
                      <a:pt x="167394" y="0"/>
                    </a:cubicBezTo>
                    <a:lnTo>
                      <a:pt x="0" y="0"/>
                    </a:lnTo>
                    <a:cubicBezTo>
                      <a:pt x="2007" y="8894"/>
                      <a:pt x="9259" y="41917"/>
                      <a:pt x="7891" y="55281"/>
                    </a:cubicBezTo>
                    <a:cubicBezTo>
                      <a:pt x="6294" y="70789"/>
                      <a:pt x="11084" y="65270"/>
                      <a:pt x="15280" y="71382"/>
                    </a:cubicBezTo>
                    <a:cubicBezTo>
                      <a:pt x="19522" y="77494"/>
                      <a:pt x="18473" y="86936"/>
                      <a:pt x="15827" y="94051"/>
                    </a:cubicBezTo>
                    <a:cubicBezTo>
                      <a:pt x="13136" y="101258"/>
                      <a:pt x="11585" y="117358"/>
                      <a:pt x="20115" y="136196"/>
                    </a:cubicBezTo>
                    <a:cubicBezTo>
                      <a:pt x="28507" y="154988"/>
                      <a:pt x="38542" y="178797"/>
                      <a:pt x="46980" y="179937"/>
                    </a:cubicBezTo>
                    <a:cubicBezTo>
                      <a:pt x="55509" y="180986"/>
                      <a:pt x="53365" y="193210"/>
                      <a:pt x="59204" y="188740"/>
                    </a:cubicBezTo>
                    <a:cubicBezTo>
                      <a:pt x="64996" y="184270"/>
                      <a:pt x="66000" y="174418"/>
                      <a:pt x="70835" y="159960"/>
                    </a:cubicBezTo>
                    <a:cubicBezTo>
                      <a:pt x="75578" y="145638"/>
                      <a:pt x="75578" y="135056"/>
                      <a:pt x="87757" y="127849"/>
                    </a:cubicBezTo>
                    <a:cubicBezTo>
                      <a:pt x="99935" y="120642"/>
                      <a:pt x="133687" y="97426"/>
                      <a:pt x="141076" y="89079"/>
                    </a:cubicBezTo>
                    <a:cubicBezTo>
                      <a:pt x="148511" y="80732"/>
                      <a:pt x="156949" y="77448"/>
                      <a:pt x="154304" y="63081"/>
                    </a:cubicBezTo>
                    <a:cubicBezTo>
                      <a:pt x="151567" y="48667"/>
                      <a:pt x="148967" y="37037"/>
                      <a:pt x="153163" y="28690"/>
                    </a:cubicBezTo>
                    <a:close/>
                  </a:path>
                </a:pathLst>
              </a:custGeom>
              <a:solidFill>
                <a:schemeClr val="accent1">
                  <a:alpha val="44000"/>
                </a:schemeClr>
              </a:solidFill>
              <a:ln w="45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C1DA29AE-25B0-9B43-A9DA-144608095E64}"/>
                  </a:ext>
                </a:extLst>
              </p:cNvPr>
              <p:cNvSpPr/>
              <p:nvPr/>
            </p:nvSpPr>
            <p:spPr>
              <a:xfrm>
                <a:off x="9955302" y="1040879"/>
                <a:ext cx="836261" cy="676221"/>
              </a:xfrm>
              <a:custGeom>
                <a:avLst/>
                <a:gdLst>
                  <a:gd name="connsiteX0" fmla="*/ 813846 w 836261"/>
                  <a:gd name="connsiteY0" fmla="*/ 116330 h 676221"/>
                  <a:gd name="connsiteX1" fmla="*/ 753092 w 836261"/>
                  <a:gd name="connsiteY1" fmla="*/ 85360 h 676221"/>
                  <a:gd name="connsiteX2" fmla="*/ 702919 w 836261"/>
                  <a:gd name="connsiteY2" fmla="*/ 73729 h 676221"/>
                  <a:gd name="connsiteX3" fmla="*/ 638515 w 836261"/>
                  <a:gd name="connsiteY3" fmla="*/ 58221 h 676221"/>
                  <a:gd name="connsiteX4" fmla="*/ 567179 w 836261"/>
                  <a:gd name="connsiteY4" fmla="*/ 40524 h 676221"/>
                  <a:gd name="connsiteX5" fmla="*/ 499583 w 836261"/>
                  <a:gd name="connsiteY5" fmla="*/ 660 h 676221"/>
                  <a:gd name="connsiteX6" fmla="*/ 443070 w 836261"/>
                  <a:gd name="connsiteY6" fmla="*/ 16760 h 676221"/>
                  <a:gd name="connsiteX7" fmla="*/ 421952 w 836261"/>
                  <a:gd name="connsiteY7" fmla="*/ 39429 h 676221"/>
                  <a:gd name="connsiteX8" fmla="*/ 399237 w 836261"/>
                  <a:gd name="connsiteY8" fmla="*/ 48871 h 676221"/>
                  <a:gd name="connsiteX9" fmla="*/ 398234 w 836261"/>
                  <a:gd name="connsiteY9" fmla="*/ 77652 h 676221"/>
                  <a:gd name="connsiteX10" fmla="*/ 381358 w 836261"/>
                  <a:gd name="connsiteY10" fmla="*/ 69943 h 676221"/>
                  <a:gd name="connsiteX11" fmla="*/ 369681 w 836261"/>
                  <a:gd name="connsiteY11" fmla="*/ 80434 h 676221"/>
                  <a:gd name="connsiteX12" fmla="*/ 348563 w 836261"/>
                  <a:gd name="connsiteY12" fmla="*/ 85953 h 676221"/>
                  <a:gd name="connsiteX13" fmla="*/ 316909 w 836261"/>
                  <a:gd name="connsiteY13" fmla="*/ 105931 h 676221"/>
                  <a:gd name="connsiteX14" fmla="*/ 299439 w 836261"/>
                  <a:gd name="connsiteY14" fmla="*/ 114232 h 676221"/>
                  <a:gd name="connsiteX15" fmla="*/ 251912 w 836261"/>
                  <a:gd name="connsiteY15" fmla="*/ 126958 h 676221"/>
                  <a:gd name="connsiteX16" fmla="*/ 238685 w 836261"/>
                  <a:gd name="connsiteY16" fmla="*/ 125863 h 676221"/>
                  <a:gd name="connsiteX17" fmla="*/ 218114 w 836261"/>
                  <a:gd name="connsiteY17" fmla="*/ 113685 h 676221"/>
                  <a:gd name="connsiteX18" fmla="*/ 199596 w 836261"/>
                  <a:gd name="connsiteY18" fmla="*/ 97630 h 676221"/>
                  <a:gd name="connsiteX19" fmla="*/ 179572 w 836261"/>
                  <a:gd name="connsiteY19" fmla="*/ 82715 h 676221"/>
                  <a:gd name="connsiteX20" fmla="*/ 117769 w 836261"/>
                  <a:gd name="connsiteY20" fmla="*/ 143560 h 676221"/>
                  <a:gd name="connsiteX21" fmla="*/ 89763 w 836261"/>
                  <a:gd name="connsiteY21" fmla="*/ 192228 h 676221"/>
                  <a:gd name="connsiteX22" fmla="*/ 111475 w 836261"/>
                  <a:gd name="connsiteY22" fmla="*/ 210472 h 676221"/>
                  <a:gd name="connsiteX23" fmla="*/ 116765 w 836261"/>
                  <a:gd name="connsiteY23" fmla="*/ 228215 h 676221"/>
                  <a:gd name="connsiteX24" fmla="*/ 137884 w 836261"/>
                  <a:gd name="connsiteY24" fmla="*/ 227668 h 676221"/>
                  <a:gd name="connsiteX25" fmla="*/ 152662 w 836261"/>
                  <a:gd name="connsiteY25" fmla="*/ 207188 h 676221"/>
                  <a:gd name="connsiteX26" fmla="*/ 157861 w 836261"/>
                  <a:gd name="connsiteY26" fmla="*/ 224338 h 676221"/>
                  <a:gd name="connsiteX27" fmla="*/ 138887 w 836261"/>
                  <a:gd name="connsiteY27" fmla="*/ 249242 h 676221"/>
                  <a:gd name="connsiteX28" fmla="*/ 108236 w 836261"/>
                  <a:gd name="connsiteY28" fmla="*/ 242629 h 676221"/>
                  <a:gd name="connsiteX29" fmla="*/ 96651 w 836261"/>
                  <a:gd name="connsiteY29" fmla="*/ 252025 h 676221"/>
                  <a:gd name="connsiteX30" fmla="*/ 67049 w 836261"/>
                  <a:gd name="connsiteY30" fmla="*/ 276928 h 676221"/>
                  <a:gd name="connsiteX31" fmla="*/ 51769 w 836261"/>
                  <a:gd name="connsiteY31" fmla="*/ 285731 h 676221"/>
                  <a:gd name="connsiteX32" fmla="*/ 59158 w 836261"/>
                  <a:gd name="connsiteY32" fmla="*/ 311730 h 676221"/>
                  <a:gd name="connsiteX33" fmla="*/ 32749 w 836261"/>
                  <a:gd name="connsiteY33" fmla="*/ 318937 h 676221"/>
                  <a:gd name="connsiteX34" fmla="*/ 29602 w 836261"/>
                  <a:gd name="connsiteY34" fmla="*/ 340511 h 676221"/>
                  <a:gd name="connsiteX35" fmla="*/ 46980 w 836261"/>
                  <a:gd name="connsiteY35" fmla="*/ 355471 h 676221"/>
                  <a:gd name="connsiteX36" fmla="*/ 76080 w 836261"/>
                  <a:gd name="connsiteY36" fmla="*/ 336634 h 676221"/>
                  <a:gd name="connsiteX37" fmla="*/ 95647 w 836261"/>
                  <a:gd name="connsiteY37" fmla="*/ 316200 h 676221"/>
                  <a:gd name="connsiteX38" fmla="*/ 129947 w 836261"/>
                  <a:gd name="connsiteY38" fmla="*/ 335585 h 676221"/>
                  <a:gd name="connsiteX39" fmla="*/ 129445 w 836261"/>
                  <a:gd name="connsiteY39" fmla="*/ 348310 h 676221"/>
                  <a:gd name="connsiteX40" fmla="*/ 144725 w 836261"/>
                  <a:gd name="connsiteY40" fmla="*/ 338322 h 676221"/>
                  <a:gd name="connsiteX41" fmla="*/ 154805 w 836261"/>
                  <a:gd name="connsiteY41" fmla="*/ 346668 h 676221"/>
                  <a:gd name="connsiteX42" fmla="*/ 169036 w 836261"/>
                  <a:gd name="connsiteY42" fmla="*/ 346030 h 676221"/>
                  <a:gd name="connsiteX43" fmla="*/ 179572 w 836261"/>
                  <a:gd name="connsiteY43" fmla="*/ 346668 h 676221"/>
                  <a:gd name="connsiteX44" fmla="*/ 207487 w 836261"/>
                  <a:gd name="connsiteY44" fmla="*/ 353829 h 676221"/>
                  <a:gd name="connsiteX45" fmla="*/ 208581 w 836261"/>
                  <a:gd name="connsiteY45" fmla="*/ 371572 h 676221"/>
                  <a:gd name="connsiteX46" fmla="*/ 180576 w 836261"/>
                  <a:gd name="connsiteY46" fmla="*/ 377137 h 676221"/>
                  <a:gd name="connsiteX47" fmla="*/ 141578 w 836261"/>
                  <a:gd name="connsiteY47" fmla="*/ 375997 h 676221"/>
                  <a:gd name="connsiteX48" fmla="*/ 117769 w 836261"/>
                  <a:gd name="connsiteY48" fmla="*/ 353328 h 676221"/>
                  <a:gd name="connsiteX49" fmla="*/ 52773 w 836261"/>
                  <a:gd name="connsiteY49" fmla="*/ 358299 h 676221"/>
                  <a:gd name="connsiteX50" fmla="*/ 35896 w 836261"/>
                  <a:gd name="connsiteY50" fmla="*/ 368243 h 676221"/>
                  <a:gd name="connsiteX51" fmla="*/ 0 w 836261"/>
                  <a:gd name="connsiteY51" fmla="*/ 430229 h 676221"/>
                  <a:gd name="connsiteX52" fmla="*/ 49078 w 836261"/>
                  <a:gd name="connsiteY52" fmla="*/ 500562 h 676221"/>
                  <a:gd name="connsiteX53" fmla="*/ 105135 w 836261"/>
                  <a:gd name="connsiteY53" fmla="*/ 509319 h 676221"/>
                  <a:gd name="connsiteX54" fmla="*/ 109878 w 836261"/>
                  <a:gd name="connsiteY54" fmla="*/ 535911 h 676221"/>
                  <a:gd name="connsiteX55" fmla="*/ 135238 w 836261"/>
                  <a:gd name="connsiteY55" fmla="*/ 647157 h 676221"/>
                  <a:gd name="connsiteX56" fmla="*/ 150609 w 836261"/>
                  <a:gd name="connsiteY56" fmla="*/ 675938 h 676221"/>
                  <a:gd name="connsiteX57" fmla="*/ 193895 w 836261"/>
                  <a:gd name="connsiteY57" fmla="*/ 652722 h 676221"/>
                  <a:gd name="connsiteX58" fmla="*/ 211957 w 836261"/>
                  <a:gd name="connsiteY58" fmla="*/ 609026 h 676221"/>
                  <a:gd name="connsiteX59" fmla="*/ 234078 w 836261"/>
                  <a:gd name="connsiteY59" fmla="*/ 586311 h 676221"/>
                  <a:gd name="connsiteX60" fmla="*/ 237773 w 836261"/>
                  <a:gd name="connsiteY60" fmla="*/ 534177 h 676221"/>
                  <a:gd name="connsiteX61" fmla="*/ 276816 w 836261"/>
                  <a:gd name="connsiteY61" fmla="*/ 480493 h 676221"/>
                  <a:gd name="connsiteX62" fmla="*/ 272073 w 836261"/>
                  <a:gd name="connsiteY62" fmla="*/ 463890 h 676221"/>
                  <a:gd name="connsiteX63" fmla="*/ 233440 w 836261"/>
                  <a:gd name="connsiteY63" fmla="*/ 451210 h 676221"/>
                  <a:gd name="connsiteX64" fmla="*/ 213872 w 836261"/>
                  <a:gd name="connsiteY64" fmla="*/ 414265 h 676221"/>
                  <a:gd name="connsiteX65" fmla="*/ 226507 w 836261"/>
                  <a:gd name="connsiteY65" fmla="*/ 420331 h 676221"/>
                  <a:gd name="connsiteX66" fmla="*/ 262403 w 836261"/>
                  <a:gd name="connsiteY66" fmla="*/ 455726 h 676221"/>
                  <a:gd name="connsiteX67" fmla="*/ 303636 w 836261"/>
                  <a:gd name="connsiteY67" fmla="*/ 430822 h 676221"/>
                  <a:gd name="connsiteX68" fmla="*/ 287763 w 836261"/>
                  <a:gd name="connsiteY68" fmla="*/ 408746 h 676221"/>
                  <a:gd name="connsiteX69" fmla="*/ 270294 w 836261"/>
                  <a:gd name="connsiteY69" fmla="*/ 397115 h 676221"/>
                  <a:gd name="connsiteX70" fmla="*/ 281925 w 836261"/>
                  <a:gd name="connsiteY70" fmla="*/ 397115 h 676221"/>
                  <a:gd name="connsiteX71" fmla="*/ 310478 w 836261"/>
                  <a:gd name="connsiteY71" fmla="*/ 408746 h 676221"/>
                  <a:gd name="connsiteX72" fmla="*/ 351619 w 836261"/>
                  <a:gd name="connsiteY72" fmla="*/ 431460 h 676221"/>
                  <a:gd name="connsiteX73" fmla="*/ 378575 w 836261"/>
                  <a:gd name="connsiteY73" fmla="*/ 487927 h 676221"/>
                  <a:gd name="connsiteX74" fmla="*/ 390252 w 836261"/>
                  <a:gd name="connsiteY74" fmla="*/ 483503 h 676221"/>
                  <a:gd name="connsiteX75" fmla="*/ 418805 w 836261"/>
                  <a:gd name="connsiteY75" fmla="*/ 438621 h 676221"/>
                  <a:gd name="connsiteX76" fmla="*/ 433492 w 836261"/>
                  <a:gd name="connsiteY76" fmla="*/ 427036 h 676221"/>
                  <a:gd name="connsiteX77" fmla="*/ 463094 w 836261"/>
                  <a:gd name="connsiteY77" fmla="*/ 460241 h 676221"/>
                  <a:gd name="connsiteX78" fmla="*/ 466788 w 836261"/>
                  <a:gd name="connsiteY78" fmla="*/ 485145 h 676221"/>
                  <a:gd name="connsiteX79" fmla="*/ 479377 w 836261"/>
                  <a:gd name="connsiteY79" fmla="*/ 470823 h 676221"/>
                  <a:gd name="connsiteX80" fmla="*/ 493653 w 836261"/>
                  <a:gd name="connsiteY80" fmla="*/ 479124 h 676221"/>
                  <a:gd name="connsiteX81" fmla="*/ 511670 w 836261"/>
                  <a:gd name="connsiteY81" fmla="*/ 453673 h 676221"/>
                  <a:gd name="connsiteX82" fmla="*/ 514407 w 836261"/>
                  <a:gd name="connsiteY82" fmla="*/ 428176 h 676221"/>
                  <a:gd name="connsiteX83" fmla="*/ 560885 w 836261"/>
                  <a:gd name="connsiteY83" fmla="*/ 398802 h 676221"/>
                  <a:gd name="connsiteX84" fmla="*/ 554134 w 836261"/>
                  <a:gd name="connsiteY84" fmla="*/ 354514 h 676221"/>
                  <a:gd name="connsiteX85" fmla="*/ 573109 w 836261"/>
                  <a:gd name="connsiteY85" fmla="*/ 340100 h 676221"/>
                  <a:gd name="connsiteX86" fmla="*/ 577305 w 836261"/>
                  <a:gd name="connsiteY86" fmla="*/ 365004 h 676221"/>
                  <a:gd name="connsiteX87" fmla="*/ 597921 w 836261"/>
                  <a:gd name="connsiteY87" fmla="*/ 355015 h 676221"/>
                  <a:gd name="connsiteX88" fmla="*/ 600065 w 836261"/>
                  <a:gd name="connsiteY88" fmla="*/ 327329 h 676221"/>
                  <a:gd name="connsiteX89" fmla="*/ 639108 w 836261"/>
                  <a:gd name="connsiteY89" fmla="*/ 281991 h 676221"/>
                  <a:gd name="connsiteX90" fmla="*/ 643852 w 836261"/>
                  <a:gd name="connsiteY90" fmla="*/ 251568 h 676221"/>
                  <a:gd name="connsiteX91" fmla="*/ 635916 w 836261"/>
                  <a:gd name="connsiteY91" fmla="*/ 234419 h 676221"/>
                  <a:gd name="connsiteX92" fmla="*/ 667114 w 836261"/>
                  <a:gd name="connsiteY92" fmla="*/ 212251 h 676221"/>
                  <a:gd name="connsiteX93" fmla="*/ 690695 w 836261"/>
                  <a:gd name="connsiteY93" fmla="*/ 257954 h 676221"/>
                  <a:gd name="connsiteX94" fmla="*/ 695986 w 836261"/>
                  <a:gd name="connsiteY94" fmla="*/ 277886 h 676221"/>
                  <a:gd name="connsiteX95" fmla="*/ 715781 w 836261"/>
                  <a:gd name="connsiteY95" fmla="*/ 243814 h 676221"/>
                  <a:gd name="connsiteX96" fmla="*/ 731152 w 836261"/>
                  <a:gd name="connsiteY96" fmla="*/ 220051 h 676221"/>
                  <a:gd name="connsiteX97" fmla="*/ 741187 w 836261"/>
                  <a:gd name="connsiteY97" fmla="*/ 204543 h 676221"/>
                  <a:gd name="connsiteX98" fmla="*/ 793458 w 836261"/>
                  <a:gd name="connsiteY98" fmla="*/ 174120 h 676221"/>
                  <a:gd name="connsiteX99" fmla="*/ 798201 w 836261"/>
                  <a:gd name="connsiteY99" fmla="*/ 154781 h 676221"/>
                  <a:gd name="connsiteX100" fmla="*/ 821463 w 836261"/>
                  <a:gd name="connsiteY100" fmla="*/ 160254 h 676221"/>
                  <a:gd name="connsiteX101" fmla="*/ 836241 w 836261"/>
                  <a:gd name="connsiteY101" fmla="*/ 139227 h 676221"/>
                  <a:gd name="connsiteX102" fmla="*/ 813846 w 836261"/>
                  <a:gd name="connsiteY102" fmla="*/ 116330 h 676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836261" h="676221">
                    <a:moveTo>
                      <a:pt x="813846" y="116330"/>
                    </a:moveTo>
                    <a:cubicBezTo>
                      <a:pt x="807506" y="111906"/>
                      <a:pt x="769512" y="81483"/>
                      <a:pt x="753092" y="85360"/>
                    </a:cubicBezTo>
                    <a:cubicBezTo>
                      <a:pt x="736808" y="89237"/>
                      <a:pt x="707708" y="76466"/>
                      <a:pt x="702919" y="73729"/>
                    </a:cubicBezTo>
                    <a:cubicBezTo>
                      <a:pt x="698175" y="70947"/>
                      <a:pt x="659132" y="58951"/>
                      <a:pt x="638515" y="58221"/>
                    </a:cubicBezTo>
                    <a:cubicBezTo>
                      <a:pt x="628253" y="57856"/>
                      <a:pt x="585150" y="48232"/>
                      <a:pt x="567179" y="40524"/>
                    </a:cubicBezTo>
                    <a:cubicBezTo>
                      <a:pt x="549162" y="32724"/>
                      <a:pt x="533928" y="-5452"/>
                      <a:pt x="499583" y="660"/>
                    </a:cubicBezTo>
                    <a:cubicBezTo>
                      <a:pt x="495158" y="1481"/>
                      <a:pt x="453652" y="7319"/>
                      <a:pt x="443070" y="16760"/>
                    </a:cubicBezTo>
                    <a:cubicBezTo>
                      <a:pt x="432579" y="26202"/>
                      <a:pt x="427745" y="37194"/>
                      <a:pt x="421952" y="39429"/>
                    </a:cubicBezTo>
                    <a:cubicBezTo>
                      <a:pt x="416159" y="41664"/>
                      <a:pt x="399237" y="40524"/>
                      <a:pt x="399237" y="48871"/>
                    </a:cubicBezTo>
                    <a:cubicBezTo>
                      <a:pt x="399237" y="57172"/>
                      <a:pt x="405076" y="82669"/>
                      <a:pt x="398234" y="77652"/>
                    </a:cubicBezTo>
                    <a:cubicBezTo>
                      <a:pt x="391347" y="72680"/>
                      <a:pt x="384459" y="61049"/>
                      <a:pt x="381358" y="69943"/>
                    </a:cubicBezTo>
                    <a:cubicBezTo>
                      <a:pt x="378211" y="78838"/>
                      <a:pt x="372783" y="83764"/>
                      <a:pt x="369681" y="80434"/>
                    </a:cubicBezTo>
                    <a:cubicBezTo>
                      <a:pt x="366580" y="77104"/>
                      <a:pt x="350616" y="80434"/>
                      <a:pt x="348563" y="85953"/>
                    </a:cubicBezTo>
                    <a:cubicBezTo>
                      <a:pt x="346419" y="91518"/>
                      <a:pt x="325849" y="104198"/>
                      <a:pt x="316909" y="105931"/>
                    </a:cubicBezTo>
                    <a:cubicBezTo>
                      <a:pt x="307923" y="107573"/>
                      <a:pt x="304183" y="111997"/>
                      <a:pt x="299439" y="114232"/>
                    </a:cubicBezTo>
                    <a:cubicBezTo>
                      <a:pt x="294696" y="116422"/>
                      <a:pt x="258708" y="133070"/>
                      <a:pt x="251912" y="126958"/>
                    </a:cubicBezTo>
                    <a:cubicBezTo>
                      <a:pt x="245025" y="120891"/>
                      <a:pt x="242927" y="124768"/>
                      <a:pt x="238685" y="125863"/>
                    </a:cubicBezTo>
                    <a:cubicBezTo>
                      <a:pt x="238685" y="125863"/>
                      <a:pt x="226005" y="123628"/>
                      <a:pt x="218114" y="113685"/>
                    </a:cubicBezTo>
                    <a:cubicBezTo>
                      <a:pt x="210132" y="103742"/>
                      <a:pt x="208581" y="107026"/>
                      <a:pt x="199596" y="97630"/>
                    </a:cubicBezTo>
                    <a:cubicBezTo>
                      <a:pt x="190656" y="88234"/>
                      <a:pt x="188512" y="78838"/>
                      <a:pt x="179572" y="82715"/>
                    </a:cubicBezTo>
                    <a:cubicBezTo>
                      <a:pt x="170633" y="86546"/>
                      <a:pt x="132593" y="125818"/>
                      <a:pt x="117769" y="143560"/>
                    </a:cubicBezTo>
                    <a:cubicBezTo>
                      <a:pt x="103036" y="161303"/>
                      <a:pt x="76582" y="179548"/>
                      <a:pt x="89763" y="192228"/>
                    </a:cubicBezTo>
                    <a:cubicBezTo>
                      <a:pt x="103036" y="204953"/>
                      <a:pt x="109832" y="203311"/>
                      <a:pt x="111475" y="210472"/>
                    </a:cubicBezTo>
                    <a:cubicBezTo>
                      <a:pt x="113117" y="217633"/>
                      <a:pt x="114667" y="225433"/>
                      <a:pt x="116765" y="228215"/>
                    </a:cubicBezTo>
                    <a:cubicBezTo>
                      <a:pt x="118864" y="231043"/>
                      <a:pt x="131498" y="240941"/>
                      <a:pt x="137884" y="227668"/>
                    </a:cubicBezTo>
                    <a:cubicBezTo>
                      <a:pt x="144315" y="214349"/>
                      <a:pt x="145273" y="204953"/>
                      <a:pt x="152662" y="207188"/>
                    </a:cubicBezTo>
                    <a:cubicBezTo>
                      <a:pt x="160051" y="209378"/>
                      <a:pt x="161602" y="214395"/>
                      <a:pt x="157861" y="224338"/>
                    </a:cubicBezTo>
                    <a:cubicBezTo>
                      <a:pt x="154167" y="234373"/>
                      <a:pt x="151567" y="249835"/>
                      <a:pt x="138887" y="249242"/>
                    </a:cubicBezTo>
                    <a:cubicBezTo>
                      <a:pt x="126253" y="248695"/>
                      <a:pt x="112524" y="240941"/>
                      <a:pt x="108236" y="242629"/>
                    </a:cubicBezTo>
                    <a:cubicBezTo>
                      <a:pt x="104040" y="244271"/>
                      <a:pt x="101486" y="248148"/>
                      <a:pt x="96651" y="252025"/>
                    </a:cubicBezTo>
                    <a:cubicBezTo>
                      <a:pt x="91907" y="255902"/>
                      <a:pt x="77083" y="274101"/>
                      <a:pt x="67049" y="276928"/>
                    </a:cubicBezTo>
                    <a:cubicBezTo>
                      <a:pt x="57060" y="279711"/>
                      <a:pt x="44927" y="277430"/>
                      <a:pt x="51769" y="285731"/>
                    </a:cubicBezTo>
                    <a:cubicBezTo>
                      <a:pt x="58611" y="294033"/>
                      <a:pt x="68645" y="312323"/>
                      <a:pt x="59158" y="311730"/>
                    </a:cubicBezTo>
                    <a:cubicBezTo>
                      <a:pt x="49671" y="311183"/>
                      <a:pt x="33798" y="309541"/>
                      <a:pt x="32749" y="318937"/>
                    </a:cubicBezTo>
                    <a:cubicBezTo>
                      <a:pt x="31700" y="328333"/>
                      <a:pt x="27504" y="333897"/>
                      <a:pt x="29602" y="340511"/>
                    </a:cubicBezTo>
                    <a:cubicBezTo>
                      <a:pt x="31700" y="347170"/>
                      <a:pt x="38587" y="359941"/>
                      <a:pt x="46980" y="355471"/>
                    </a:cubicBezTo>
                    <a:cubicBezTo>
                      <a:pt x="55555" y="351002"/>
                      <a:pt x="71884" y="346668"/>
                      <a:pt x="76080" y="336634"/>
                    </a:cubicBezTo>
                    <a:cubicBezTo>
                      <a:pt x="80322" y="326645"/>
                      <a:pt x="85111" y="315653"/>
                      <a:pt x="95647" y="316200"/>
                    </a:cubicBezTo>
                    <a:cubicBezTo>
                      <a:pt x="106184" y="316747"/>
                      <a:pt x="131589" y="330568"/>
                      <a:pt x="129947" y="335585"/>
                    </a:cubicBezTo>
                    <a:cubicBezTo>
                      <a:pt x="128396" y="340511"/>
                      <a:pt x="123151" y="352187"/>
                      <a:pt x="129445" y="348310"/>
                    </a:cubicBezTo>
                    <a:cubicBezTo>
                      <a:pt x="135785" y="344388"/>
                      <a:pt x="141031" y="339964"/>
                      <a:pt x="144725" y="338322"/>
                    </a:cubicBezTo>
                    <a:cubicBezTo>
                      <a:pt x="148420" y="336634"/>
                      <a:pt x="153300" y="343886"/>
                      <a:pt x="154805" y="346668"/>
                    </a:cubicBezTo>
                    <a:cubicBezTo>
                      <a:pt x="156356" y="349496"/>
                      <a:pt x="166984" y="354970"/>
                      <a:pt x="169036" y="346030"/>
                    </a:cubicBezTo>
                    <a:cubicBezTo>
                      <a:pt x="171180" y="337227"/>
                      <a:pt x="173278" y="343886"/>
                      <a:pt x="179572" y="346668"/>
                    </a:cubicBezTo>
                    <a:cubicBezTo>
                      <a:pt x="185958" y="349496"/>
                      <a:pt x="204933" y="351594"/>
                      <a:pt x="207487" y="353829"/>
                    </a:cubicBezTo>
                    <a:cubicBezTo>
                      <a:pt x="210223" y="356064"/>
                      <a:pt x="216016" y="362678"/>
                      <a:pt x="208581" y="371572"/>
                    </a:cubicBezTo>
                    <a:cubicBezTo>
                      <a:pt x="201192" y="380375"/>
                      <a:pt x="192709" y="383796"/>
                      <a:pt x="180576" y="377137"/>
                    </a:cubicBezTo>
                    <a:cubicBezTo>
                      <a:pt x="168398" y="370478"/>
                      <a:pt x="155170" y="382701"/>
                      <a:pt x="141578" y="375997"/>
                    </a:cubicBezTo>
                    <a:cubicBezTo>
                      <a:pt x="127758" y="369383"/>
                      <a:pt x="134143" y="359987"/>
                      <a:pt x="117769" y="353328"/>
                    </a:cubicBezTo>
                    <a:cubicBezTo>
                      <a:pt x="101486" y="346668"/>
                      <a:pt x="64449" y="354970"/>
                      <a:pt x="52773" y="358299"/>
                    </a:cubicBezTo>
                    <a:cubicBezTo>
                      <a:pt x="41142" y="361583"/>
                      <a:pt x="40640" y="362724"/>
                      <a:pt x="35896" y="368243"/>
                    </a:cubicBezTo>
                    <a:cubicBezTo>
                      <a:pt x="31153" y="373807"/>
                      <a:pt x="0" y="409749"/>
                      <a:pt x="0" y="430229"/>
                    </a:cubicBezTo>
                    <a:cubicBezTo>
                      <a:pt x="0" y="450663"/>
                      <a:pt x="11585" y="506126"/>
                      <a:pt x="49078" y="500562"/>
                    </a:cubicBezTo>
                    <a:cubicBezTo>
                      <a:pt x="86616" y="494997"/>
                      <a:pt x="109331" y="498281"/>
                      <a:pt x="105135" y="509319"/>
                    </a:cubicBezTo>
                    <a:cubicBezTo>
                      <a:pt x="100847" y="520448"/>
                      <a:pt x="103036" y="523231"/>
                      <a:pt x="109878" y="535911"/>
                    </a:cubicBezTo>
                    <a:cubicBezTo>
                      <a:pt x="116720" y="548636"/>
                      <a:pt x="132638" y="633382"/>
                      <a:pt x="135238" y="647157"/>
                    </a:cubicBezTo>
                    <a:cubicBezTo>
                      <a:pt x="137975" y="661023"/>
                      <a:pt x="133186" y="678674"/>
                      <a:pt x="150609" y="675938"/>
                    </a:cubicBezTo>
                    <a:cubicBezTo>
                      <a:pt x="168124" y="673156"/>
                      <a:pt x="186551" y="668777"/>
                      <a:pt x="193895" y="652722"/>
                    </a:cubicBezTo>
                    <a:cubicBezTo>
                      <a:pt x="201329" y="636621"/>
                      <a:pt x="202469" y="618422"/>
                      <a:pt x="211957" y="609026"/>
                    </a:cubicBezTo>
                    <a:cubicBezTo>
                      <a:pt x="221489" y="599584"/>
                      <a:pt x="233075" y="599584"/>
                      <a:pt x="234078" y="586311"/>
                    </a:cubicBezTo>
                    <a:cubicBezTo>
                      <a:pt x="235082" y="572993"/>
                      <a:pt x="231433" y="541475"/>
                      <a:pt x="237773" y="534177"/>
                    </a:cubicBezTo>
                    <a:cubicBezTo>
                      <a:pt x="244158" y="527062"/>
                      <a:pt x="273669" y="493766"/>
                      <a:pt x="276816" y="480493"/>
                    </a:cubicBezTo>
                    <a:cubicBezTo>
                      <a:pt x="280009" y="467220"/>
                      <a:pt x="284205" y="463890"/>
                      <a:pt x="272073" y="463890"/>
                    </a:cubicBezTo>
                    <a:cubicBezTo>
                      <a:pt x="259940" y="463890"/>
                      <a:pt x="239324" y="462294"/>
                      <a:pt x="233440" y="451210"/>
                    </a:cubicBezTo>
                    <a:cubicBezTo>
                      <a:pt x="227647" y="440263"/>
                      <a:pt x="213872" y="419236"/>
                      <a:pt x="213872" y="414265"/>
                    </a:cubicBezTo>
                    <a:cubicBezTo>
                      <a:pt x="213872" y="409339"/>
                      <a:pt x="222356" y="409840"/>
                      <a:pt x="226507" y="420331"/>
                    </a:cubicBezTo>
                    <a:cubicBezTo>
                      <a:pt x="230794" y="430822"/>
                      <a:pt x="245481" y="462476"/>
                      <a:pt x="262403" y="455726"/>
                    </a:cubicBezTo>
                    <a:cubicBezTo>
                      <a:pt x="279325" y="449066"/>
                      <a:pt x="303134" y="441358"/>
                      <a:pt x="303636" y="430822"/>
                    </a:cubicBezTo>
                    <a:cubicBezTo>
                      <a:pt x="304138" y="420331"/>
                      <a:pt x="296247" y="408153"/>
                      <a:pt x="287763" y="408746"/>
                    </a:cubicBezTo>
                    <a:cubicBezTo>
                      <a:pt x="279234" y="409339"/>
                      <a:pt x="270294" y="403181"/>
                      <a:pt x="270294" y="397115"/>
                    </a:cubicBezTo>
                    <a:cubicBezTo>
                      <a:pt x="270294" y="391048"/>
                      <a:pt x="271845" y="393283"/>
                      <a:pt x="281925" y="397115"/>
                    </a:cubicBezTo>
                    <a:cubicBezTo>
                      <a:pt x="292005" y="400992"/>
                      <a:pt x="295106" y="407605"/>
                      <a:pt x="310478" y="408746"/>
                    </a:cubicBezTo>
                    <a:cubicBezTo>
                      <a:pt x="325803" y="409840"/>
                      <a:pt x="343227" y="424801"/>
                      <a:pt x="351619" y="431460"/>
                    </a:cubicBezTo>
                    <a:cubicBezTo>
                      <a:pt x="360103" y="438120"/>
                      <a:pt x="374835" y="483548"/>
                      <a:pt x="378575" y="487927"/>
                    </a:cubicBezTo>
                    <a:cubicBezTo>
                      <a:pt x="382224" y="492397"/>
                      <a:pt x="386603" y="492397"/>
                      <a:pt x="390252" y="483503"/>
                    </a:cubicBezTo>
                    <a:cubicBezTo>
                      <a:pt x="393947" y="474609"/>
                      <a:pt x="409774" y="446421"/>
                      <a:pt x="418805" y="438621"/>
                    </a:cubicBezTo>
                    <a:cubicBezTo>
                      <a:pt x="427745" y="430867"/>
                      <a:pt x="428292" y="420377"/>
                      <a:pt x="433492" y="427036"/>
                    </a:cubicBezTo>
                    <a:cubicBezTo>
                      <a:pt x="438783" y="433695"/>
                      <a:pt x="461497" y="450252"/>
                      <a:pt x="463094" y="460241"/>
                    </a:cubicBezTo>
                    <a:cubicBezTo>
                      <a:pt x="464690" y="470230"/>
                      <a:pt x="462045" y="491804"/>
                      <a:pt x="466788" y="485145"/>
                    </a:cubicBezTo>
                    <a:cubicBezTo>
                      <a:pt x="471532" y="478486"/>
                      <a:pt x="475272" y="464711"/>
                      <a:pt x="479377" y="470823"/>
                    </a:cubicBezTo>
                    <a:cubicBezTo>
                      <a:pt x="483664" y="476935"/>
                      <a:pt x="483664" y="486331"/>
                      <a:pt x="493653" y="479124"/>
                    </a:cubicBezTo>
                    <a:cubicBezTo>
                      <a:pt x="503733" y="472009"/>
                      <a:pt x="521157" y="469181"/>
                      <a:pt x="511670" y="453673"/>
                    </a:cubicBezTo>
                    <a:cubicBezTo>
                      <a:pt x="502183" y="438165"/>
                      <a:pt x="508523" y="428769"/>
                      <a:pt x="514407" y="428176"/>
                    </a:cubicBezTo>
                    <a:cubicBezTo>
                      <a:pt x="520199" y="427583"/>
                      <a:pt x="559836" y="420422"/>
                      <a:pt x="560885" y="398802"/>
                    </a:cubicBezTo>
                    <a:cubicBezTo>
                      <a:pt x="561934" y="377228"/>
                      <a:pt x="547110" y="365597"/>
                      <a:pt x="554134" y="354514"/>
                    </a:cubicBezTo>
                    <a:cubicBezTo>
                      <a:pt x="560885" y="343430"/>
                      <a:pt x="570965" y="333487"/>
                      <a:pt x="573109" y="340100"/>
                    </a:cubicBezTo>
                    <a:cubicBezTo>
                      <a:pt x="575207" y="346760"/>
                      <a:pt x="567818" y="368334"/>
                      <a:pt x="577305" y="365004"/>
                    </a:cubicBezTo>
                    <a:cubicBezTo>
                      <a:pt x="586838" y="361720"/>
                      <a:pt x="597921" y="361720"/>
                      <a:pt x="597921" y="355015"/>
                    </a:cubicBezTo>
                    <a:cubicBezTo>
                      <a:pt x="597921" y="348310"/>
                      <a:pt x="595777" y="331708"/>
                      <a:pt x="600065" y="327329"/>
                    </a:cubicBezTo>
                    <a:cubicBezTo>
                      <a:pt x="604307" y="322905"/>
                      <a:pt x="635414" y="293622"/>
                      <a:pt x="639108" y="281991"/>
                    </a:cubicBezTo>
                    <a:cubicBezTo>
                      <a:pt x="642803" y="270315"/>
                      <a:pt x="649690" y="260371"/>
                      <a:pt x="643852" y="251568"/>
                    </a:cubicBezTo>
                    <a:cubicBezTo>
                      <a:pt x="638014" y="242720"/>
                      <a:pt x="628025" y="245411"/>
                      <a:pt x="635916" y="234419"/>
                    </a:cubicBezTo>
                    <a:cubicBezTo>
                      <a:pt x="643852" y="223335"/>
                      <a:pt x="657079" y="213072"/>
                      <a:pt x="667114" y="212251"/>
                    </a:cubicBezTo>
                    <a:cubicBezTo>
                      <a:pt x="699179" y="209423"/>
                      <a:pt x="690148" y="249105"/>
                      <a:pt x="690695" y="257954"/>
                    </a:cubicBezTo>
                    <a:cubicBezTo>
                      <a:pt x="691288" y="266803"/>
                      <a:pt x="691288" y="288970"/>
                      <a:pt x="695986" y="277886"/>
                    </a:cubicBezTo>
                    <a:cubicBezTo>
                      <a:pt x="700730" y="266848"/>
                      <a:pt x="706249" y="253210"/>
                      <a:pt x="715781" y="243814"/>
                    </a:cubicBezTo>
                    <a:cubicBezTo>
                      <a:pt x="725314" y="234464"/>
                      <a:pt x="730559" y="228307"/>
                      <a:pt x="731152" y="220051"/>
                    </a:cubicBezTo>
                    <a:cubicBezTo>
                      <a:pt x="731700" y="211750"/>
                      <a:pt x="732110" y="208967"/>
                      <a:pt x="741187" y="204543"/>
                    </a:cubicBezTo>
                    <a:cubicBezTo>
                      <a:pt x="750172" y="200073"/>
                      <a:pt x="789763" y="184565"/>
                      <a:pt x="793458" y="174120"/>
                    </a:cubicBezTo>
                    <a:cubicBezTo>
                      <a:pt x="797152" y="163629"/>
                      <a:pt x="788714" y="154142"/>
                      <a:pt x="798201" y="154781"/>
                    </a:cubicBezTo>
                    <a:cubicBezTo>
                      <a:pt x="807688" y="155283"/>
                      <a:pt x="816674" y="165773"/>
                      <a:pt x="821463" y="160254"/>
                    </a:cubicBezTo>
                    <a:cubicBezTo>
                      <a:pt x="826207" y="154781"/>
                      <a:pt x="836789" y="144792"/>
                      <a:pt x="836241" y="139227"/>
                    </a:cubicBezTo>
                    <a:cubicBezTo>
                      <a:pt x="835603" y="133480"/>
                      <a:pt x="820277" y="120755"/>
                      <a:pt x="813846" y="116330"/>
                    </a:cubicBezTo>
                    <a:close/>
                  </a:path>
                </a:pathLst>
              </a:custGeom>
              <a:solidFill>
                <a:schemeClr val="accent1">
                  <a:alpha val="44000"/>
                </a:schemeClr>
              </a:solidFill>
              <a:ln w="45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6" name="Полилиния 15">
                <a:extLst>
                  <a:ext uri="{FF2B5EF4-FFF2-40B4-BE49-F238E27FC236}">
                    <a16:creationId xmlns:a16="http://schemas.microsoft.com/office/drawing/2014/main" id="{27B599A3-2959-5446-93D7-B21184A3DABA}"/>
                  </a:ext>
                </a:extLst>
              </p:cNvPr>
              <p:cNvSpPr/>
              <p:nvPr/>
            </p:nvSpPr>
            <p:spPr>
              <a:xfrm>
                <a:off x="10549559" y="1331218"/>
                <a:ext cx="63102" cy="92826"/>
              </a:xfrm>
              <a:custGeom>
                <a:avLst/>
                <a:gdLst>
                  <a:gd name="connsiteX0" fmla="*/ 49047 w 63102"/>
                  <a:gd name="connsiteY0" fmla="*/ 11950 h 92826"/>
                  <a:gd name="connsiteX1" fmla="*/ 39560 w 63102"/>
                  <a:gd name="connsiteY1" fmla="*/ 35303 h 92826"/>
                  <a:gd name="connsiteX2" fmla="*/ 31533 w 63102"/>
                  <a:gd name="connsiteY2" fmla="*/ 55691 h 92826"/>
                  <a:gd name="connsiteX3" fmla="*/ 11007 w 63102"/>
                  <a:gd name="connsiteY3" fmla="*/ 72339 h 92826"/>
                  <a:gd name="connsiteX4" fmla="*/ 882 w 63102"/>
                  <a:gd name="connsiteY4" fmla="*/ 90584 h 92826"/>
                  <a:gd name="connsiteX5" fmla="*/ 41020 w 63102"/>
                  <a:gd name="connsiteY5" fmla="*/ 70104 h 92826"/>
                  <a:gd name="connsiteX6" fmla="*/ 51100 w 63102"/>
                  <a:gd name="connsiteY6" fmla="*/ 42965 h 92826"/>
                  <a:gd name="connsiteX7" fmla="*/ 60587 w 63102"/>
                  <a:gd name="connsiteY7" fmla="*/ 24675 h 92826"/>
                  <a:gd name="connsiteX8" fmla="*/ 59127 w 63102"/>
                  <a:gd name="connsiteY8" fmla="*/ 2554 h 92826"/>
                  <a:gd name="connsiteX9" fmla="*/ 49047 w 63102"/>
                  <a:gd name="connsiteY9" fmla="*/ 11950 h 9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102" h="92826">
                    <a:moveTo>
                      <a:pt x="49047" y="11950"/>
                    </a:moveTo>
                    <a:cubicBezTo>
                      <a:pt x="45855" y="19202"/>
                      <a:pt x="44304" y="20342"/>
                      <a:pt x="39560" y="35303"/>
                    </a:cubicBezTo>
                    <a:cubicBezTo>
                      <a:pt x="34725" y="50172"/>
                      <a:pt x="36322" y="46295"/>
                      <a:pt x="31533" y="55691"/>
                    </a:cubicBezTo>
                    <a:cubicBezTo>
                      <a:pt x="26789" y="65133"/>
                      <a:pt x="18944" y="66182"/>
                      <a:pt x="11007" y="72339"/>
                    </a:cubicBezTo>
                    <a:cubicBezTo>
                      <a:pt x="2980" y="78451"/>
                      <a:pt x="882" y="90584"/>
                      <a:pt x="882" y="90584"/>
                    </a:cubicBezTo>
                    <a:cubicBezTo>
                      <a:pt x="-5960" y="99980"/>
                      <a:pt x="28887" y="77265"/>
                      <a:pt x="41020" y="70104"/>
                    </a:cubicBezTo>
                    <a:cubicBezTo>
                      <a:pt x="53198" y="62898"/>
                      <a:pt x="50051" y="54596"/>
                      <a:pt x="51100" y="42965"/>
                    </a:cubicBezTo>
                    <a:cubicBezTo>
                      <a:pt x="52149" y="31289"/>
                      <a:pt x="55433" y="29647"/>
                      <a:pt x="60587" y="24675"/>
                    </a:cubicBezTo>
                    <a:cubicBezTo>
                      <a:pt x="65832" y="19704"/>
                      <a:pt x="61636" y="9715"/>
                      <a:pt x="59127" y="2554"/>
                    </a:cubicBezTo>
                    <a:cubicBezTo>
                      <a:pt x="56391" y="-4607"/>
                      <a:pt x="52149" y="4834"/>
                      <a:pt x="49047" y="11950"/>
                    </a:cubicBezTo>
                    <a:close/>
                  </a:path>
                </a:pathLst>
              </a:custGeom>
              <a:solidFill>
                <a:schemeClr val="accent1">
                  <a:alpha val="44000"/>
                </a:schemeClr>
              </a:solidFill>
              <a:ln w="45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7" name="Полилиния 16">
                <a:extLst>
                  <a:ext uri="{FF2B5EF4-FFF2-40B4-BE49-F238E27FC236}">
                    <a16:creationId xmlns:a16="http://schemas.microsoft.com/office/drawing/2014/main" id="{AFE36E37-105E-F243-9864-4192785C8912}"/>
                  </a:ext>
                </a:extLst>
              </p:cNvPr>
              <p:cNvSpPr/>
              <p:nvPr/>
            </p:nvSpPr>
            <p:spPr>
              <a:xfrm>
                <a:off x="10407482" y="1532569"/>
                <a:ext cx="119363" cy="62754"/>
              </a:xfrm>
              <a:custGeom>
                <a:avLst/>
                <a:gdLst>
                  <a:gd name="connsiteX0" fmla="*/ 82798 w 119363"/>
                  <a:gd name="connsiteY0" fmla="*/ 62010 h 62754"/>
                  <a:gd name="connsiteX1" fmla="*/ 89594 w 119363"/>
                  <a:gd name="connsiteY1" fmla="*/ 54210 h 62754"/>
                  <a:gd name="connsiteX2" fmla="*/ 107656 w 119363"/>
                  <a:gd name="connsiteY2" fmla="*/ 54849 h 62754"/>
                  <a:gd name="connsiteX3" fmla="*/ 119241 w 119363"/>
                  <a:gd name="connsiteY3" fmla="*/ 45954 h 62754"/>
                  <a:gd name="connsiteX4" fmla="*/ 117690 w 119363"/>
                  <a:gd name="connsiteY4" fmla="*/ 24973 h 62754"/>
                  <a:gd name="connsiteX5" fmla="*/ 99719 w 119363"/>
                  <a:gd name="connsiteY5" fmla="*/ 23878 h 62754"/>
                  <a:gd name="connsiteX6" fmla="*/ 83390 w 119363"/>
                  <a:gd name="connsiteY6" fmla="*/ 36057 h 62754"/>
                  <a:gd name="connsiteX7" fmla="*/ 85443 w 119363"/>
                  <a:gd name="connsiteY7" fmla="*/ 18359 h 62754"/>
                  <a:gd name="connsiteX8" fmla="*/ 75956 w 119363"/>
                  <a:gd name="connsiteY8" fmla="*/ 12247 h 62754"/>
                  <a:gd name="connsiteX9" fmla="*/ 55887 w 119363"/>
                  <a:gd name="connsiteY9" fmla="*/ 21689 h 62754"/>
                  <a:gd name="connsiteX10" fmla="*/ 41656 w 119363"/>
                  <a:gd name="connsiteY10" fmla="*/ 31678 h 62754"/>
                  <a:gd name="connsiteX11" fmla="*/ 16798 w 119363"/>
                  <a:gd name="connsiteY11" fmla="*/ 11244 h 62754"/>
                  <a:gd name="connsiteX12" fmla="*/ 1563 w 119363"/>
                  <a:gd name="connsiteY12" fmla="*/ 4037 h 62754"/>
                  <a:gd name="connsiteX13" fmla="*/ 25327 w 119363"/>
                  <a:gd name="connsiteY13" fmla="*/ 42762 h 62754"/>
                  <a:gd name="connsiteX14" fmla="*/ 42751 w 119363"/>
                  <a:gd name="connsiteY14" fmla="*/ 54438 h 62754"/>
                  <a:gd name="connsiteX15" fmla="*/ 58623 w 119363"/>
                  <a:gd name="connsiteY15" fmla="*/ 54438 h 62754"/>
                  <a:gd name="connsiteX16" fmla="*/ 82798 w 119363"/>
                  <a:gd name="connsiteY16" fmla="*/ 62010 h 62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9363" h="62754">
                    <a:moveTo>
                      <a:pt x="82798" y="62010"/>
                    </a:moveTo>
                    <a:cubicBezTo>
                      <a:pt x="86492" y="59182"/>
                      <a:pt x="83801" y="53161"/>
                      <a:pt x="89594" y="54210"/>
                    </a:cubicBezTo>
                    <a:cubicBezTo>
                      <a:pt x="95432" y="55305"/>
                      <a:pt x="100677" y="58726"/>
                      <a:pt x="107656" y="54849"/>
                    </a:cubicBezTo>
                    <a:cubicBezTo>
                      <a:pt x="114452" y="50926"/>
                      <a:pt x="120290" y="52568"/>
                      <a:pt x="119241" y="45954"/>
                    </a:cubicBezTo>
                    <a:cubicBezTo>
                      <a:pt x="118238" y="39341"/>
                      <a:pt x="119241" y="30492"/>
                      <a:pt x="117690" y="24973"/>
                    </a:cubicBezTo>
                    <a:cubicBezTo>
                      <a:pt x="116094" y="19408"/>
                      <a:pt x="106607" y="17721"/>
                      <a:pt x="99719" y="23878"/>
                    </a:cubicBezTo>
                    <a:cubicBezTo>
                      <a:pt x="92832" y="30036"/>
                      <a:pt x="83390" y="39432"/>
                      <a:pt x="83390" y="36057"/>
                    </a:cubicBezTo>
                    <a:cubicBezTo>
                      <a:pt x="83390" y="32773"/>
                      <a:pt x="87541" y="23878"/>
                      <a:pt x="85443" y="18359"/>
                    </a:cubicBezTo>
                    <a:cubicBezTo>
                      <a:pt x="83390" y="12840"/>
                      <a:pt x="86492" y="7869"/>
                      <a:pt x="75956" y="12247"/>
                    </a:cubicBezTo>
                    <a:cubicBezTo>
                      <a:pt x="65374" y="16717"/>
                      <a:pt x="59581" y="15577"/>
                      <a:pt x="55887" y="21689"/>
                    </a:cubicBezTo>
                    <a:cubicBezTo>
                      <a:pt x="52238" y="27847"/>
                      <a:pt x="47950" y="38292"/>
                      <a:pt x="41656" y="31678"/>
                    </a:cubicBezTo>
                    <a:cubicBezTo>
                      <a:pt x="35362" y="25064"/>
                      <a:pt x="16798" y="11244"/>
                      <a:pt x="16798" y="11244"/>
                    </a:cubicBezTo>
                    <a:cubicBezTo>
                      <a:pt x="15292" y="9556"/>
                      <a:pt x="-5826" y="-7639"/>
                      <a:pt x="1563" y="4037"/>
                    </a:cubicBezTo>
                    <a:cubicBezTo>
                      <a:pt x="8907" y="15668"/>
                      <a:pt x="20036" y="35601"/>
                      <a:pt x="25327" y="42762"/>
                    </a:cubicBezTo>
                    <a:cubicBezTo>
                      <a:pt x="30527" y="49968"/>
                      <a:pt x="36365" y="58315"/>
                      <a:pt x="42751" y="54438"/>
                    </a:cubicBezTo>
                    <a:cubicBezTo>
                      <a:pt x="49091" y="50515"/>
                      <a:pt x="50140" y="49466"/>
                      <a:pt x="58623" y="54438"/>
                    </a:cubicBezTo>
                    <a:cubicBezTo>
                      <a:pt x="66879" y="59227"/>
                      <a:pt x="79103" y="64792"/>
                      <a:pt x="82798" y="62010"/>
                    </a:cubicBezTo>
                    <a:close/>
                  </a:path>
                </a:pathLst>
              </a:custGeom>
              <a:solidFill>
                <a:schemeClr val="accent1">
                  <a:alpha val="44000"/>
                </a:schemeClr>
              </a:solidFill>
              <a:ln w="45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8" name="Полилиния 17">
                <a:extLst>
                  <a:ext uri="{FF2B5EF4-FFF2-40B4-BE49-F238E27FC236}">
                    <a16:creationId xmlns:a16="http://schemas.microsoft.com/office/drawing/2014/main" id="{3E44F0EC-7C3C-964D-B454-A2085C463C62}"/>
                  </a:ext>
                </a:extLst>
              </p:cNvPr>
              <p:cNvSpPr/>
              <p:nvPr/>
            </p:nvSpPr>
            <p:spPr>
              <a:xfrm>
                <a:off x="10559190" y="1562392"/>
                <a:ext cx="74333" cy="40208"/>
              </a:xfrm>
              <a:custGeom>
                <a:avLst/>
                <a:gdLst>
                  <a:gd name="connsiteX0" fmla="*/ 60535 w 74333"/>
                  <a:gd name="connsiteY0" fmla="*/ 16633 h 40208"/>
                  <a:gd name="connsiteX1" fmla="*/ 42473 w 74333"/>
                  <a:gd name="connsiteY1" fmla="*/ 6188 h 40208"/>
                  <a:gd name="connsiteX2" fmla="*/ 17068 w 74333"/>
                  <a:gd name="connsiteY2" fmla="*/ 3999 h 40208"/>
                  <a:gd name="connsiteX3" fmla="*/ 191 w 74333"/>
                  <a:gd name="connsiteY3" fmla="*/ 3999 h 40208"/>
                  <a:gd name="connsiteX4" fmla="*/ 20260 w 74333"/>
                  <a:gd name="connsiteY4" fmla="*/ 16131 h 40208"/>
                  <a:gd name="connsiteX5" fmla="*/ 21766 w 74333"/>
                  <a:gd name="connsiteY5" fmla="*/ 27215 h 40208"/>
                  <a:gd name="connsiteX6" fmla="*/ 42382 w 74333"/>
                  <a:gd name="connsiteY6" fmla="*/ 36063 h 40208"/>
                  <a:gd name="connsiteX7" fmla="*/ 61858 w 74333"/>
                  <a:gd name="connsiteY7" fmla="*/ 39940 h 40208"/>
                  <a:gd name="connsiteX8" fmla="*/ 73626 w 74333"/>
                  <a:gd name="connsiteY8" fmla="*/ 35425 h 40208"/>
                  <a:gd name="connsiteX9" fmla="*/ 68882 w 74333"/>
                  <a:gd name="connsiteY9" fmla="*/ 23840 h 40208"/>
                  <a:gd name="connsiteX10" fmla="*/ 60535 w 74333"/>
                  <a:gd name="connsiteY10" fmla="*/ 16633 h 4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333" h="40208">
                    <a:moveTo>
                      <a:pt x="60535" y="16633"/>
                    </a:moveTo>
                    <a:cubicBezTo>
                      <a:pt x="50410" y="12209"/>
                      <a:pt x="54651" y="8332"/>
                      <a:pt x="42473" y="6188"/>
                    </a:cubicBezTo>
                    <a:cubicBezTo>
                      <a:pt x="30295" y="4044"/>
                      <a:pt x="20352" y="6188"/>
                      <a:pt x="17068" y="3999"/>
                    </a:cubicBezTo>
                    <a:cubicBezTo>
                      <a:pt x="13875" y="1764"/>
                      <a:pt x="-1907" y="-3755"/>
                      <a:pt x="191" y="3999"/>
                    </a:cubicBezTo>
                    <a:cubicBezTo>
                      <a:pt x="2335" y="11798"/>
                      <a:pt x="16566" y="13942"/>
                      <a:pt x="20260" y="16131"/>
                    </a:cubicBezTo>
                    <a:cubicBezTo>
                      <a:pt x="23955" y="18366"/>
                      <a:pt x="14969" y="23383"/>
                      <a:pt x="21766" y="27215"/>
                    </a:cubicBezTo>
                    <a:cubicBezTo>
                      <a:pt x="28607" y="31046"/>
                      <a:pt x="33442" y="38298"/>
                      <a:pt x="42382" y="36063"/>
                    </a:cubicBezTo>
                    <a:cubicBezTo>
                      <a:pt x="51367" y="33783"/>
                      <a:pt x="54560" y="38846"/>
                      <a:pt x="61858" y="39940"/>
                    </a:cubicBezTo>
                    <a:cubicBezTo>
                      <a:pt x="69293" y="40990"/>
                      <a:pt x="76682" y="38846"/>
                      <a:pt x="73626" y="35425"/>
                    </a:cubicBezTo>
                    <a:cubicBezTo>
                      <a:pt x="70433" y="32186"/>
                      <a:pt x="68380" y="27671"/>
                      <a:pt x="68882" y="23840"/>
                    </a:cubicBezTo>
                    <a:cubicBezTo>
                      <a:pt x="69430" y="19963"/>
                      <a:pt x="70524" y="21103"/>
                      <a:pt x="60535" y="16633"/>
                    </a:cubicBezTo>
                    <a:close/>
                  </a:path>
                </a:pathLst>
              </a:custGeom>
              <a:solidFill>
                <a:schemeClr val="accent1">
                  <a:alpha val="44000"/>
                </a:schemeClr>
              </a:solidFill>
              <a:ln w="45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9" name="Полилиния 18">
                <a:extLst>
                  <a:ext uri="{FF2B5EF4-FFF2-40B4-BE49-F238E27FC236}">
                    <a16:creationId xmlns:a16="http://schemas.microsoft.com/office/drawing/2014/main" id="{F4D0B24B-B48F-824F-A9CA-6799E332A578}"/>
                  </a:ext>
                </a:extLst>
              </p:cNvPr>
              <p:cNvSpPr/>
              <p:nvPr/>
            </p:nvSpPr>
            <p:spPr>
              <a:xfrm>
                <a:off x="10482252" y="1604122"/>
                <a:ext cx="165513" cy="132718"/>
              </a:xfrm>
              <a:custGeom>
                <a:avLst/>
                <a:gdLst>
                  <a:gd name="connsiteX0" fmla="*/ 132182 w 165513"/>
                  <a:gd name="connsiteY0" fmla="*/ 24209 h 132718"/>
                  <a:gd name="connsiteX1" fmla="*/ 117450 w 165513"/>
                  <a:gd name="connsiteY1" fmla="*/ 2634 h 132718"/>
                  <a:gd name="connsiteX2" fmla="*/ 95693 w 165513"/>
                  <a:gd name="connsiteY2" fmla="*/ 19191 h 132718"/>
                  <a:gd name="connsiteX3" fmla="*/ 93595 w 165513"/>
                  <a:gd name="connsiteY3" fmla="*/ 9157 h 132718"/>
                  <a:gd name="connsiteX4" fmla="*/ 78771 w 165513"/>
                  <a:gd name="connsiteY4" fmla="*/ 3683 h 132718"/>
                  <a:gd name="connsiteX5" fmla="*/ 60754 w 165513"/>
                  <a:gd name="connsiteY5" fmla="*/ 17549 h 132718"/>
                  <a:gd name="connsiteX6" fmla="*/ 43924 w 165513"/>
                  <a:gd name="connsiteY6" fmla="*/ 20332 h 132718"/>
                  <a:gd name="connsiteX7" fmla="*/ 27549 w 165513"/>
                  <a:gd name="connsiteY7" fmla="*/ 40309 h 132718"/>
                  <a:gd name="connsiteX8" fmla="*/ 0 w 165513"/>
                  <a:gd name="connsiteY8" fmla="*/ 54175 h 132718"/>
                  <a:gd name="connsiteX9" fmla="*/ 4789 w 165513"/>
                  <a:gd name="connsiteY9" fmla="*/ 83504 h 132718"/>
                  <a:gd name="connsiteX10" fmla="*/ 7435 w 165513"/>
                  <a:gd name="connsiteY10" fmla="*/ 112330 h 132718"/>
                  <a:gd name="connsiteX11" fmla="*/ 28644 w 165513"/>
                  <a:gd name="connsiteY11" fmla="*/ 111235 h 132718"/>
                  <a:gd name="connsiteX12" fmla="*/ 78315 w 165513"/>
                  <a:gd name="connsiteY12" fmla="*/ 99011 h 132718"/>
                  <a:gd name="connsiteX13" fmla="*/ 94142 w 165513"/>
                  <a:gd name="connsiteY13" fmla="*/ 113926 h 132718"/>
                  <a:gd name="connsiteX14" fmla="*/ 111657 w 165513"/>
                  <a:gd name="connsiteY14" fmla="*/ 129434 h 132718"/>
                  <a:gd name="connsiteX15" fmla="*/ 131133 w 165513"/>
                  <a:gd name="connsiteY15" fmla="*/ 132718 h 132718"/>
                  <a:gd name="connsiteX16" fmla="*/ 151202 w 165513"/>
                  <a:gd name="connsiteY16" fmla="*/ 120540 h 132718"/>
                  <a:gd name="connsiteX17" fmla="*/ 162833 w 165513"/>
                  <a:gd name="connsiteY17" fmla="*/ 85647 h 132718"/>
                  <a:gd name="connsiteX18" fmla="*/ 160188 w 165513"/>
                  <a:gd name="connsiteY18" fmla="*/ 59056 h 132718"/>
                  <a:gd name="connsiteX19" fmla="*/ 132182 w 165513"/>
                  <a:gd name="connsiteY19" fmla="*/ 24209 h 132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65513" h="132718">
                    <a:moveTo>
                      <a:pt x="132182" y="24209"/>
                    </a:moveTo>
                    <a:cubicBezTo>
                      <a:pt x="128488" y="13125"/>
                      <a:pt x="119502" y="-7263"/>
                      <a:pt x="117450" y="2634"/>
                    </a:cubicBezTo>
                    <a:cubicBezTo>
                      <a:pt x="115306" y="12578"/>
                      <a:pt x="101075" y="19739"/>
                      <a:pt x="95693" y="19191"/>
                    </a:cubicBezTo>
                    <a:cubicBezTo>
                      <a:pt x="90858" y="18644"/>
                      <a:pt x="93595" y="13672"/>
                      <a:pt x="93595" y="9157"/>
                    </a:cubicBezTo>
                    <a:cubicBezTo>
                      <a:pt x="93595" y="4732"/>
                      <a:pt x="90812" y="354"/>
                      <a:pt x="78771" y="3683"/>
                    </a:cubicBezTo>
                    <a:cubicBezTo>
                      <a:pt x="66547" y="6967"/>
                      <a:pt x="64039" y="18598"/>
                      <a:pt x="60754" y="17549"/>
                    </a:cubicBezTo>
                    <a:cubicBezTo>
                      <a:pt x="57653" y="16455"/>
                      <a:pt x="49124" y="14220"/>
                      <a:pt x="43924" y="20332"/>
                    </a:cubicBezTo>
                    <a:cubicBezTo>
                      <a:pt x="38633" y="26444"/>
                      <a:pt x="33798" y="38074"/>
                      <a:pt x="27549" y="40309"/>
                    </a:cubicBezTo>
                    <a:cubicBezTo>
                      <a:pt x="21164" y="42544"/>
                      <a:pt x="0" y="45235"/>
                      <a:pt x="0" y="54175"/>
                    </a:cubicBezTo>
                    <a:cubicBezTo>
                      <a:pt x="0" y="63024"/>
                      <a:pt x="5337" y="76297"/>
                      <a:pt x="4789" y="83504"/>
                    </a:cubicBezTo>
                    <a:cubicBezTo>
                      <a:pt x="4242" y="90710"/>
                      <a:pt x="-5382" y="107267"/>
                      <a:pt x="7435" y="112330"/>
                    </a:cubicBezTo>
                    <a:cubicBezTo>
                      <a:pt x="14824" y="115204"/>
                      <a:pt x="20069" y="115614"/>
                      <a:pt x="28644" y="111235"/>
                    </a:cubicBezTo>
                    <a:cubicBezTo>
                      <a:pt x="37082" y="106811"/>
                      <a:pt x="73480" y="95180"/>
                      <a:pt x="78315" y="99011"/>
                    </a:cubicBezTo>
                    <a:cubicBezTo>
                      <a:pt x="83059" y="102888"/>
                      <a:pt x="90721" y="111965"/>
                      <a:pt x="94142" y="113926"/>
                    </a:cubicBezTo>
                    <a:cubicBezTo>
                      <a:pt x="100847" y="117940"/>
                      <a:pt x="102671" y="127199"/>
                      <a:pt x="111657" y="129434"/>
                    </a:cubicBezTo>
                    <a:cubicBezTo>
                      <a:pt x="120506" y="131669"/>
                      <a:pt x="127484" y="132718"/>
                      <a:pt x="131133" y="132718"/>
                    </a:cubicBezTo>
                    <a:cubicBezTo>
                      <a:pt x="134873" y="132718"/>
                      <a:pt x="148009" y="128294"/>
                      <a:pt x="151202" y="120540"/>
                    </a:cubicBezTo>
                    <a:cubicBezTo>
                      <a:pt x="154395" y="112740"/>
                      <a:pt x="160188" y="94496"/>
                      <a:pt x="162833" y="85647"/>
                    </a:cubicBezTo>
                    <a:cubicBezTo>
                      <a:pt x="165615" y="76799"/>
                      <a:pt x="168078" y="66855"/>
                      <a:pt x="160188" y="59056"/>
                    </a:cubicBezTo>
                    <a:cubicBezTo>
                      <a:pt x="152297" y="51347"/>
                      <a:pt x="135877" y="35292"/>
                      <a:pt x="132182" y="24209"/>
                    </a:cubicBezTo>
                    <a:close/>
                  </a:path>
                </a:pathLst>
              </a:custGeom>
              <a:solidFill>
                <a:schemeClr val="accent1">
                  <a:alpha val="44000"/>
                </a:schemeClr>
              </a:solidFill>
              <a:ln w="45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5A91A5-0468-E542-BB28-718D0D86D072}"/>
                </a:ext>
              </a:extLst>
            </p:cNvPr>
            <p:cNvSpPr txBox="1"/>
            <p:nvPr/>
          </p:nvSpPr>
          <p:spPr>
            <a:xfrm>
              <a:off x="7662932" y="1243808"/>
              <a:ext cx="1492229" cy="381381"/>
            </a:xfrm>
            <a:prstGeom prst="round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en-US" sz="1400" b="1"/>
                <a:t>2</a:t>
              </a:r>
              <a:r>
                <a:rPr lang="ru-RU" sz="1400" b="1"/>
                <a:t>8</a:t>
              </a:r>
              <a:r>
                <a:rPr lang="en-US" sz="1400"/>
                <a:t> </a:t>
              </a:r>
              <a:r>
                <a:rPr lang="ru-RU" sz="1400"/>
                <a:t>лет</a:t>
              </a:r>
              <a:r>
                <a:rPr lang="en-US" sz="1400"/>
                <a:t> </a:t>
              </a:r>
            </a:p>
            <a:p>
              <a:pPr>
                <a:lnSpc>
                  <a:spcPct val="80000"/>
                </a:lnSpc>
                <a:defRPr/>
              </a:pPr>
              <a:r>
                <a:rPr lang="ru-RU" sz="1400"/>
                <a:t>опыта</a:t>
              </a:r>
              <a:endParaRPr lang="en-US" sz="14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6D0547-EF6F-944D-AACB-86556C68E1D6}"/>
                </a:ext>
              </a:extLst>
            </p:cNvPr>
            <p:cNvSpPr txBox="1"/>
            <p:nvPr/>
          </p:nvSpPr>
          <p:spPr>
            <a:xfrm>
              <a:off x="9584923" y="1298991"/>
              <a:ext cx="1167718" cy="193355"/>
            </a:xfrm>
            <a:prstGeom prst="round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1400" b="1"/>
                <a:t>39</a:t>
              </a:r>
              <a:r>
                <a:rPr lang="en-US" sz="1400"/>
                <a:t> </a:t>
              </a:r>
              <a:r>
                <a:rPr lang="ru-RU" sz="1400"/>
                <a:t>стран</a:t>
              </a:r>
              <a:endParaRPr lang="en-US" sz="1400"/>
            </a:p>
          </p:txBody>
        </p:sp>
      </p:grp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3A93376C-903F-D04F-B774-FD84D0228466}"/>
              </a:ext>
            </a:extLst>
          </p:cNvPr>
          <p:cNvSpPr/>
          <p:nvPr/>
        </p:nvSpPr>
        <p:spPr>
          <a:xfrm>
            <a:off x="6812322" y="4470438"/>
            <a:ext cx="4989682" cy="1307854"/>
          </a:xfrm>
          <a:prstGeom prst="roundRect">
            <a:avLst>
              <a:gd name="adj" fmla="val 6708"/>
            </a:avLst>
          </a:prstGeom>
          <a:solidFill>
            <a:schemeClr val="accent6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B094A57-1DC7-434C-8DBF-0C87038634D5}"/>
              </a:ext>
            </a:extLst>
          </p:cNvPr>
          <p:cNvSpPr txBox="1"/>
          <p:nvPr/>
        </p:nvSpPr>
        <p:spPr>
          <a:xfrm>
            <a:off x="6903528" y="5470045"/>
            <a:ext cx="1183015" cy="1523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/>
              <a:t>обучение</a:t>
            </a:r>
            <a:endParaRPr lang="en-US" sz="110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A70B891-2452-8B44-8DC5-66B86998D1CC}"/>
              </a:ext>
            </a:extLst>
          </p:cNvPr>
          <p:cNvSpPr txBox="1"/>
          <p:nvPr/>
        </p:nvSpPr>
        <p:spPr>
          <a:xfrm>
            <a:off x="8745602" y="5470045"/>
            <a:ext cx="1265869" cy="1523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/>
              <a:t>сопровождение</a:t>
            </a:r>
            <a:endParaRPr lang="en-US" sz="110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A5311E5-4A24-D948-9EAD-76C7087A5B38}"/>
              </a:ext>
            </a:extLst>
          </p:cNvPr>
          <p:cNvSpPr txBox="1"/>
          <p:nvPr/>
        </p:nvSpPr>
        <p:spPr>
          <a:xfrm>
            <a:off x="10670529" y="5470045"/>
            <a:ext cx="1018030" cy="3046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/>
              <a:t>экспертная </a:t>
            </a:r>
            <a:br>
              <a:rPr lang="ru-RU" sz="1100"/>
            </a:br>
            <a:r>
              <a:rPr lang="ru-RU" sz="1100"/>
              <a:t>поддержка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96B667E-F1F2-9D4E-B6B0-ED79D636E109}"/>
              </a:ext>
            </a:extLst>
          </p:cNvPr>
          <p:cNvSpPr txBox="1"/>
          <p:nvPr/>
        </p:nvSpPr>
        <p:spPr>
          <a:xfrm>
            <a:off x="6853969" y="4502663"/>
            <a:ext cx="4454630" cy="1523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b="1">
                <a:solidFill>
                  <a:schemeClr val="bg1">
                    <a:lumMod val="85000"/>
                  </a:schemeClr>
                </a:solidFill>
              </a:rPr>
              <a:t>наш подход «сопровождение достижения результатов»</a:t>
            </a:r>
          </a:p>
        </p:txBody>
      </p:sp>
      <p:sp>
        <p:nvSpPr>
          <p:cNvPr id="179" name="Shape 728">
            <a:extLst>
              <a:ext uri="{FF2B5EF4-FFF2-40B4-BE49-F238E27FC236}">
                <a16:creationId xmlns:a16="http://schemas.microsoft.com/office/drawing/2014/main" id="{3F070201-B2D7-D34D-BBBA-094B64B8C3A9}"/>
              </a:ext>
            </a:extLst>
          </p:cNvPr>
          <p:cNvSpPr/>
          <p:nvPr/>
        </p:nvSpPr>
        <p:spPr>
          <a:xfrm>
            <a:off x="6915271" y="7080615"/>
            <a:ext cx="3120753" cy="602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7733" tIns="67733" rIns="67733" bIns="67733"/>
          <a:lstStyle>
            <a:lvl1pPr algn="r">
              <a:defRPr sz="2700" b="1">
                <a:solidFill>
                  <a:srgbClr val="01B359"/>
                </a:solidFill>
              </a:defRPr>
            </a:lvl1pPr>
          </a:lstStyle>
          <a:p>
            <a:pPr algn="l"/>
            <a:endParaRPr sz="3200">
              <a:solidFill>
                <a:schemeClr val="tx1"/>
              </a:solidFill>
              <a:latin typeface="+mj-lt"/>
              <a:cs typeface="Arial Black" panose="020B0604020202020204" pitchFamily="34" charset="0"/>
            </a:endParaRPr>
          </a:p>
        </p:txBody>
      </p:sp>
      <p:grpSp>
        <p:nvGrpSpPr>
          <p:cNvPr id="183" name="Рисунок 9">
            <a:extLst>
              <a:ext uri="{FF2B5EF4-FFF2-40B4-BE49-F238E27FC236}">
                <a16:creationId xmlns:a16="http://schemas.microsoft.com/office/drawing/2014/main" id="{369E9153-FA2A-4C4C-BC73-0371124ABF2F}"/>
              </a:ext>
            </a:extLst>
          </p:cNvPr>
          <p:cNvGrpSpPr/>
          <p:nvPr/>
        </p:nvGrpSpPr>
        <p:grpSpPr>
          <a:xfrm>
            <a:off x="10895646" y="4836984"/>
            <a:ext cx="570975" cy="570975"/>
            <a:chOff x="7010432" y="1090038"/>
            <a:chExt cx="690880" cy="690880"/>
          </a:xfrm>
        </p:grpSpPr>
        <p:sp>
          <p:nvSpPr>
            <p:cNvPr id="184" name="Полилиния: фигура 11">
              <a:extLst>
                <a:ext uri="{FF2B5EF4-FFF2-40B4-BE49-F238E27FC236}">
                  <a16:creationId xmlns:a16="http://schemas.microsoft.com/office/drawing/2014/main" id="{9191C37C-2528-9A4C-B9B3-A613A4036869}"/>
                </a:ext>
              </a:extLst>
            </p:cNvPr>
            <p:cNvSpPr/>
            <p:nvPr/>
          </p:nvSpPr>
          <p:spPr>
            <a:xfrm>
              <a:off x="7059010" y="1586608"/>
              <a:ext cx="615315" cy="172720"/>
            </a:xfrm>
            <a:custGeom>
              <a:avLst/>
              <a:gdLst>
                <a:gd name="connsiteX0" fmla="*/ 620713 w 615315"/>
                <a:gd name="connsiteY0" fmla="*/ 0 h 172720"/>
                <a:gd name="connsiteX1" fmla="*/ 620713 w 615315"/>
                <a:gd name="connsiteY1" fmla="*/ 172720 h 172720"/>
                <a:gd name="connsiteX2" fmla="*/ 0 w 615315"/>
                <a:gd name="connsiteY2" fmla="*/ 172720 h 172720"/>
                <a:gd name="connsiteX3" fmla="*/ 19107 w 615315"/>
                <a:gd name="connsiteY3" fmla="*/ 164840 h 172720"/>
                <a:gd name="connsiteX4" fmla="*/ 26772 w 615315"/>
                <a:gd name="connsiteY4" fmla="*/ 149511 h 172720"/>
                <a:gd name="connsiteX5" fmla="*/ 101797 w 615315"/>
                <a:gd name="connsiteY5" fmla="*/ 80315 h 172720"/>
                <a:gd name="connsiteX6" fmla="*/ 118745 w 615315"/>
                <a:gd name="connsiteY6" fmla="*/ 86360 h 172720"/>
                <a:gd name="connsiteX7" fmla="*/ 137852 w 615315"/>
                <a:gd name="connsiteY7" fmla="*/ 78480 h 172720"/>
                <a:gd name="connsiteX8" fmla="*/ 145733 w 615315"/>
                <a:gd name="connsiteY8" fmla="*/ 59373 h 172720"/>
                <a:gd name="connsiteX9" fmla="*/ 145733 w 615315"/>
                <a:gd name="connsiteY9" fmla="*/ 43180 h 172720"/>
                <a:gd name="connsiteX10" fmla="*/ 145733 w 615315"/>
                <a:gd name="connsiteY10" fmla="*/ 39834 h 172720"/>
                <a:gd name="connsiteX11" fmla="*/ 188913 w 615315"/>
                <a:gd name="connsiteY11" fmla="*/ 0 h 172720"/>
                <a:gd name="connsiteX12" fmla="*/ 377825 w 615315"/>
                <a:gd name="connsiteY12" fmla="*/ 0 h 172720"/>
                <a:gd name="connsiteX13" fmla="*/ 496570 w 615315"/>
                <a:gd name="connsiteY13" fmla="*/ 0 h 17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5315" h="172720">
                  <a:moveTo>
                    <a:pt x="620713" y="0"/>
                  </a:moveTo>
                  <a:lnTo>
                    <a:pt x="620713" y="172720"/>
                  </a:lnTo>
                  <a:lnTo>
                    <a:pt x="0" y="172720"/>
                  </a:lnTo>
                  <a:cubicBezTo>
                    <a:pt x="7449" y="172720"/>
                    <a:pt x="14249" y="169697"/>
                    <a:pt x="19107" y="164840"/>
                  </a:cubicBezTo>
                  <a:cubicBezTo>
                    <a:pt x="23101" y="160846"/>
                    <a:pt x="25908" y="155448"/>
                    <a:pt x="26772" y="149511"/>
                  </a:cubicBezTo>
                  <a:lnTo>
                    <a:pt x="101797" y="80315"/>
                  </a:lnTo>
                  <a:cubicBezTo>
                    <a:pt x="106439" y="84093"/>
                    <a:pt x="112376" y="86360"/>
                    <a:pt x="118745" y="86360"/>
                  </a:cubicBezTo>
                  <a:cubicBezTo>
                    <a:pt x="126194" y="86360"/>
                    <a:pt x="132994" y="83337"/>
                    <a:pt x="137852" y="78480"/>
                  </a:cubicBezTo>
                  <a:cubicBezTo>
                    <a:pt x="142710" y="73622"/>
                    <a:pt x="145733" y="66821"/>
                    <a:pt x="145733" y="59373"/>
                  </a:cubicBezTo>
                  <a:lnTo>
                    <a:pt x="145733" y="43180"/>
                  </a:lnTo>
                  <a:lnTo>
                    <a:pt x="145733" y="39834"/>
                  </a:lnTo>
                  <a:lnTo>
                    <a:pt x="188913" y="0"/>
                  </a:lnTo>
                  <a:lnTo>
                    <a:pt x="377825" y="0"/>
                  </a:lnTo>
                  <a:lnTo>
                    <a:pt x="496570" y="0"/>
                  </a:lnTo>
                  <a:close/>
                </a:path>
              </a:pathLst>
            </a:custGeom>
            <a:solidFill>
              <a:srgbClr val="B4DD7F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5" name="Полилиния: фигура 12">
              <a:extLst>
                <a:ext uri="{FF2B5EF4-FFF2-40B4-BE49-F238E27FC236}">
                  <a16:creationId xmlns:a16="http://schemas.microsoft.com/office/drawing/2014/main" id="{C39A22BA-9B61-C744-B623-12C0A1B5B72E}"/>
                </a:ext>
              </a:extLst>
            </p:cNvPr>
            <p:cNvSpPr/>
            <p:nvPr/>
          </p:nvSpPr>
          <p:spPr>
            <a:xfrm>
              <a:off x="7032022" y="1521838"/>
              <a:ext cx="53975" cy="237490"/>
            </a:xfrm>
            <a:custGeom>
              <a:avLst/>
              <a:gdLst>
                <a:gd name="connsiteX0" fmla="*/ 53975 w 53975"/>
                <a:gd name="connsiteY0" fmla="*/ 43180 h 237490"/>
                <a:gd name="connsiteX1" fmla="*/ 53975 w 53975"/>
                <a:gd name="connsiteY1" fmla="*/ 210503 h 237490"/>
                <a:gd name="connsiteX2" fmla="*/ 53759 w 53975"/>
                <a:gd name="connsiteY2" fmla="*/ 214281 h 237490"/>
                <a:gd name="connsiteX3" fmla="*/ 46095 w 53975"/>
                <a:gd name="connsiteY3" fmla="*/ 229610 h 237490"/>
                <a:gd name="connsiteX4" fmla="*/ 26988 w 53975"/>
                <a:gd name="connsiteY4" fmla="*/ 237490 h 237490"/>
                <a:gd name="connsiteX5" fmla="*/ 0 w 53975"/>
                <a:gd name="connsiteY5" fmla="*/ 210503 h 237490"/>
                <a:gd name="connsiteX6" fmla="*/ 0 w 53975"/>
                <a:gd name="connsiteY6" fmla="*/ 0 h 237490"/>
                <a:gd name="connsiteX7" fmla="*/ 43180 w 53975"/>
                <a:gd name="connsiteY7" fmla="*/ 43180 h 23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975" h="237490">
                  <a:moveTo>
                    <a:pt x="53975" y="43180"/>
                  </a:moveTo>
                  <a:lnTo>
                    <a:pt x="53975" y="210503"/>
                  </a:lnTo>
                  <a:cubicBezTo>
                    <a:pt x="53975" y="211798"/>
                    <a:pt x="53867" y="213093"/>
                    <a:pt x="53759" y="214281"/>
                  </a:cubicBezTo>
                  <a:cubicBezTo>
                    <a:pt x="52896" y="220218"/>
                    <a:pt x="50089" y="225616"/>
                    <a:pt x="46095" y="229610"/>
                  </a:cubicBezTo>
                  <a:cubicBezTo>
                    <a:pt x="41237" y="234467"/>
                    <a:pt x="34436" y="237490"/>
                    <a:pt x="26988" y="237490"/>
                  </a:cubicBezTo>
                  <a:cubicBezTo>
                    <a:pt x="12090" y="237490"/>
                    <a:pt x="0" y="225400"/>
                    <a:pt x="0" y="210503"/>
                  </a:cubicBezTo>
                  <a:lnTo>
                    <a:pt x="0" y="0"/>
                  </a:lnTo>
                  <a:cubicBezTo>
                    <a:pt x="0" y="23857"/>
                    <a:pt x="19323" y="43180"/>
                    <a:pt x="43180" y="43180"/>
                  </a:cubicBezTo>
                  <a:close/>
                </a:path>
              </a:pathLst>
            </a:custGeom>
            <a:solidFill>
              <a:srgbClr val="838F9B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6" name="Полилиния: фигура 13">
              <a:extLst>
                <a:ext uri="{FF2B5EF4-FFF2-40B4-BE49-F238E27FC236}">
                  <a16:creationId xmlns:a16="http://schemas.microsoft.com/office/drawing/2014/main" id="{F8BB9B81-558A-9546-8A13-97EE8C7EDF0A}"/>
                </a:ext>
              </a:extLst>
            </p:cNvPr>
            <p:cNvSpPr/>
            <p:nvPr/>
          </p:nvSpPr>
          <p:spPr>
            <a:xfrm>
              <a:off x="7032022" y="1500248"/>
              <a:ext cx="172720" cy="172720"/>
            </a:xfrm>
            <a:custGeom>
              <a:avLst/>
              <a:gdLst>
                <a:gd name="connsiteX0" fmla="*/ 172720 w 172720"/>
                <a:gd name="connsiteY0" fmla="*/ 129540 h 172720"/>
                <a:gd name="connsiteX1" fmla="*/ 172720 w 172720"/>
                <a:gd name="connsiteY1" fmla="*/ 145733 h 172720"/>
                <a:gd name="connsiteX2" fmla="*/ 164840 w 172720"/>
                <a:gd name="connsiteY2" fmla="*/ 164840 h 172720"/>
                <a:gd name="connsiteX3" fmla="*/ 145733 w 172720"/>
                <a:gd name="connsiteY3" fmla="*/ 172720 h 172720"/>
                <a:gd name="connsiteX4" fmla="*/ 128784 w 172720"/>
                <a:gd name="connsiteY4" fmla="*/ 166675 h 172720"/>
                <a:gd name="connsiteX5" fmla="*/ 118745 w 172720"/>
                <a:gd name="connsiteY5" fmla="*/ 145733 h 172720"/>
                <a:gd name="connsiteX6" fmla="*/ 118745 w 172720"/>
                <a:gd name="connsiteY6" fmla="*/ 75565 h 172720"/>
                <a:gd name="connsiteX7" fmla="*/ 107950 w 172720"/>
                <a:gd name="connsiteY7" fmla="*/ 64770 h 172720"/>
                <a:gd name="connsiteX8" fmla="*/ 53975 w 172720"/>
                <a:gd name="connsiteY8" fmla="*/ 64770 h 172720"/>
                <a:gd name="connsiteX9" fmla="*/ 43180 w 172720"/>
                <a:gd name="connsiteY9" fmla="*/ 64770 h 172720"/>
                <a:gd name="connsiteX10" fmla="*/ 0 w 172720"/>
                <a:gd name="connsiteY10" fmla="*/ 21590 h 172720"/>
                <a:gd name="connsiteX11" fmla="*/ 0 w 172720"/>
                <a:gd name="connsiteY11" fmla="*/ 0 h 172720"/>
                <a:gd name="connsiteX12" fmla="*/ 107950 w 172720"/>
                <a:gd name="connsiteY12" fmla="*/ 0 h 172720"/>
                <a:gd name="connsiteX13" fmla="*/ 129540 w 172720"/>
                <a:gd name="connsiteY13" fmla="*/ 0 h 172720"/>
                <a:gd name="connsiteX14" fmla="*/ 172720 w 172720"/>
                <a:gd name="connsiteY14" fmla="*/ 43180 h 172720"/>
                <a:gd name="connsiteX15" fmla="*/ 172720 w 172720"/>
                <a:gd name="connsiteY15" fmla="*/ 126194 h 17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2720" h="172720">
                  <a:moveTo>
                    <a:pt x="172720" y="129540"/>
                  </a:moveTo>
                  <a:lnTo>
                    <a:pt x="172720" y="145733"/>
                  </a:lnTo>
                  <a:cubicBezTo>
                    <a:pt x="172720" y="153181"/>
                    <a:pt x="169697" y="159982"/>
                    <a:pt x="164840" y="164840"/>
                  </a:cubicBezTo>
                  <a:cubicBezTo>
                    <a:pt x="159982" y="169697"/>
                    <a:pt x="153181" y="172720"/>
                    <a:pt x="145733" y="172720"/>
                  </a:cubicBezTo>
                  <a:cubicBezTo>
                    <a:pt x="139363" y="172720"/>
                    <a:pt x="133426" y="170453"/>
                    <a:pt x="128784" y="166675"/>
                  </a:cubicBezTo>
                  <a:cubicBezTo>
                    <a:pt x="122631" y="161817"/>
                    <a:pt x="118745" y="154261"/>
                    <a:pt x="118745" y="145733"/>
                  </a:cubicBezTo>
                  <a:lnTo>
                    <a:pt x="118745" y="75565"/>
                  </a:lnTo>
                  <a:cubicBezTo>
                    <a:pt x="118745" y="69628"/>
                    <a:pt x="113887" y="64770"/>
                    <a:pt x="107950" y="64770"/>
                  </a:cubicBezTo>
                  <a:lnTo>
                    <a:pt x="53975" y="64770"/>
                  </a:lnTo>
                  <a:lnTo>
                    <a:pt x="43180" y="64770"/>
                  </a:lnTo>
                  <a:cubicBezTo>
                    <a:pt x="19323" y="64770"/>
                    <a:pt x="0" y="45447"/>
                    <a:pt x="0" y="21590"/>
                  </a:cubicBezTo>
                  <a:lnTo>
                    <a:pt x="0" y="0"/>
                  </a:lnTo>
                  <a:lnTo>
                    <a:pt x="107950" y="0"/>
                  </a:lnTo>
                  <a:lnTo>
                    <a:pt x="129540" y="0"/>
                  </a:lnTo>
                  <a:cubicBezTo>
                    <a:pt x="153397" y="0"/>
                    <a:pt x="172720" y="19323"/>
                    <a:pt x="172720" y="43180"/>
                  </a:cubicBezTo>
                  <a:lnTo>
                    <a:pt x="172720" y="126194"/>
                  </a:lnTo>
                  <a:close/>
                </a:path>
              </a:pathLst>
            </a:custGeom>
            <a:solidFill>
              <a:srgbClr val="838F9B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7" name="Полилиния: фигура 14">
              <a:extLst>
                <a:ext uri="{FF2B5EF4-FFF2-40B4-BE49-F238E27FC236}">
                  <a16:creationId xmlns:a16="http://schemas.microsoft.com/office/drawing/2014/main" id="{8330B21C-2AB7-844A-BE99-8342380CB357}"/>
                </a:ext>
              </a:extLst>
            </p:cNvPr>
            <p:cNvSpPr/>
            <p:nvPr/>
          </p:nvSpPr>
          <p:spPr>
            <a:xfrm>
              <a:off x="7032022" y="1295143"/>
              <a:ext cx="280670" cy="205105"/>
            </a:xfrm>
            <a:custGeom>
              <a:avLst/>
              <a:gdLst>
                <a:gd name="connsiteX0" fmla="*/ 269875 w 280670"/>
                <a:gd name="connsiteY0" fmla="*/ 16193 h 205105"/>
                <a:gd name="connsiteX1" fmla="*/ 269875 w 280670"/>
                <a:gd name="connsiteY1" fmla="*/ 16948 h 205105"/>
                <a:gd name="connsiteX2" fmla="*/ 277539 w 280670"/>
                <a:gd name="connsiteY2" fmla="*/ 35516 h 205105"/>
                <a:gd name="connsiteX3" fmla="*/ 286715 w 280670"/>
                <a:gd name="connsiteY3" fmla="*/ 41453 h 205105"/>
                <a:gd name="connsiteX4" fmla="*/ 276244 w 280670"/>
                <a:gd name="connsiteY4" fmla="*/ 50305 h 205105"/>
                <a:gd name="connsiteX5" fmla="*/ 107950 w 280670"/>
                <a:gd name="connsiteY5" fmla="*/ 129540 h 205105"/>
                <a:gd name="connsiteX6" fmla="*/ 107950 w 280670"/>
                <a:gd name="connsiteY6" fmla="*/ 205105 h 205105"/>
                <a:gd name="connsiteX7" fmla="*/ 0 w 280670"/>
                <a:gd name="connsiteY7" fmla="*/ 205105 h 205105"/>
                <a:gd name="connsiteX8" fmla="*/ 0 w 280670"/>
                <a:gd name="connsiteY8" fmla="*/ 140335 h 205105"/>
                <a:gd name="connsiteX9" fmla="*/ 86360 w 280670"/>
                <a:gd name="connsiteY9" fmla="*/ 53975 h 205105"/>
                <a:gd name="connsiteX10" fmla="*/ 129540 w 280670"/>
                <a:gd name="connsiteY10" fmla="*/ 53975 h 205105"/>
                <a:gd name="connsiteX11" fmla="*/ 254222 w 280670"/>
                <a:gd name="connsiteY11" fmla="*/ 2051 h 205105"/>
                <a:gd name="connsiteX12" fmla="*/ 264370 w 280670"/>
                <a:gd name="connsiteY12" fmla="*/ 0 h 205105"/>
                <a:gd name="connsiteX13" fmla="*/ 265017 w 280670"/>
                <a:gd name="connsiteY13" fmla="*/ 0 h 205105"/>
                <a:gd name="connsiteX14" fmla="*/ 274301 w 280670"/>
                <a:gd name="connsiteY14" fmla="*/ 1619 h 205105"/>
                <a:gd name="connsiteX15" fmla="*/ 269875 w 280670"/>
                <a:gd name="connsiteY15" fmla="*/ 16193 h 20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0670" h="205105">
                  <a:moveTo>
                    <a:pt x="269875" y="16193"/>
                  </a:moveTo>
                  <a:lnTo>
                    <a:pt x="269875" y="16948"/>
                  </a:lnTo>
                  <a:cubicBezTo>
                    <a:pt x="269875" y="24181"/>
                    <a:pt x="272790" y="30766"/>
                    <a:pt x="277539" y="35516"/>
                  </a:cubicBezTo>
                  <a:cubicBezTo>
                    <a:pt x="280130" y="38106"/>
                    <a:pt x="283261" y="40157"/>
                    <a:pt x="286715" y="41453"/>
                  </a:cubicBezTo>
                  <a:cubicBezTo>
                    <a:pt x="284124" y="45231"/>
                    <a:pt x="280562" y="48254"/>
                    <a:pt x="276244" y="50305"/>
                  </a:cubicBezTo>
                  <a:lnTo>
                    <a:pt x="107950" y="129540"/>
                  </a:lnTo>
                  <a:lnTo>
                    <a:pt x="107950" y="205105"/>
                  </a:lnTo>
                  <a:lnTo>
                    <a:pt x="0" y="205105"/>
                  </a:lnTo>
                  <a:lnTo>
                    <a:pt x="0" y="140335"/>
                  </a:lnTo>
                  <a:cubicBezTo>
                    <a:pt x="0" y="92621"/>
                    <a:pt x="38646" y="53975"/>
                    <a:pt x="86360" y="53975"/>
                  </a:cubicBezTo>
                  <a:lnTo>
                    <a:pt x="129540" y="53975"/>
                  </a:lnTo>
                  <a:lnTo>
                    <a:pt x="254222" y="2051"/>
                  </a:lnTo>
                  <a:cubicBezTo>
                    <a:pt x="257461" y="648"/>
                    <a:pt x="260915" y="0"/>
                    <a:pt x="264370" y="0"/>
                  </a:cubicBezTo>
                  <a:lnTo>
                    <a:pt x="265017" y="0"/>
                  </a:lnTo>
                  <a:cubicBezTo>
                    <a:pt x="268256" y="0"/>
                    <a:pt x="271386" y="540"/>
                    <a:pt x="274301" y="1619"/>
                  </a:cubicBezTo>
                  <a:cubicBezTo>
                    <a:pt x="271494" y="5829"/>
                    <a:pt x="269875" y="10903"/>
                    <a:pt x="269875" y="1619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8" name="Полилиния: фигура 15">
              <a:extLst>
                <a:ext uri="{FF2B5EF4-FFF2-40B4-BE49-F238E27FC236}">
                  <a16:creationId xmlns:a16="http://schemas.microsoft.com/office/drawing/2014/main" id="{2D8A73C0-B1A5-ED43-9942-288564181AC4}"/>
                </a:ext>
              </a:extLst>
            </p:cNvPr>
            <p:cNvSpPr/>
            <p:nvPr/>
          </p:nvSpPr>
          <p:spPr>
            <a:xfrm>
              <a:off x="7528592" y="1457284"/>
              <a:ext cx="53975" cy="118745"/>
            </a:xfrm>
            <a:custGeom>
              <a:avLst/>
              <a:gdLst>
                <a:gd name="connsiteX0" fmla="*/ 53975 w 53975"/>
                <a:gd name="connsiteY0" fmla="*/ 0 h 118745"/>
                <a:gd name="connsiteX1" fmla="*/ 53975 w 53975"/>
                <a:gd name="connsiteY1" fmla="*/ 102337 h 118745"/>
                <a:gd name="connsiteX2" fmla="*/ 26988 w 53975"/>
                <a:gd name="connsiteY2" fmla="*/ 129324 h 118745"/>
                <a:gd name="connsiteX3" fmla="*/ 7880 w 53975"/>
                <a:gd name="connsiteY3" fmla="*/ 121444 h 118745"/>
                <a:gd name="connsiteX4" fmla="*/ 0 w 53975"/>
                <a:gd name="connsiteY4" fmla="*/ 102337 h 118745"/>
                <a:gd name="connsiteX5" fmla="*/ 0 w 53975"/>
                <a:gd name="connsiteY5" fmla="*/ 0 h 118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975" h="118745">
                  <a:moveTo>
                    <a:pt x="53975" y="0"/>
                  </a:moveTo>
                  <a:lnTo>
                    <a:pt x="53975" y="102337"/>
                  </a:lnTo>
                  <a:cubicBezTo>
                    <a:pt x="53975" y="117234"/>
                    <a:pt x="41885" y="129324"/>
                    <a:pt x="26988" y="129324"/>
                  </a:cubicBezTo>
                  <a:cubicBezTo>
                    <a:pt x="19539" y="129324"/>
                    <a:pt x="12738" y="126302"/>
                    <a:pt x="7880" y="121444"/>
                  </a:cubicBezTo>
                  <a:cubicBezTo>
                    <a:pt x="3023" y="116586"/>
                    <a:pt x="0" y="109785"/>
                    <a:pt x="0" y="10233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F9E76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9" name="Полилиния: фигура 16">
              <a:extLst>
                <a:ext uri="{FF2B5EF4-FFF2-40B4-BE49-F238E27FC236}">
                  <a16:creationId xmlns:a16="http://schemas.microsoft.com/office/drawing/2014/main" id="{136151D4-29B8-E745-B37A-48A02634BE3F}"/>
                </a:ext>
              </a:extLst>
            </p:cNvPr>
            <p:cNvSpPr/>
            <p:nvPr/>
          </p:nvSpPr>
          <p:spPr>
            <a:xfrm>
              <a:off x="7409847" y="1370708"/>
              <a:ext cx="107950" cy="215900"/>
            </a:xfrm>
            <a:custGeom>
              <a:avLst/>
              <a:gdLst>
                <a:gd name="connsiteX0" fmla="*/ 107950 w 107950"/>
                <a:gd name="connsiteY0" fmla="*/ 0 h 215900"/>
                <a:gd name="connsiteX1" fmla="*/ 107950 w 107950"/>
                <a:gd name="connsiteY1" fmla="*/ 71679 h 215900"/>
                <a:gd name="connsiteX2" fmla="*/ 61963 w 107950"/>
                <a:gd name="connsiteY2" fmla="*/ 84201 h 215900"/>
                <a:gd name="connsiteX3" fmla="*/ 53975 w 107950"/>
                <a:gd name="connsiteY3" fmla="*/ 94564 h 215900"/>
                <a:gd name="connsiteX4" fmla="*/ 53975 w 107950"/>
                <a:gd name="connsiteY4" fmla="*/ 188913 h 215900"/>
                <a:gd name="connsiteX5" fmla="*/ 26988 w 107950"/>
                <a:gd name="connsiteY5" fmla="*/ 215900 h 215900"/>
                <a:gd name="connsiteX6" fmla="*/ 7880 w 107950"/>
                <a:gd name="connsiteY6" fmla="*/ 208020 h 215900"/>
                <a:gd name="connsiteX7" fmla="*/ 0 w 107950"/>
                <a:gd name="connsiteY7" fmla="*/ 188913 h 215900"/>
                <a:gd name="connsiteX8" fmla="*/ 0 w 107950"/>
                <a:gd name="connsiteY8" fmla="*/ 59049 h 215900"/>
                <a:gd name="connsiteX9" fmla="*/ 23857 w 107950"/>
                <a:gd name="connsiteY9" fmla="*/ 20403 h 215900"/>
                <a:gd name="connsiteX10" fmla="*/ 64770 w 107950"/>
                <a:gd name="connsiteY10" fmla="*/ 0 h 21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950" h="215900">
                  <a:moveTo>
                    <a:pt x="107950" y="0"/>
                  </a:moveTo>
                  <a:lnTo>
                    <a:pt x="107950" y="71679"/>
                  </a:lnTo>
                  <a:lnTo>
                    <a:pt x="61963" y="84201"/>
                  </a:lnTo>
                  <a:cubicBezTo>
                    <a:pt x="57213" y="85496"/>
                    <a:pt x="53975" y="89706"/>
                    <a:pt x="53975" y="94564"/>
                  </a:cubicBezTo>
                  <a:lnTo>
                    <a:pt x="53975" y="188913"/>
                  </a:lnTo>
                  <a:cubicBezTo>
                    <a:pt x="53975" y="203810"/>
                    <a:pt x="41885" y="215900"/>
                    <a:pt x="26988" y="215900"/>
                  </a:cubicBezTo>
                  <a:cubicBezTo>
                    <a:pt x="19539" y="215900"/>
                    <a:pt x="12738" y="212877"/>
                    <a:pt x="7880" y="208020"/>
                  </a:cubicBezTo>
                  <a:cubicBezTo>
                    <a:pt x="3023" y="203162"/>
                    <a:pt x="0" y="196361"/>
                    <a:pt x="0" y="188913"/>
                  </a:cubicBezTo>
                  <a:lnTo>
                    <a:pt x="0" y="59049"/>
                  </a:lnTo>
                  <a:cubicBezTo>
                    <a:pt x="0" y="42748"/>
                    <a:pt x="9284" y="27743"/>
                    <a:pt x="23857" y="20403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CF9E76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0" name="Полилиния: фигура 17">
              <a:extLst>
                <a:ext uri="{FF2B5EF4-FFF2-40B4-BE49-F238E27FC236}">
                  <a16:creationId xmlns:a16="http://schemas.microsoft.com/office/drawing/2014/main" id="{3751EF0E-820C-AD47-A42D-C89B7A9E9D77}"/>
                </a:ext>
              </a:extLst>
            </p:cNvPr>
            <p:cNvSpPr/>
            <p:nvPr/>
          </p:nvSpPr>
          <p:spPr>
            <a:xfrm>
              <a:off x="7517797" y="1349334"/>
              <a:ext cx="151130" cy="107950"/>
            </a:xfrm>
            <a:custGeom>
              <a:avLst/>
              <a:gdLst>
                <a:gd name="connsiteX0" fmla="*/ 151130 w 151130"/>
                <a:gd name="connsiteY0" fmla="*/ 0 h 107950"/>
                <a:gd name="connsiteX1" fmla="*/ 151130 w 151130"/>
                <a:gd name="connsiteY1" fmla="*/ 107950 h 107950"/>
                <a:gd name="connsiteX2" fmla="*/ 64770 w 151130"/>
                <a:gd name="connsiteY2" fmla="*/ 107950 h 107950"/>
                <a:gd name="connsiteX3" fmla="*/ 10795 w 151130"/>
                <a:gd name="connsiteY3" fmla="*/ 107950 h 107950"/>
                <a:gd name="connsiteX4" fmla="*/ 0 w 151130"/>
                <a:gd name="connsiteY4" fmla="*/ 107950 h 107950"/>
                <a:gd name="connsiteX5" fmla="*/ 0 w 151130"/>
                <a:gd name="connsiteY5" fmla="*/ 93053 h 107950"/>
                <a:gd name="connsiteX6" fmla="*/ 0 w 151130"/>
                <a:gd name="connsiteY6" fmla="*/ 21374 h 107950"/>
                <a:gd name="connsiteX7" fmla="*/ 0 w 151130"/>
                <a:gd name="connsiteY7" fmla="*/ 0 h 107950"/>
                <a:gd name="connsiteX8" fmla="*/ 43180 w 151130"/>
                <a:gd name="connsiteY8" fmla="*/ 0 h 107950"/>
                <a:gd name="connsiteX9" fmla="*/ 43180 w 151130"/>
                <a:gd name="connsiteY9" fmla="*/ 21590 h 107950"/>
                <a:gd name="connsiteX10" fmla="*/ 49549 w 151130"/>
                <a:gd name="connsiteY10" fmla="*/ 36811 h 107950"/>
                <a:gd name="connsiteX11" fmla="*/ 64770 w 151130"/>
                <a:gd name="connsiteY11" fmla="*/ 43180 h 107950"/>
                <a:gd name="connsiteX12" fmla="*/ 86360 w 151130"/>
                <a:gd name="connsiteY12" fmla="*/ 21590 h 107950"/>
                <a:gd name="connsiteX13" fmla="*/ 86360 w 151130"/>
                <a:gd name="connsiteY13" fmla="*/ 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130" h="107950">
                  <a:moveTo>
                    <a:pt x="151130" y="0"/>
                  </a:moveTo>
                  <a:lnTo>
                    <a:pt x="151130" y="107950"/>
                  </a:lnTo>
                  <a:lnTo>
                    <a:pt x="64770" y="107950"/>
                  </a:lnTo>
                  <a:lnTo>
                    <a:pt x="10795" y="107950"/>
                  </a:lnTo>
                  <a:lnTo>
                    <a:pt x="0" y="107950"/>
                  </a:lnTo>
                  <a:lnTo>
                    <a:pt x="0" y="93053"/>
                  </a:lnTo>
                  <a:lnTo>
                    <a:pt x="0" y="21374"/>
                  </a:lnTo>
                  <a:lnTo>
                    <a:pt x="0" y="0"/>
                  </a:lnTo>
                  <a:lnTo>
                    <a:pt x="43180" y="0"/>
                  </a:lnTo>
                  <a:lnTo>
                    <a:pt x="43180" y="21590"/>
                  </a:lnTo>
                  <a:cubicBezTo>
                    <a:pt x="43180" y="27527"/>
                    <a:pt x="45555" y="32925"/>
                    <a:pt x="49549" y="36811"/>
                  </a:cubicBezTo>
                  <a:cubicBezTo>
                    <a:pt x="53435" y="40805"/>
                    <a:pt x="58833" y="43180"/>
                    <a:pt x="64770" y="43180"/>
                  </a:cubicBezTo>
                  <a:cubicBezTo>
                    <a:pt x="76644" y="43180"/>
                    <a:pt x="86360" y="33465"/>
                    <a:pt x="86360" y="21590"/>
                  </a:cubicBezTo>
                  <a:lnTo>
                    <a:pt x="86360" y="0"/>
                  </a:lnTo>
                  <a:close/>
                </a:path>
              </a:pathLst>
            </a:custGeom>
            <a:solidFill>
              <a:srgbClr val="E6E9ED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1" name="Полилиния: фигура 18">
              <a:extLst>
                <a:ext uri="{FF2B5EF4-FFF2-40B4-BE49-F238E27FC236}">
                  <a16:creationId xmlns:a16="http://schemas.microsoft.com/office/drawing/2014/main" id="{3F817EA7-AB00-B24A-BC8D-B07EAFA32CFA}"/>
                </a:ext>
              </a:extLst>
            </p:cNvPr>
            <p:cNvSpPr/>
            <p:nvPr/>
          </p:nvSpPr>
          <p:spPr>
            <a:xfrm>
              <a:off x="7301897" y="1219470"/>
              <a:ext cx="302260" cy="172720"/>
            </a:xfrm>
            <a:custGeom>
              <a:avLst/>
              <a:gdLst>
                <a:gd name="connsiteX0" fmla="*/ 259080 w 302260"/>
                <a:gd name="connsiteY0" fmla="*/ 129864 h 172720"/>
                <a:gd name="connsiteX1" fmla="*/ 215900 w 302260"/>
                <a:gd name="connsiteY1" fmla="*/ 129864 h 172720"/>
                <a:gd name="connsiteX2" fmla="*/ 215900 w 302260"/>
                <a:gd name="connsiteY2" fmla="*/ 151238 h 172720"/>
                <a:gd name="connsiteX3" fmla="*/ 172720 w 302260"/>
                <a:gd name="connsiteY3" fmla="*/ 151238 h 172720"/>
                <a:gd name="connsiteX4" fmla="*/ 172720 w 302260"/>
                <a:gd name="connsiteY4" fmla="*/ 54083 h 172720"/>
                <a:gd name="connsiteX5" fmla="*/ 161925 w 302260"/>
                <a:gd name="connsiteY5" fmla="*/ 54083 h 172720"/>
                <a:gd name="connsiteX6" fmla="*/ 37890 w 302260"/>
                <a:gd name="connsiteY6" fmla="*/ 116046 h 172720"/>
                <a:gd name="connsiteX7" fmla="*/ 26232 w 302260"/>
                <a:gd name="connsiteY7" fmla="*/ 118853 h 172720"/>
                <a:gd name="connsiteX8" fmla="*/ 16840 w 302260"/>
                <a:gd name="connsiteY8" fmla="*/ 117126 h 172720"/>
                <a:gd name="connsiteX9" fmla="*/ 7664 w 302260"/>
                <a:gd name="connsiteY9" fmla="*/ 111189 h 172720"/>
                <a:gd name="connsiteX10" fmla="*/ 0 w 302260"/>
                <a:gd name="connsiteY10" fmla="*/ 92621 h 172720"/>
                <a:gd name="connsiteX11" fmla="*/ 0 w 302260"/>
                <a:gd name="connsiteY11" fmla="*/ 91865 h 172720"/>
                <a:gd name="connsiteX12" fmla="*/ 4426 w 302260"/>
                <a:gd name="connsiteY12" fmla="*/ 77292 h 172720"/>
                <a:gd name="connsiteX13" fmla="*/ 14465 w 302260"/>
                <a:gd name="connsiteY13" fmla="*/ 68440 h 172720"/>
                <a:gd name="connsiteX14" fmla="*/ 112484 w 302260"/>
                <a:gd name="connsiteY14" fmla="*/ 19431 h 172720"/>
                <a:gd name="connsiteX15" fmla="*/ 194310 w 302260"/>
                <a:gd name="connsiteY15" fmla="*/ 108 h 172720"/>
                <a:gd name="connsiteX16" fmla="*/ 197009 w 302260"/>
                <a:gd name="connsiteY16" fmla="*/ 0 h 172720"/>
                <a:gd name="connsiteX17" fmla="*/ 215900 w 302260"/>
                <a:gd name="connsiteY17" fmla="*/ 324 h 172720"/>
                <a:gd name="connsiteX18" fmla="*/ 302260 w 302260"/>
                <a:gd name="connsiteY18" fmla="*/ 86684 h 172720"/>
                <a:gd name="connsiteX19" fmla="*/ 302260 w 302260"/>
                <a:gd name="connsiteY19" fmla="*/ 129864 h 172720"/>
                <a:gd name="connsiteX20" fmla="*/ 302260 w 302260"/>
                <a:gd name="connsiteY20" fmla="*/ 151454 h 172720"/>
                <a:gd name="connsiteX21" fmla="*/ 280670 w 302260"/>
                <a:gd name="connsiteY21" fmla="*/ 173044 h 172720"/>
                <a:gd name="connsiteX22" fmla="*/ 265449 w 302260"/>
                <a:gd name="connsiteY22" fmla="*/ 166675 h 172720"/>
                <a:gd name="connsiteX23" fmla="*/ 259080 w 302260"/>
                <a:gd name="connsiteY23" fmla="*/ 151454 h 17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2260" h="172720">
                  <a:moveTo>
                    <a:pt x="259080" y="129864"/>
                  </a:moveTo>
                  <a:lnTo>
                    <a:pt x="215900" y="129864"/>
                  </a:lnTo>
                  <a:lnTo>
                    <a:pt x="215900" y="151238"/>
                  </a:lnTo>
                  <a:lnTo>
                    <a:pt x="172720" y="151238"/>
                  </a:lnTo>
                  <a:lnTo>
                    <a:pt x="172720" y="54083"/>
                  </a:lnTo>
                  <a:lnTo>
                    <a:pt x="161925" y="54083"/>
                  </a:lnTo>
                  <a:lnTo>
                    <a:pt x="37890" y="116046"/>
                  </a:lnTo>
                  <a:cubicBezTo>
                    <a:pt x="34328" y="117881"/>
                    <a:pt x="30226" y="118853"/>
                    <a:pt x="26232" y="118853"/>
                  </a:cubicBezTo>
                  <a:cubicBezTo>
                    <a:pt x="22885" y="118853"/>
                    <a:pt x="19755" y="118205"/>
                    <a:pt x="16840" y="117126"/>
                  </a:cubicBezTo>
                  <a:cubicBezTo>
                    <a:pt x="13386" y="115830"/>
                    <a:pt x="10255" y="113779"/>
                    <a:pt x="7664" y="111189"/>
                  </a:cubicBezTo>
                  <a:cubicBezTo>
                    <a:pt x="2915" y="106439"/>
                    <a:pt x="0" y="99854"/>
                    <a:pt x="0" y="92621"/>
                  </a:cubicBezTo>
                  <a:lnTo>
                    <a:pt x="0" y="91865"/>
                  </a:lnTo>
                  <a:cubicBezTo>
                    <a:pt x="0" y="86576"/>
                    <a:pt x="1619" y="81502"/>
                    <a:pt x="4426" y="77292"/>
                  </a:cubicBezTo>
                  <a:cubicBezTo>
                    <a:pt x="6909" y="73622"/>
                    <a:pt x="10363" y="70491"/>
                    <a:pt x="14465" y="68440"/>
                  </a:cubicBezTo>
                  <a:lnTo>
                    <a:pt x="112484" y="19431"/>
                  </a:lnTo>
                  <a:cubicBezTo>
                    <a:pt x="137960" y="6693"/>
                    <a:pt x="165919" y="108"/>
                    <a:pt x="194310" y="108"/>
                  </a:cubicBezTo>
                  <a:cubicBezTo>
                    <a:pt x="195174" y="108"/>
                    <a:pt x="196145" y="108"/>
                    <a:pt x="197009" y="0"/>
                  </a:cubicBezTo>
                  <a:lnTo>
                    <a:pt x="215900" y="324"/>
                  </a:lnTo>
                  <a:cubicBezTo>
                    <a:pt x="263614" y="324"/>
                    <a:pt x="302260" y="38970"/>
                    <a:pt x="302260" y="86684"/>
                  </a:cubicBezTo>
                  <a:lnTo>
                    <a:pt x="302260" y="129864"/>
                  </a:lnTo>
                  <a:lnTo>
                    <a:pt x="302260" y="151454"/>
                  </a:lnTo>
                  <a:cubicBezTo>
                    <a:pt x="302260" y="163328"/>
                    <a:pt x="292544" y="173044"/>
                    <a:pt x="280670" y="173044"/>
                  </a:cubicBezTo>
                  <a:cubicBezTo>
                    <a:pt x="274733" y="173044"/>
                    <a:pt x="269335" y="170669"/>
                    <a:pt x="265449" y="166675"/>
                  </a:cubicBezTo>
                  <a:cubicBezTo>
                    <a:pt x="261455" y="162789"/>
                    <a:pt x="259080" y="157391"/>
                    <a:pt x="259080" y="151454"/>
                  </a:cubicBezTo>
                  <a:close/>
                </a:path>
              </a:pathLst>
            </a:custGeom>
            <a:solidFill>
              <a:srgbClr val="B4DD7F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2" name="Полилиния: фигура 19">
              <a:extLst>
                <a:ext uri="{FF2B5EF4-FFF2-40B4-BE49-F238E27FC236}">
                  <a16:creationId xmlns:a16="http://schemas.microsoft.com/office/drawing/2014/main" id="{4D307088-77C1-474B-8300-CF6878B14FEC}"/>
                </a:ext>
              </a:extLst>
            </p:cNvPr>
            <p:cNvSpPr/>
            <p:nvPr/>
          </p:nvSpPr>
          <p:spPr>
            <a:xfrm>
              <a:off x="7064407" y="1241168"/>
              <a:ext cx="107950" cy="107950"/>
            </a:xfrm>
            <a:custGeom>
              <a:avLst/>
              <a:gdLst>
                <a:gd name="connsiteX0" fmla="*/ 107950 w 107950"/>
                <a:gd name="connsiteY0" fmla="*/ 53975 h 107950"/>
                <a:gd name="connsiteX1" fmla="*/ 53975 w 107950"/>
                <a:gd name="connsiteY1" fmla="*/ 107950 h 107950"/>
                <a:gd name="connsiteX2" fmla="*/ 0 w 107950"/>
                <a:gd name="connsiteY2" fmla="*/ 53975 h 107950"/>
                <a:gd name="connsiteX3" fmla="*/ 53975 w 107950"/>
                <a:gd name="connsiteY3" fmla="*/ 0 h 107950"/>
                <a:gd name="connsiteX4" fmla="*/ 107950 w 107950"/>
                <a:gd name="connsiteY4" fmla="*/ 53975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50" h="107950">
                  <a:moveTo>
                    <a:pt x="107950" y="53975"/>
                  </a:moveTo>
                  <a:cubicBezTo>
                    <a:pt x="107950" y="83785"/>
                    <a:pt x="83785" y="107950"/>
                    <a:pt x="53975" y="107950"/>
                  </a:cubicBezTo>
                  <a:cubicBezTo>
                    <a:pt x="24165" y="107950"/>
                    <a:pt x="0" y="83785"/>
                    <a:pt x="0" y="53975"/>
                  </a:cubicBezTo>
                  <a:cubicBezTo>
                    <a:pt x="0" y="24165"/>
                    <a:pt x="24165" y="0"/>
                    <a:pt x="53975" y="0"/>
                  </a:cubicBezTo>
                  <a:cubicBezTo>
                    <a:pt x="83785" y="0"/>
                    <a:pt x="107950" y="24165"/>
                    <a:pt x="107950" y="53975"/>
                  </a:cubicBezTo>
                  <a:close/>
                </a:path>
              </a:pathLst>
            </a:custGeom>
            <a:solidFill>
              <a:srgbClr val="F0D0B4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3" name="Полилиния: фигура 20">
              <a:extLst>
                <a:ext uri="{FF2B5EF4-FFF2-40B4-BE49-F238E27FC236}">
                  <a16:creationId xmlns:a16="http://schemas.microsoft.com/office/drawing/2014/main" id="{1E24F2AD-C672-BB4D-804C-37854C56B466}"/>
                </a:ext>
              </a:extLst>
            </p:cNvPr>
            <p:cNvSpPr/>
            <p:nvPr/>
          </p:nvSpPr>
          <p:spPr>
            <a:xfrm>
              <a:off x="7442232" y="1111628"/>
              <a:ext cx="107950" cy="107950"/>
            </a:xfrm>
            <a:custGeom>
              <a:avLst/>
              <a:gdLst>
                <a:gd name="connsiteX0" fmla="*/ 53975 w 107950"/>
                <a:gd name="connsiteY0" fmla="*/ 107950 h 107950"/>
                <a:gd name="connsiteX1" fmla="*/ 0 w 107950"/>
                <a:gd name="connsiteY1" fmla="*/ 53975 h 107950"/>
                <a:gd name="connsiteX2" fmla="*/ 53975 w 107950"/>
                <a:gd name="connsiteY2" fmla="*/ 0 h 107950"/>
                <a:gd name="connsiteX3" fmla="*/ 107950 w 107950"/>
                <a:gd name="connsiteY3" fmla="*/ 53975 h 107950"/>
                <a:gd name="connsiteX4" fmla="*/ 56674 w 107950"/>
                <a:gd name="connsiteY4" fmla="*/ 107842 h 107950"/>
                <a:gd name="connsiteX5" fmla="*/ 53975 w 107950"/>
                <a:gd name="connsiteY5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50" h="107950">
                  <a:moveTo>
                    <a:pt x="53975" y="107950"/>
                  </a:moveTo>
                  <a:cubicBezTo>
                    <a:pt x="24181" y="107950"/>
                    <a:pt x="0" y="83769"/>
                    <a:pt x="0" y="53975"/>
                  </a:cubicBezTo>
                  <a:cubicBezTo>
                    <a:pt x="0" y="24181"/>
                    <a:pt x="24181" y="0"/>
                    <a:pt x="53975" y="0"/>
                  </a:cubicBezTo>
                  <a:cubicBezTo>
                    <a:pt x="83769" y="0"/>
                    <a:pt x="107950" y="24181"/>
                    <a:pt x="107950" y="53975"/>
                  </a:cubicBezTo>
                  <a:cubicBezTo>
                    <a:pt x="107950" y="82906"/>
                    <a:pt x="85281" y="106439"/>
                    <a:pt x="56674" y="107842"/>
                  </a:cubicBezTo>
                  <a:cubicBezTo>
                    <a:pt x="55810" y="107950"/>
                    <a:pt x="54839" y="107950"/>
                    <a:pt x="53975" y="107950"/>
                  </a:cubicBezTo>
                  <a:close/>
                </a:path>
              </a:pathLst>
            </a:custGeom>
            <a:solidFill>
              <a:srgbClr val="F0D0B4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4" name="Полилиния: фигура 21">
              <a:extLst>
                <a:ext uri="{FF2B5EF4-FFF2-40B4-BE49-F238E27FC236}">
                  <a16:creationId xmlns:a16="http://schemas.microsoft.com/office/drawing/2014/main" id="{BEDDAB98-9740-5C4A-9AD4-0AC83E3208AF}"/>
                </a:ext>
              </a:extLst>
            </p:cNvPr>
            <p:cNvSpPr/>
            <p:nvPr/>
          </p:nvSpPr>
          <p:spPr>
            <a:xfrm>
              <a:off x="7021227" y="1100833"/>
              <a:ext cx="669290" cy="669290"/>
            </a:xfrm>
            <a:custGeom>
              <a:avLst/>
              <a:gdLst>
                <a:gd name="connsiteX0" fmla="*/ 568346 w 669290"/>
                <a:gd name="connsiteY0" fmla="*/ 474980 h 669290"/>
                <a:gd name="connsiteX1" fmla="*/ 572135 w 669290"/>
                <a:gd name="connsiteY1" fmla="*/ 458788 h 669290"/>
                <a:gd name="connsiteX2" fmla="*/ 572135 w 669290"/>
                <a:gd name="connsiteY2" fmla="*/ 367224 h 669290"/>
                <a:gd name="connsiteX3" fmla="*/ 658495 w 669290"/>
                <a:gd name="connsiteY3" fmla="*/ 367224 h 669290"/>
                <a:gd name="connsiteX4" fmla="*/ 658495 w 669290"/>
                <a:gd name="connsiteY4" fmla="*/ 237684 h 669290"/>
                <a:gd name="connsiteX5" fmla="*/ 593725 w 669290"/>
                <a:gd name="connsiteY5" fmla="*/ 237684 h 669290"/>
                <a:gd name="connsiteX6" fmla="*/ 593725 w 669290"/>
                <a:gd name="connsiteY6" fmla="*/ 205299 h 669290"/>
                <a:gd name="connsiteX7" fmla="*/ 520135 w 669290"/>
                <a:gd name="connsiteY7" fmla="*/ 111124 h 669290"/>
                <a:gd name="connsiteX8" fmla="*/ 539750 w 669290"/>
                <a:gd name="connsiteY8" fmla="*/ 64770 h 669290"/>
                <a:gd name="connsiteX9" fmla="*/ 474980 w 669290"/>
                <a:gd name="connsiteY9" fmla="*/ 0 h 669290"/>
                <a:gd name="connsiteX10" fmla="*/ 410210 w 669290"/>
                <a:gd name="connsiteY10" fmla="*/ 64770 h 669290"/>
                <a:gd name="connsiteX11" fmla="*/ 431778 w 669290"/>
                <a:gd name="connsiteY11" fmla="*/ 112894 h 669290"/>
                <a:gd name="connsiteX12" fmla="*/ 388350 w 669290"/>
                <a:gd name="connsiteY12" fmla="*/ 128407 h 669290"/>
                <a:gd name="connsiteX13" fmla="*/ 290321 w 669290"/>
                <a:gd name="connsiteY13" fmla="*/ 177416 h 669290"/>
                <a:gd name="connsiteX14" fmla="*/ 281113 w 669290"/>
                <a:gd name="connsiteY14" fmla="*/ 184012 h 669290"/>
                <a:gd name="connsiteX15" fmla="*/ 260840 w 669290"/>
                <a:gd name="connsiteY15" fmla="*/ 186386 h 669290"/>
                <a:gd name="connsiteX16" fmla="*/ 148982 w 669290"/>
                <a:gd name="connsiteY16" fmla="*/ 232988 h 669290"/>
                <a:gd name="connsiteX17" fmla="*/ 161925 w 669290"/>
                <a:gd name="connsiteY17" fmla="*/ 194310 h 669290"/>
                <a:gd name="connsiteX18" fmla="*/ 97155 w 669290"/>
                <a:gd name="connsiteY18" fmla="*/ 129540 h 669290"/>
                <a:gd name="connsiteX19" fmla="*/ 32385 w 669290"/>
                <a:gd name="connsiteY19" fmla="*/ 194310 h 669290"/>
                <a:gd name="connsiteX20" fmla="*/ 58012 w 669290"/>
                <a:gd name="connsiteY20" fmla="*/ 245791 h 669290"/>
                <a:gd name="connsiteX21" fmla="*/ 0 w 669290"/>
                <a:gd name="connsiteY21" fmla="*/ 334645 h 669290"/>
                <a:gd name="connsiteX22" fmla="*/ 0 w 669290"/>
                <a:gd name="connsiteY22" fmla="*/ 421005 h 669290"/>
                <a:gd name="connsiteX23" fmla="*/ 0 w 669290"/>
                <a:gd name="connsiteY23" fmla="*/ 631508 h 669290"/>
                <a:gd name="connsiteX24" fmla="*/ 32201 w 669290"/>
                <a:gd name="connsiteY24" fmla="*/ 668729 h 669290"/>
                <a:gd name="connsiteX25" fmla="*/ 32201 w 669290"/>
                <a:gd name="connsiteY25" fmla="*/ 669290 h 669290"/>
                <a:gd name="connsiteX26" fmla="*/ 669290 w 669290"/>
                <a:gd name="connsiteY26" fmla="*/ 669290 h 669290"/>
                <a:gd name="connsiteX27" fmla="*/ 669290 w 669290"/>
                <a:gd name="connsiteY27" fmla="*/ 474980 h 669290"/>
                <a:gd name="connsiteX28" fmla="*/ 550545 w 669290"/>
                <a:gd name="connsiteY28" fmla="*/ 458788 h 669290"/>
                <a:gd name="connsiteX29" fmla="*/ 534353 w 669290"/>
                <a:gd name="connsiteY29" fmla="*/ 474980 h 669290"/>
                <a:gd name="connsiteX30" fmla="*/ 518160 w 669290"/>
                <a:gd name="connsiteY30" fmla="*/ 458788 h 669290"/>
                <a:gd name="connsiteX31" fmla="*/ 518160 w 669290"/>
                <a:gd name="connsiteY31" fmla="*/ 367224 h 669290"/>
                <a:gd name="connsiteX32" fmla="*/ 550545 w 669290"/>
                <a:gd name="connsiteY32" fmla="*/ 367224 h 669290"/>
                <a:gd name="connsiteX33" fmla="*/ 140335 w 669290"/>
                <a:gd name="connsiteY33" fmla="*/ 388620 h 669290"/>
                <a:gd name="connsiteX34" fmla="*/ 129540 w 669290"/>
                <a:gd name="connsiteY34" fmla="*/ 388620 h 669290"/>
                <a:gd name="connsiteX35" fmla="*/ 129540 w 669290"/>
                <a:gd name="connsiteY35" fmla="*/ 330705 h 669290"/>
                <a:gd name="connsiteX36" fmla="*/ 291681 w 669290"/>
                <a:gd name="connsiteY36" fmla="*/ 254406 h 669290"/>
                <a:gd name="connsiteX37" fmla="*/ 301170 w 669290"/>
                <a:gd name="connsiteY37" fmla="*/ 247713 h 669290"/>
                <a:gd name="connsiteX38" fmla="*/ 306869 w 669290"/>
                <a:gd name="connsiteY38" fmla="*/ 248285 h 669290"/>
                <a:gd name="connsiteX39" fmla="*/ 323418 w 669290"/>
                <a:gd name="connsiteY39" fmla="*/ 244377 h 669290"/>
                <a:gd name="connsiteX40" fmla="*/ 442595 w 669290"/>
                <a:gd name="connsiteY40" fmla="*/ 184789 h 669290"/>
                <a:gd name="connsiteX41" fmla="*/ 442595 w 669290"/>
                <a:gd name="connsiteY41" fmla="*/ 263204 h 669290"/>
                <a:gd name="connsiteX42" fmla="*/ 407662 w 669290"/>
                <a:gd name="connsiteY42" fmla="*/ 280670 h 669290"/>
                <a:gd name="connsiteX43" fmla="*/ 377825 w 669290"/>
                <a:gd name="connsiteY43" fmla="*/ 328945 h 669290"/>
                <a:gd name="connsiteX44" fmla="*/ 377825 w 669290"/>
                <a:gd name="connsiteY44" fmla="*/ 458788 h 669290"/>
                <a:gd name="connsiteX45" fmla="*/ 381614 w 669290"/>
                <a:gd name="connsiteY45" fmla="*/ 474980 h 669290"/>
                <a:gd name="connsiteX46" fmla="*/ 222474 w 669290"/>
                <a:gd name="connsiteY46" fmla="*/ 474980 h 669290"/>
                <a:gd name="connsiteX47" fmla="*/ 194310 w 669290"/>
                <a:gd name="connsiteY47" fmla="*/ 500942 h 669290"/>
                <a:gd name="connsiteX48" fmla="*/ 194310 w 669290"/>
                <a:gd name="connsiteY48" fmla="*/ 442595 h 669290"/>
                <a:gd name="connsiteX49" fmla="*/ 140335 w 669290"/>
                <a:gd name="connsiteY49" fmla="*/ 388620 h 669290"/>
                <a:gd name="connsiteX50" fmla="*/ 399415 w 669290"/>
                <a:gd name="connsiteY50" fmla="*/ 458788 h 669290"/>
                <a:gd name="connsiteX51" fmla="*/ 399415 w 669290"/>
                <a:gd name="connsiteY51" fmla="*/ 328945 h 669290"/>
                <a:gd name="connsiteX52" fmla="*/ 417313 w 669290"/>
                <a:gd name="connsiteY52" fmla="*/ 299982 h 669290"/>
                <a:gd name="connsiteX53" fmla="*/ 455938 w 669290"/>
                <a:gd name="connsiteY53" fmla="*/ 280670 h 669290"/>
                <a:gd name="connsiteX54" fmla="*/ 485775 w 669290"/>
                <a:gd name="connsiteY54" fmla="*/ 280670 h 669290"/>
                <a:gd name="connsiteX55" fmla="*/ 485775 w 669290"/>
                <a:gd name="connsiteY55" fmla="*/ 333263 h 669290"/>
                <a:gd name="connsiteX56" fmla="*/ 447712 w 669290"/>
                <a:gd name="connsiteY56" fmla="*/ 343648 h 669290"/>
                <a:gd name="connsiteX57" fmla="*/ 431800 w 669290"/>
                <a:gd name="connsiteY57" fmla="*/ 364482 h 669290"/>
                <a:gd name="connsiteX58" fmla="*/ 431800 w 669290"/>
                <a:gd name="connsiteY58" fmla="*/ 458788 h 669290"/>
                <a:gd name="connsiteX59" fmla="*/ 415608 w 669290"/>
                <a:gd name="connsiteY59" fmla="*/ 474980 h 669290"/>
                <a:gd name="connsiteX60" fmla="*/ 399415 w 669290"/>
                <a:gd name="connsiteY60" fmla="*/ 458788 h 669290"/>
                <a:gd name="connsiteX61" fmla="*/ 453390 w 669290"/>
                <a:gd name="connsiteY61" fmla="*/ 458788 h 669290"/>
                <a:gd name="connsiteX62" fmla="*/ 453390 w 669290"/>
                <a:gd name="connsiteY62" fmla="*/ 364482 h 669290"/>
                <a:gd name="connsiteX63" fmla="*/ 485775 w 669290"/>
                <a:gd name="connsiteY63" fmla="*/ 355652 h 669290"/>
                <a:gd name="connsiteX64" fmla="*/ 485775 w 669290"/>
                <a:gd name="connsiteY64" fmla="*/ 367224 h 669290"/>
                <a:gd name="connsiteX65" fmla="*/ 496570 w 669290"/>
                <a:gd name="connsiteY65" fmla="*/ 367224 h 669290"/>
                <a:gd name="connsiteX66" fmla="*/ 496570 w 669290"/>
                <a:gd name="connsiteY66" fmla="*/ 458788 h 669290"/>
                <a:gd name="connsiteX67" fmla="*/ 500359 w 669290"/>
                <a:gd name="connsiteY67" fmla="*/ 474980 h 669290"/>
                <a:gd name="connsiteX68" fmla="*/ 449601 w 669290"/>
                <a:gd name="connsiteY68" fmla="*/ 474980 h 669290"/>
                <a:gd name="connsiteX69" fmla="*/ 453390 w 669290"/>
                <a:gd name="connsiteY69" fmla="*/ 458788 h 669290"/>
                <a:gd name="connsiteX70" fmla="*/ 636905 w 669290"/>
                <a:gd name="connsiteY70" fmla="*/ 259274 h 669290"/>
                <a:gd name="connsiteX71" fmla="*/ 636905 w 669290"/>
                <a:gd name="connsiteY71" fmla="*/ 345634 h 669290"/>
                <a:gd name="connsiteX72" fmla="*/ 507365 w 669290"/>
                <a:gd name="connsiteY72" fmla="*/ 345634 h 669290"/>
                <a:gd name="connsiteX73" fmla="*/ 507365 w 669290"/>
                <a:gd name="connsiteY73" fmla="*/ 259274 h 669290"/>
                <a:gd name="connsiteX74" fmla="*/ 528955 w 669290"/>
                <a:gd name="connsiteY74" fmla="*/ 259274 h 669290"/>
                <a:gd name="connsiteX75" fmla="*/ 528955 w 669290"/>
                <a:gd name="connsiteY75" fmla="*/ 270069 h 669290"/>
                <a:gd name="connsiteX76" fmla="*/ 561340 w 669290"/>
                <a:gd name="connsiteY76" fmla="*/ 302454 h 669290"/>
                <a:gd name="connsiteX77" fmla="*/ 593725 w 669290"/>
                <a:gd name="connsiteY77" fmla="*/ 270069 h 669290"/>
                <a:gd name="connsiteX78" fmla="*/ 593725 w 669290"/>
                <a:gd name="connsiteY78" fmla="*/ 259274 h 669290"/>
                <a:gd name="connsiteX79" fmla="*/ 431800 w 669290"/>
                <a:gd name="connsiteY79" fmla="*/ 64770 h 669290"/>
                <a:gd name="connsiteX80" fmla="*/ 474980 w 669290"/>
                <a:gd name="connsiteY80" fmla="*/ 21590 h 669290"/>
                <a:gd name="connsiteX81" fmla="*/ 518160 w 669290"/>
                <a:gd name="connsiteY81" fmla="*/ 64770 h 669290"/>
                <a:gd name="connsiteX82" fmla="*/ 476610 w 669290"/>
                <a:gd name="connsiteY82" fmla="*/ 107788 h 669290"/>
                <a:gd name="connsiteX83" fmla="*/ 475174 w 669290"/>
                <a:gd name="connsiteY83" fmla="*/ 107766 h 669290"/>
                <a:gd name="connsiteX84" fmla="*/ 475174 w 669290"/>
                <a:gd name="connsiteY84" fmla="*/ 107939 h 669290"/>
                <a:gd name="connsiteX85" fmla="*/ 474980 w 669290"/>
                <a:gd name="connsiteY85" fmla="*/ 107950 h 669290"/>
                <a:gd name="connsiteX86" fmla="*/ 431800 w 669290"/>
                <a:gd name="connsiteY86" fmla="*/ 64770 h 669290"/>
                <a:gd name="connsiteX87" fmla="*/ 299982 w 669290"/>
                <a:gd name="connsiteY87" fmla="*/ 196728 h 669290"/>
                <a:gd name="connsiteX88" fmla="*/ 398012 w 669290"/>
                <a:gd name="connsiteY88" fmla="*/ 147719 h 669290"/>
                <a:gd name="connsiteX89" fmla="*/ 474980 w 669290"/>
                <a:gd name="connsiteY89" fmla="*/ 129540 h 669290"/>
                <a:gd name="connsiteX90" fmla="*/ 477722 w 669290"/>
                <a:gd name="connsiteY90" fmla="*/ 129400 h 669290"/>
                <a:gd name="connsiteX91" fmla="*/ 496570 w 669290"/>
                <a:gd name="connsiteY91" fmla="*/ 129734 h 669290"/>
                <a:gd name="connsiteX92" fmla="*/ 572135 w 669290"/>
                <a:gd name="connsiteY92" fmla="*/ 205299 h 669290"/>
                <a:gd name="connsiteX93" fmla="*/ 572135 w 669290"/>
                <a:gd name="connsiteY93" fmla="*/ 270069 h 669290"/>
                <a:gd name="connsiteX94" fmla="*/ 561340 w 669290"/>
                <a:gd name="connsiteY94" fmla="*/ 280864 h 669290"/>
                <a:gd name="connsiteX95" fmla="*/ 550545 w 669290"/>
                <a:gd name="connsiteY95" fmla="*/ 270069 h 669290"/>
                <a:gd name="connsiteX96" fmla="*/ 550545 w 669290"/>
                <a:gd name="connsiteY96" fmla="*/ 214378 h 669290"/>
                <a:gd name="connsiteX97" fmla="*/ 525824 w 669290"/>
                <a:gd name="connsiteY97" fmla="*/ 154336 h 669290"/>
                <a:gd name="connsiteX98" fmla="*/ 510496 w 669290"/>
                <a:gd name="connsiteY98" fmla="*/ 169535 h 669290"/>
                <a:gd name="connsiteX99" fmla="*/ 528955 w 669290"/>
                <a:gd name="connsiteY99" fmla="*/ 214378 h 669290"/>
                <a:gd name="connsiteX100" fmla="*/ 528955 w 669290"/>
                <a:gd name="connsiteY100" fmla="*/ 237684 h 669290"/>
                <a:gd name="connsiteX101" fmla="*/ 485775 w 669290"/>
                <a:gd name="connsiteY101" fmla="*/ 237684 h 669290"/>
                <a:gd name="connsiteX102" fmla="*/ 485775 w 669290"/>
                <a:gd name="connsiteY102" fmla="*/ 259080 h 669290"/>
                <a:gd name="connsiteX103" fmla="*/ 464185 w 669290"/>
                <a:gd name="connsiteY103" fmla="*/ 259080 h 669290"/>
                <a:gd name="connsiteX104" fmla="*/ 464185 w 669290"/>
                <a:gd name="connsiteY104" fmla="*/ 161925 h 669290"/>
                <a:gd name="connsiteX105" fmla="*/ 440047 w 669290"/>
                <a:gd name="connsiteY105" fmla="*/ 161925 h 669290"/>
                <a:gd name="connsiteX106" fmla="*/ 313767 w 669290"/>
                <a:gd name="connsiteY106" fmla="*/ 225065 h 669290"/>
                <a:gd name="connsiteX107" fmla="*/ 306869 w 669290"/>
                <a:gd name="connsiteY107" fmla="*/ 226695 h 669290"/>
                <a:gd name="connsiteX108" fmla="*/ 291465 w 669290"/>
                <a:gd name="connsiteY108" fmla="*/ 210503 h 669290"/>
                <a:gd name="connsiteX109" fmla="*/ 299982 w 669290"/>
                <a:gd name="connsiteY109" fmla="*/ 196728 h 669290"/>
                <a:gd name="connsiteX110" fmla="*/ 53975 w 669290"/>
                <a:gd name="connsiteY110" fmla="*/ 194310 h 669290"/>
                <a:gd name="connsiteX111" fmla="*/ 97155 w 669290"/>
                <a:gd name="connsiteY111" fmla="*/ 151130 h 669290"/>
                <a:gd name="connsiteX112" fmla="*/ 140335 w 669290"/>
                <a:gd name="connsiteY112" fmla="*/ 194310 h 669290"/>
                <a:gd name="connsiteX113" fmla="*/ 97155 w 669290"/>
                <a:gd name="connsiteY113" fmla="*/ 237490 h 669290"/>
                <a:gd name="connsiteX114" fmla="*/ 53975 w 669290"/>
                <a:gd name="connsiteY114" fmla="*/ 194310 h 669290"/>
                <a:gd name="connsiteX115" fmla="*/ 97155 w 669290"/>
                <a:gd name="connsiteY115" fmla="*/ 259080 h 669290"/>
                <a:gd name="connsiteX116" fmla="*/ 142494 w 669290"/>
                <a:gd name="connsiteY116" fmla="*/ 259080 h 669290"/>
                <a:gd name="connsiteX117" fmla="*/ 269152 w 669290"/>
                <a:gd name="connsiteY117" fmla="*/ 206303 h 669290"/>
                <a:gd name="connsiteX118" fmla="*/ 270220 w 669290"/>
                <a:gd name="connsiteY118" fmla="*/ 205969 h 669290"/>
                <a:gd name="connsiteX119" fmla="*/ 269875 w 669290"/>
                <a:gd name="connsiteY119" fmla="*/ 211291 h 669290"/>
                <a:gd name="connsiteX120" fmla="*/ 279688 w 669290"/>
                <a:gd name="connsiteY120" fmla="*/ 236184 h 669290"/>
                <a:gd name="connsiteX121" fmla="*/ 107950 w 669290"/>
                <a:gd name="connsiteY121" fmla="*/ 316995 h 669290"/>
                <a:gd name="connsiteX122" fmla="*/ 107950 w 669290"/>
                <a:gd name="connsiteY122" fmla="*/ 388620 h 669290"/>
                <a:gd name="connsiteX123" fmla="*/ 21590 w 669290"/>
                <a:gd name="connsiteY123" fmla="*/ 388620 h 669290"/>
                <a:gd name="connsiteX124" fmla="*/ 21590 w 669290"/>
                <a:gd name="connsiteY124" fmla="*/ 334645 h 669290"/>
                <a:gd name="connsiteX125" fmla="*/ 97155 w 669290"/>
                <a:gd name="connsiteY125" fmla="*/ 259080 h 669290"/>
                <a:gd name="connsiteX126" fmla="*/ 21590 w 669290"/>
                <a:gd name="connsiteY126" fmla="*/ 410210 h 669290"/>
                <a:gd name="connsiteX127" fmla="*/ 107950 w 669290"/>
                <a:gd name="connsiteY127" fmla="*/ 410210 h 669290"/>
                <a:gd name="connsiteX128" fmla="*/ 118745 w 669290"/>
                <a:gd name="connsiteY128" fmla="*/ 410210 h 669290"/>
                <a:gd name="connsiteX129" fmla="*/ 140335 w 669290"/>
                <a:gd name="connsiteY129" fmla="*/ 410210 h 669290"/>
                <a:gd name="connsiteX130" fmla="*/ 172720 w 669290"/>
                <a:gd name="connsiteY130" fmla="*/ 442595 h 669290"/>
                <a:gd name="connsiteX131" fmla="*/ 172720 w 669290"/>
                <a:gd name="connsiteY131" fmla="*/ 528955 h 669290"/>
                <a:gd name="connsiteX132" fmla="*/ 172720 w 669290"/>
                <a:gd name="connsiteY132" fmla="*/ 545137 h 669290"/>
                <a:gd name="connsiteX133" fmla="*/ 156517 w 669290"/>
                <a:gd name="connsiteY133" fmla="*/ 561340 h 669290"/>
                <a:gd name="connsiteX134" fmla="*/ 145063 w 669290"/>
                <a:gd name="connsiteY134" fmla="*/ 556601 h 669290"/>
                <a:gd name="connsiteX135" fmla="*/ 140324 w 669290"/>
                <a:gd name="connsiteY135" fmla="*/ 545137 h 669290"/>
                <a:gd name="connsiteX136" fmla="*/ 140335 w 669290"/>
                <a:gd name="connsiteY136" fmla="*/ 474980 h 669290"/>
                <a:gd name="connsiteX137" fmla="*/ 118745 w 669290"/>
                <a:gd name="connsiteY137" fmla="*/ 453390 h 669290"/>
                <a:gd name="connsiteX138" fmla="*/ 53975 w 669290"/>
                <a:gd name="connsiteY138" fmla="*/ 453390 h 669290"/>
                <a:gd name="connsiteX139" fmla="*/ 21590 w 669290"/>
                <a:gd name="connsiteY139" fmla="*/ 421005 h 669290"/>
                <a:gd name="connsiteX140" fmla="*/ 75565 w 669290"/>
                <a:gd name="connsiteY140" fmla="*/ 474980 h 669290"/>
                <a:gd name="connsiteX141" fmla="*/ 118745 w 669290"/>
                <a:gd name="connsiteY141" fmla="*/ 474980 h 669290"/>
                <a:gd name="connsiteX142" fmla="*/ 118734 w 669290"/>
                <a:gd name="connsiteY142" fmla="*/ 545126 h 669290"/>
                <a:gd name="connsiteX143" fmla="*/ 124585 w 669290"/>
                <a:gd name="connsiteY143" fmla="*/ 565194 h 669290"/>
                <a:gd name="connsiteX144" fmla="*/ 75565 w 669290"/>
                <a:gd name="connsiteY144" fmla="*/ 610360 h 669290"/>
                <a:gd name="connsiteX145" fmla="*/ 21590 w 669290"/>
                <a:gd name="connsiteY145" fmla="*/ 631508 h 669290"/>
                <a:gd name="connsiteX146" fmla="*/ 21590 w 669290"/>
                <a:gd name="connsiteY146" fmla="*/ 463904 h 669290"/>
                <a:gd name="connsiteX147" fmla="*/ 53975 w 669290"/>
                <a:gd name="connsiteY147" fmla="*/ 474980 h 669290"/>
                <a:gd name="connsiteX148" fmla="*/ 53975 w 669290"/>
                <a:gd name="connsiteY148" fmla="*/ 631508 h 669290"/>
                <a:gd name="connsiteX149" fmla="*/ 37783 w 669290"/>
                <a:gd name="connsiteY149" fmla="*/ 647700 h 669290"/>
                <a:gd name="connsiteX150" fmla="*/ 21590 w 669290"/>
                <a:gd name="connsiteY150" fmla="*/ 631508 h 669290"/>
                <a:gd name="connsiteX151" fmla="*/ 647700 w 669290"/>
                <a:gd name="connsiteY151" fmla="*/ 647700 h 669290"/>
                <a:gd name="connsiteX152" fmla="*/ 71776 w 669290"/>
                <a:gd name="connsiteY152" fmla="*/ 647700 h 669290"/>
                <a:gd name="connsiteX153" fmla="*/ 74226 w 669290"/>
                <a:gd name="connsiteY153" fmla="*/ 640953 h 669290"/>
                <a:gd name="connsiteX154" fmla="*/ 140940 w 669290"/>
                <a:gd name="connsiteY154" fmla="*/ 579476 h 669290"/>
                <a:gd name="connsiteX155" fmla="*/ 156517 w 669290"/>
                <a:gd name="connsiteY155" fmla="*/ 582930 h 669290"/>
                <a:gd name="connsiteX156" fmla="*/ 194310 w 669290"/>
                <a:gd name="connsiteY156" fmla="*/ 545137 h 669290"/>
                <a:gd name="connsiteX157" fmla="*/ 194310 w 669290"/>
                <a:gd name="connsiteY157" fmla="*/ 530294 h 669290"/>
                <a:gd name="connsiteX158" fmla="*/ 230916 w 669290"/>
                <a:gd name="connsiteY158" fmla="*/ 496570 h 669290"/>
                <a:gd name="connsiteX159" fmla="*/ 647700 w 669290"/>
                <a:gd name="connsiteY159" fmla="*/ 496570 h 669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</a:cxnLst>
              <a:rect l="l" t="t" r="r" b="b"/>
              <a:pathLst>
                <a:path w="669290" h="669290">
                  <a:moveTo>
                    <a:pt x="568346" y="474980"/>
                  </a:moveTo>
                  <a:cubicBezTo>
                    <a:pt x="570699" y="470057"/>
                    <a:pt x="572135" y="464606"/>
                    <a:pt x="572135" y="458788"/>
                  </a:cubicBezTo>
                  <a:lnTo>
                    <a:pt x="572135" y="367224"/>
                  </a:lnTo>
                  <a:lnTo>
                    <a:pt x="658495" y="367224"/>
                  </a:lnTo>
                  <a:lnTo>
                    <a:pt x="658495" y="237684"/>
                  </a:lnTo>
                  <a:lnTo>
                    <a:pt x="593725" y="237684"/>
                  </a:lnTo>
                  <a:lnTo>
                    <a:pt x="593725" y="205299"/>
                  </a:lnTo>
                  <a:cubicBezTo>
                    <a:pt x="593725" y="159831"/>
                    <a:pt x="562279" y="121660"/>
                    <a:pt x="520135" y="111124"/>
                  </a:cubicBezTo>
                  <a:cubicBezTo>
                    <a:pt x="532215" y="99346"/>
                    <a:pt x="539750" y="82927"/>
                    <a:pt x="539750" y="64770"/>
                  </a:cubicBezTo>
                  <a:cubicBezTo>
                    <a:pt x="539750" y="29049"/>
                    <a:pt x="510701" y="0"/>
                    <a:pt x="474980" y="0"/>
                  </a:cubicBezTo>
                  <a:cubicBezTo>
                    <a:pt x="439259" y="0"/>
                    <a:pt x="410210" y="29049"/>
                    <a:pt x="410210" y="64770"/>
                  </a:cubicBezTo>
                  <a:cubicBezTo>
                    <a:pt x="410210" y="83877"/>
                    <a:pt x="418576" y="101030"/>
                    <a:pt x="431778" y="112894"/>
                  </a:cubicBezTo>
                  <a:cubicBezTo>
                    <a:pt x="416752" y="116338"/>
                    <a:pt x="402125" y="121519"/>
                    <a:pt x="388350" y="128407"/>
                  </a:cubicBezTo>
                  <a:lnTo>
                    <a:pt x="290321" y="177416"/>
                  </a:lnTo>
                  <a:cubicBezTo>
                    <a:pt x="286856" y="179154"/>
                    <a:pt x="283790" y="181399"/>
                    <a:pt x="281113" y="184012"/>
                  </a:cubicBezTo>
                  <a:cubicBezTo>
                    <a:pt x="274592" y="183083"/>
                    <a:pt x="267425" y="183645"/>
                    <a:pt x="260840" y="186386"/>
                  </a:cubicBezTo>
                  <a:lnTo>
                    <a:pt x="148982" y="232988"/>
                  </a:lnTo>
                  <a:cubicBezTo>
                    <a:pt x="157078" y="222172"/>
                    <a:pt x="161925" y="208818"/>
                    <a:pt x="161925" y="194310"/>
                  </a:cubicBezTo>
                  <a:cubicBezTo>
                    <a:pt x="161925" y="158589"/>
                    <a:pt x="132876" y="129540"/>
                    <a:pt x="97155" y="129540"/>
                  </a:cubicBezTo>
                  <a:cubicBezTo>
                    <a:pt x="61434" y="129540"/>
                    <a:pt x="32385" y="158589"/>
                    <a:pt x="32385" y="194310"/>
                  </a:cubicBezTo>
                  <a:cubicBezTo>
                    <a:pt x="32385" y="215306"/>
                    <a:pt x="42478" y="233949"/>
                    <a:pt x="58012" y="245791"/>
                  </a:cubicBezTo>
                  <a:cubicBezTo>
                    <a:pt x="23900" y="260883"/>
                    <a:pt x="0" y="295006"/>
                    <a:pt x="0" y="334645"/>
                  </a:cubicBezTo>
                  <a:lnTo>
                    <a:pt x="0" y="421005"/>
                  </a:lnTo>
                  <a:lnTo>
                    <a:pt x="0" y="631508"/>
                  </a:lnTo>
                  <a:cubicBezTo>
                    <a:pt x="0" y="650431"/>
                    <a:pt x="14023" y="665998"/>
                    <a:pt x="32201" y="668729"/>
                  </a:cubicBezTo>
                  <a:lnTo>
                    <a:pt x="32201" y="669290"/>
                  </a:lnTo>
                  <a:lnTo>
                    <a:pt x="669290" y="669290"/>
                  </a:lnTo>
                  <a:lnTo>
                    <a:pt x="669290" y="474980"/>
                  </a:lnTo>
                  <a:close/>
                  <a:moveTo>
                    <a:pt x="550545" y="458788"/>
                  </a:moveTo>
                  <a:cubicBezTo>
                    <a:pt x="550545" y="467715"/>
                    <a:pt x="543280" y="474980"/>
                    <a:pt x="534353" y="474980"/>
                  </a:cubicBezTo>
                  <a:cubicBezTo>
                    <a:pt x="525425" y="474980"/>
                    <a:pt x="518160" y="467715"/>
                    <a:pt x="518160" y="458788"/>
                  </a:cubicBezTo>
                  <a:lnTo>
                    <a:pt x="518160" y="367224"/>
                  </a:lnTo>
                  <a:lnTo>
                    <a:pt x="550545" y="367224"/>
                  </a:lnTo>
                  <a:close/>
                  <a:moveTo>
                    <a:pt x="140335" y="388620"/>
                  </a:moveTo>
                  <a:lnTo>
                    <a:pt x="129540" y="388620"/>
                  </a:lnTo>
                  <a:lnTo>
                    <a:pt x="129540" y="330705"/>
                  </a:lnTo>
                  <a:lnTo>
                    <a:pt x="291681" y="254406"/>
                  </a:lnTo>
                  <a:cubicBezTo>
                    <a:pt x="295232" y="252743"/>
                    <a:pt x="298341" y="250379"/>
                    <a:pt x="301170" y="247713"/>
                  </a:cubicBezTo>
                  <a:cubicBezTo>
                    <a:pt x="303048" y="248004"/>
                    <a:pt x="304926" y="248285"/>
                    <a:pt x="306869" y="248285"/>
                  </a:cubicBezTo>
                  <a:cubicBezTo>
                    <a:pt x="312569" y="248285"/>
                    <a:pt x="318291" y="246936"/>
                    <a:pt x="323418" y="244377"/>
                  </a:cubicBezTo>
                  <a:lnTo>
                    <a:pt x="442595" y="184789"/>
                  </a:lnTo>
                  <a:lnTo>
                    <a:pt x="442595" y="263204"/>
                  </a:lnTo>
                  <a:lnTo>
                    <a:pt x="407662" y="280670"/>
                  </a:lnTo>
                  <a:cubicBezTo>
                    <a:pt x="389257" y="289867"/>
                    <a:pt x="377825" y="308370"/>
                    <a:pt x="377825" y="328945"/>
                  </a:cubicBezTo>
                  <a:lnTo>
                    <a:pt x="377825" y="458788"/>
                  </a:lnTo>
                  <a:cubicBezTo>
                    <a:pt x="377825" y="464606"/>
                    <a:pt x="379261" y="470057"/>
                    <a:pt x="381614" y="474980"/>
                  </a:cubicBezTo>
                  <a:lnTo>
                    <a:pt x="222474" y="474980"/>
                  </a:lnTo>
                  <a:lnTo>
                    <a:pt x="194310" y="500942"/>
                  </a:lnTo>
                  <a:lnTo>
                    <a:pt x="194310" y="442595"/>
                  </a:lnTo>
                  <a:cubicBezTo>
                    <a:pt x="194310" y="412833"/>
                    <a:pt x="170097" y="388620"/>
                    <a:pt x="140335" y="388620"/>
                  </a:cubicBezTo>
                  <a:close/>
                  <a:moveTo>
                    <a:pt x="399415" y="458788"/>
                  </a:moveTo>
                  <a:lnTo>
                    <a:pt x="399415" y="328945"/>
                  </a:lnTo>
                  <a:cubicBezTo>
                    <a:pt x="399415" y="316596"/>
                    <a:pt x="406270" y="305499"/>
                    <a:pt x="417313" y="299982"/>
                  </a:cubicBezTo>
                  <a:lnTo>
                    <a:pt x="455938" y="280670"/>
                  </a:lnTo>
                  <a:lnTo>
                    <a:pt x="485775" y="280670"/>
                  </a:lnTo>
                  <a:lnTo>
                    <a:pt x="485775" y="333263"/>
                  </a:lnTo>
                  <a:lnTo>
                    <a:pt x="447712" y="343648"/>
                  </a:lnTo>
                  <a:cubicBezTo>
                    <a:pt x="438342" y="346206"/>
                    <a:pt x="431800" y="354767"/>
                    <a:pt x="431800" y="364482"/>
                  </a:cubicBezTo>
                  <a:lnTo>
                    <a:pt x="431800" y="458788"/>
                  </a:lnTo>
                  <a:cubicBezTo>
                    <a:pt x="431800" y="467715"/>
                    <a:pt x="424535" y="474980"/>
                    <a:pt x="415608" y="474980"/>
                  </a:cubicBezTo>
                  <a:cubicBezTo>
                    <a:pt x="406680" y="474980"/>
                    <a:pt x="399415" y="467715"/>
                    <a:pt x="399415" y="458788"/>
                  </a:cubicBezTo>
                  <a:close/>
                  <a:moveTo>
                    <a:pt x="453390" y="458788"/>
                  </a:moveTo>
                  <a:lnTo>
                    <a:pt x="453390" y="364482"/>
                  </a:lnTo>
                  <a:lnTo>
                    <a:pt x="485775" y="355652"/>
                  </a:lnTo>
                  <a:lnTo>
                    <a:pt x="485775" y="367224"/>
                  </a:lnTo>
                  <a:lnTo>
                    <a:pt x="496570" y="367224"/>
                  </a:lnTo>
                  <a:lnTo>
                    <a:pt x="496570" y="458788"/>
                  </a:lnTo>
                  <a:cubicBezTo>
                    <a:pt x="496570" y="464606"/>
                    <a:pt x="498006" y="470057"/>
                    <a:pt x="500359" y="474980"/>
                  </a:cubicBezTo>
                  <a:lnTo>
                    <a:pt x="449601" y="474980"/>
                  </a:lnTo>
                  <a:cubicBezTo>
                    <a:pt x="451954" y="470057"/>
                    <a:pt x="453390" y="464606"/>
                    <a:pt x="453390" y="458788"/>
                  </a:cubicBezTo>
                  <a:close/>
                  <a:moveTo>
                    <a:pt x="636905" y="259274"/>
                  </a:moveTo>
                  <a:lnTo>
                    <a:pt x="636905" y="345634"/>
                  </a:lnTo>
                  <a:lnTo>
                    <a:pt x="507365" y="345634"/>
                  </a:lnTo>
                  <a:lnTo>
                    <a:pt x="507365" y="259274"/>
                  </a:lnTo>
                  <a:lnTo>
                    <a:pt x="528955" y="259274"/>
                  </a:lnTo>
                  <a:lnTo>
                    <a:pt x="528955" y="270069"/>
                  </a:lnTo>
                  <a:cubicBezTo>
                    <a:pt x="528955" y="287924"/>
                    <a:pt x="543485" y="302454"/>
                    <a:pt x="561340" y="302454"/>
                  </a:cubicBezTo>
                  <a:cubicBezTo>
                    <a:pt x="579195" y="302454"/>
                    <a:pt x="593725" y="287924"/>
                    <a:pt x="593725" y="270069"/>
                  </a:cubicBezTo>
                  <a:lnTo>
                    <a:pt x="593725" y="259274"/>
                  </a:lnTo>
                  <a:close/>
                  <a:moveTo>
                    <a:pt x="431800" y="64770"/>
                  </a:moveTo>
                  <a:cubicBezTo>
                    <a:pt x="431800" y="40956"/>
                    <a:pt x="451166" y="21590"/>
                    <a:pt x="474980" y="21590"/>
                  </a:cubicBezTo>
                  <a:cubicBezTo>
                    <a:pt x="498794" y="21590"/>
                    <a:pt x="518160" y="40956"/>
                    <a:pt x="518160" y="64770"/>
                  </a:cubicBezTo>
                  <a:cubicBezTo>
                    <a:pt x="518160" y="88022"/>
                    <a:pt x="499647" y="106914"/>
                    <a:pt x="476610" y="107788"/>
                  </a:cubicBezTo>
                  <a:lnTo>
                    <a:pt x="475174" y="107766"/>
                  </a:lnTo>
                  <a:lnTo>
                    <a:pt x="475174" y="107939"/>
                  </a:lnTo>
                  <a:cubicBezTo>
                    <a:pt x="475099" y="107928"/>
                    <a:pt x="475045" y="107950"/>
                    <a:pt x="474980" y="107950"/>
                  </a:cubicBezTo>
                  <a:cubicBezTo>
                    <a:pt x="451166" y="107950"/>
                    <a:pt x="431800" y="88584"/>
                    <a:pt x="431800" y="64770"/>
                  </a:cubicBezTo>
                  <a:close/>
                  <a:moveTo>
                    <a:pt x="299982" y="196728"/>
                  </a:moveTo>
                  <a:lnTo>
                    <a:pt x="398012" y="147719"/>
                  </a:lnTo>
                  <a:cubicBezTo>
                    <a:pt x="421771" y="135823"/>
                    <a:pt x="448392" y="129540"/>
                    <a:pt x="474980" y="129540"/>
                  </a:cubicBezTo>
                  <a:cubicBezTo>
                    <a:pt x="475908" y="129540"/>
                    <a:pt x="476804" y="129443"/>
                    <a:pt x="477722" y="129400"/>
                  </a:cubicBezTo>
                  <a:lnTo>
                    <a:pt x="496570" y="129734"/>
                  </a:lnTo>
                  <a:cubicBezTo>
                    <a:pt x="538239" y="129734"/>
                    <a:pt x="572135" y="163631"/>
                    <a:pt x="572135" y="205299"/>
                  </a:cubicBezTo>
                  <a:lnTo>
                    <a:pt x="572135" y="270069"/>
                  </a:lnTo>
                  <a:cubicBezTo>
                    <a:pt x="572135" y="276017"/>
                    <a:pt x="567288" y="280864"/>
                    <a:pt x="561340" y="280864"/>
                  </a:cubicBezTo>
                  <a:cubicBezTo>
                    <a:pt x="555392" y="280864"/>
                    <a:pt x="550545" y="276017"/>
                    <a:pt x="550545" y="270069"/>
                  </a:cubicBezTo>
                  <a:lnTo>
                    <a:pt x="550545" y="214378"/>
                  </a:lnTo>
                  <a:cubicBezTo>
                    <a:pt x="550545" y="191730"/>
                    <a:pt x="541769" y="170410"/>
                    <a:pt x="525824" y="154336"/>
                  </a:cubicBezTo>
                  <a:lnTo>
                    <a:pt x="510496" y="169535"/>
                  </a:lnTo>
                  <a:cubicBezTo>
                    <a:pt x="522402" y="181540"/>
                    <a:pt x="528955" y="197473"/>
                    <a:pt x="528955" y="214378"/>
                  </a:cubicBezTo>
                  <a:lnTo>
                    <a:pt x="528955" y="237684"/>
                  </a:lnTo>
                  <a:lnTo>
                    <a:pt x="485775" y="237684"/>
                  </a:lnTo>
                  <a:lnTo>
                    <a:pt x="485775" y="259080"/>
                  </a:lnTo>
                  <a:lnTo>
                    <a:pt x="464185" y="259080"/>
                  </a:lnTo>
                  <a:lnTo>
                    <a:pt x="464185" y="161925"/>
                  </a:lnTo>
                  <a:lnTo>
                    <a:pt x="440047" y="161925"/>
                  </a:lnTo>
                  <a:lnTo>
                    <a:pt x="313767" y="225065"/>
                  </a:lnTo>
                  <a:cubicBezTo>
                    <a:pt x="311630" y="226134"/>
                    <a:pt x="309244" y="226695"/>
                    <a:pt x="306869" y="226695"/>
                  </a:cubicBezTo>
                  <a:cubicBezTo>
                    <a:pt x="298374" y="226695"/>
                    <a:pt x="291465" y="219786"/>
                    <a:pt x="291465" y="210503"/>
                  </a:cubicBezTo>
                  <a:cubicBezTo>
                    <a:pt x="291465" y="204630"/>
                    <a:pt x="294725" y="199351"/>
                    <a:pt x="299982" y="196728"/>
                  </a:cubicBezTo>
                  <a:close/>
                  <a:moveTo>
                    <a:pt x="53975" y="194310"/>
                  </a:moveTo>
                  <a:cubicBezTo>
                    <a:pt x="53975" y="170496"/>
                    <a:pt x="73341" y="151130"/>
                    <a:pt x="97155" y="151130"/>
                  </a:cubicBezTo>
                  <a:cubicBezTo>
                    <a:pt x="120969" y="151130"/>
                    <a:pt x="140335" y="170496"/>
                    <a:pt x="140335" y="194310"/>
                  </a:cubicBezTo>
                  <a:cubicBezTo>
                    <a:pt x="140335" y="218124"/>
                    <a:pt x="120969" y="237490"/>
                    <a:pt x="97155" y="237490"/>
                  </a:cubicBezTo>
                  <a:cubicBezTo>
                    <a:pt x="73341" y="237490"/>
                    <a:pt x="53975" y="218124"/>
                    <a:pt x="53975" y="194310"/>
                  </a:cubicBezTo>
                  <a:close/>
                  <a:moveTo>
                    <a:pt x="97155" y="259080"/>
                  </a:moveTo>
                  <a:lnTo>
                    <a:pt x="142494" y="259080"/>
                  </a:lnTo>
                  <a:lnTo>
                    <a:pt x="269152" y="206303"/>
                  </a:lnTo>
                  <a:cubicBezTo>
                    <a:pt x="269476" y="206174"/>
                    <a:pt x="269864" y="206087"/>
                    <a:pt x="270220" y="205969"/>
                  </a:cubicBezTo>
                  <a:cubicBezTo>
                    <a:pt x="270005" y="207707"/>
                    <a:pt x="269875" y="209477"/>
                    <a:pt x="269875" y="211291"/>
                  </a:cubicBezTo>
                  <a:cubicBezTo>
                    <a:pt x="269875" y="220909"/>
                    <a:pt x="273653" y="229599"/>
                    <a:pt x="279688" y="236184"/>
                  </a:cubicBezTo>
                  <a:lnTo>
                    <a:pt x="107950" y="316995"/>
                  </a:lnTo>
                  <a:lnTo>
                    <a:pt x="107950" y="388620"/>
                  </a:lnTo>
                  <a:lnTo>
                    <a:pt x="21590" y="388620"/>
                  </a:lnTo>
                  <a:lnTo>
                    <a:pt x="21590" y="334645"/>
                  </a:lnTo>
                  <a:cubicBezTo>
                    <a:pt x="21590" y="292976"/>
                    <a:pt x="55486" y="259080"/>
                    <a:pt x="97155" y="259080"/>
                  </a:cubicBezTo>
                  <a:close/>
                  <a:moveTo>
                    <a:pt x="21590" y="410210"/>
                  </a:moveTo>
                  <a:lnTo>
                    <a:pt x="107950" y="410210"/>
                  </a:lnTo>
                  <a:lnTo>
                    <a:pt x="118745" y="410210"/>
                  </a:lnTo>
                  <a:lnTo>
                    <a:pt x="140335" y="410210"/>
                  </a:lnTo>
                  <a:cubicBezTo>
                    <a:pt x="158190" y="410210"/>
                    <a:pt x="172720" y="424740"/>
                    <a:pt x="172720" y="442595"/>
                  </a:cubicBezTo>
                  <a:lnTo>
                    <a:pt x="172720" y="528955"/>
                  </a:lnTo>
                  <a:lnTo>
                    <a:pt x="172720" y="545137"/>
                  </a:lnTo>
                  <a:cubicBezTo>
                    <a:pt x="172720" y="554075"/>
                    <a:pt x="165455" y="561340"/>
                    <a:pt x="156517" y="561340"/>
                  </a:cubicBezTo>
                  <a:cubicBezTo>
                    <a:pt x="152188" y="561340"/>
                    <a:pt x="148118" y="559656"/>
                    <a:pt x="145063" y="556601"/>
                  </a:cubicBezTo>
                  <a:cubicBezTo>
                    <a:pt x="141997" y="553535"/>
                    <a:pt x="140324" y="549466"/>
                    <a:pt x="140324" y="545137"/>
                  </a:cubicBezTo>
                  <a:lnTo>
                    <a:pt x="140335" y="474980"/>
                  </a:lnTo>
                  <a:cubicBezTo>
                    <a:pt x="140335" y="463073"/>
                    <a:pt x="130652" y="453390"/>
                    <a:pt x="118745" y="453390"/>
                  </a:cubicBezTo>
                  <a:lnTo>
                    <a:pt x="53975" y="453390"/>
                  </a:lnTo>
                  <a:cubicBezTo>
                    <a:pt x="36120" y="453390"/>
                    <a:pt x="21590" y="438860"/>
                    <a:pt x="21590" y="421005"/>
                  </a:cubicBezTo>
                  <a:close/>
                  <a:moveTo>
                    <a:pt x="75565" y="474980"/>
                  </a:moveTo>
                  <a:lnTo>
                    <a:pt x="118745" y="474980"/>
                  </a:lnTo>
                  <a:lnTo>
                    <a:pt x="118734" y="545126"/>
                  </a:lnTo>
                  <a:cubicBezTo>
                    <a:pt x="118734" y="552348"/>
                    <a:pt x="120818" y="559235"/>
                    <a:pt x="124585" y="565194"/>
                  </a:cubicBezTo>
                  <a:lnTo>
                    <a:pt x="75565" y="610360"/>
                  </a:lnTo>
                  <a:close/>
                  <a:moveTo>
                    <a:pt x="21590" y="631508"/>
                  </a:moveTo>
                  <a:lnTo>
                    <a:pt x="21590" y="463904"/>
                  </a:lnTo>
                  <a:cubicBezTo>
                    <a:pt x="30636" y="470759"/>
                    <a:pt x="41777" y="474980"/>
                    <a:pt x="53975" y="474980"/>
                  </a:cubicBezTo>
                  <a:lnTo>
                    <a:pt x="53975" y="631508"/>
                  </a:lnTo>
                  <a:cubicBezTo>
                    <a:pt x="53975" y="640435"/>
                    <a:pt x="46710" y="647700"/>
                    <a:pt x="37783" y="647700"/>
                  </a:cubicBezTo>
                  <a:cubicBezTo>
                    <a:pt x="28855" y="647700"/>
                    <a:pt x="21590" y="640435"/>
                    <a:pt x="21590" y="631508"/>
                  </a:cubicBezTo>
                  <a:close/>
                  <a:moveTo>
                    <a:pt x="647700" y="647700"/>
                  </a:moveTo>
                  <a:lnTo>
                    <a:pt x="71776" y="647700"/>
                  </a:lnTo>
                  <a:cubicBezTo>
                    <a:pt x="72801" y="645552"/>
                    <a:pt x="73611" y="643306"/>
                    <a:pt x="74226" y="640953"/>
                  </a:cubicBezTo>
                  <a:lnTo>
                    <a:pt x="140940" y="579476"/>
                  </a:lnTo>
                  <a:cubicBezTo>
                    <a:pt x="145786" y="581678"/>
                    <a:pt x="151044" y="582930"/>
                    <a:pt x="156517" y="582930"/>
                  </a:cubicBezTo>
                  <a:cubicBezTo>
                    <a:pt x="177362" y="582930"/>
                    <a:pt x="194310" y="565982"/>
                    <a:pt x="194310" y="545137"/>
                  </a:cubicBezTo>
                  <a:lnTo>
                    <a:pt x="194310" y="530294"/>
                  </a:lnTo>
                  <a:lnTo>
                    <a:pt x="230916" y="496570"/>
                  </a:lnTo>
                  <a:lnTo>
                    <a:pt x="647700" y="49657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" name="Полилиния: фигура 22">
              <a:extLst>
                <a:ext uri="{FF2B5EF4-FFF2-40B4-BE49-F238E27FC236}">
                  <a16:creationId xmlns:a16="http://schemas.microsoft.com/office/drawing/2014/main" id="{D17A82A1-2E23-CC48-A487-BDCE51D07C94}"/>
                </a:ext>
              </a:extLst>
            </p:cNvPr>
            <p:cNvSpPr/>
            <p:nvPr/>
          </p:nvSpPr>
          <p:spPr>
            <a:xfrm>
              <a:off x="7625747" y="170535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" name="Полилиния: фигура 23">
              <a:extLst>
                <a:ext uri="{FF2B5EF4-FFF2-40B4-BE49-F238E27FC236}">
                  <a16:creationId xmlns:a16="http://schemas.microsoft.com/office/drawing/2014/main" id="{ACC9CDE6-2D9E-254E-AA79-6A738CA7D5EE}"/>
                </a:ext>
              </a:extLst>
            </p:cNvPr>
            <p:cNvSpPr/>
            <p:nvPr/>
          </p:nvSpPr>
          <p:spPr>
            <a:xfrm>
              <a:off x="7582567" y="170535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" name="Полилиния: фигура 24">
              <a:extLst>
                <a:ext uri="{FF2B5EF4-FFF2-40B4-BE49-F238E27FC236}">
                  <a16:creationId xmlns:a16="http://schemas.microsoft.com/office/drawing/2014/main" id="{EC569B09-D50F-BE4A-8291-A6E9B3E60EC6}"/>
                </a:ext>
              </a:extLst>
            </p:cNvPr>
            <p:cNvSpPr/>
            <p:nvPr/>
          </p:nvSpPr>
          <p:spPr>
            <a:xfrm>
              <a:off x="7539387" y="170535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98" name="Рисунок 7">
            <a:extLst>
              <a:ext uri="{FF2B5EF4-FFF2-40B4-BE49-F238E27FC236}">
                <a16:creationId xmlns:a16="http://schemas.microsoft.com/office/drawing/2014/main" id="{9160D54E-C76A-AE41-8313-E68C1E785103}"/>
              </a:ext>
            </a:extLst>
          </p:cNvPr>
          <p:cNvGrpSpPr/>
          <p:nvPr/>
        </p:nvGrpSpPr>
        <p:grpSpPr>
          <a:xfrm>
            <a:off x="7285077" y="5220533"/>
            <a:ext cx="294696" cy="202605"/>
            <a:chOff x="8253056" y="1524624"/>
            <a:chExt cx="356583" cy="245151"/>
          </a:xfrm>
        </p:grpSpPr>
        <p:grpSp>
          <p:nvGrpSpPr>
            <p:cNvPr id="199" name="Рисунок 7">
              <a:extLst>
                <a:ext uri="{FF2B5EF4-FFF2-40B4-BE49-F238E27FC236}">
                  <a16:creationId xmlns:a16="http://schemas.microsoft.com/office/drawing/2014/main" id="{4F64F4F8-86C5-4642-84ED-B2D296D94AD8}"/>
                </a:ext>
              </a:extLst>
            </p:cNvPr>
            <p:cNvGrpSpPr/>
            <p:nvPr/>
          </p:nvGrpSpPr>
          <p:grpSpPr>
            <a:xfrm>
              <a:off x="8253056" y="1524624"/>
              <a:ext cx="356583" cy="245151"/>
              <a:chOff x="8253056" y="1524624"/>
              <a:chExt cx="356583" cy="245151"/>
            </a:xfrm>
            <a:solidFill>
              <a:srgbClr val="D3A06C"/>
            </a:solidFill>
          </p:grpSpPr>
          <p:sp>
            <p:nvSpPr>
              <p:cNvPr id="219" name="Полилиния: фигура 27">
                <a:extLst>
                  <a:ext uri="{FF2B5EF4-FFF2-40B4-BE49-F238E27FC236}">
                    <a16:creationId xmlns:a16="http://schemas.microsoft.com/office/drawing/2014/main" id="{BD3A6A14-3312-D546-BA44-34B2AF1AD7FE}"/>
                  </a:ext>
                </a:extLst>
              </p:cNvPr>
              <p:cNvSpPr/>
              <p:nvPr/>
            </p:nvSpPr>
            <p:spPr>
              <a:xfrm>
                <a:off x="8253056" y="1569197"/>
                <a:ext cx="122575" cy="200578"/>
              </a:xfrm>
              <a:custGeom>
                <a:avLst/>
                <a:gdLst>
                  <a:gd name="connsiteX0" fmla="*/ 122575 w 122575"/>
                  <a:gd name="connsiteY0" fmla="*/ 0 h 200578"/>
                  <a:gd name="connsiteX1" fmla="*/ 44573 w 122575"/>
                  <a:gd name="connsiteY1" fmla="*/ 200578 h 200578"/>
                  <a:gd name="connsiteX2" fmla="*/ 0 w 122575"/>
                  <a:gd name="connsiteY2" fmla="*/ 200578 h 200578"/>
                  <a:gd name="connsiteX3" fmla="*/ 78003 w 122575"/>
                  <a:gd name="connsiteY3" fmla="*/ 0 h 200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575" h="200578">
                    <a:moveTo>
                      <a:pt x="122575" y="0"/>
                    </a:moveTo>
                    <a:lnTo>
                      <a:pt x="44573" y="200578"/>
                    </a:lnTo>
                    <a:lnTo>
                      <a:pt x="0" y="200578"/>
                    </a:lnTo>
                    <a:lnTo>
                      <a:pt x="78003" y="0"/>
                    </a:lnTo>
                    <a:close/>
                  </a:path>
                </a:pathLst>
              </a:custGeom>
              <a:solidFill>
                <a:srgbClr val="D3A06C"/>
              </a:solidFill>
              <a:ln w="13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0" name="Полилиния: фигура 28">
                <a:extLst>
                  <a:ext uri="{FF2B5EF4-FFF2-40B4-BE49-F238E27FC236}">
                    <a16:creationId xmlns:a16="http://schemas.microsoft.com/office/drawing/2014/main" id="{312462B0-1484-C14D-9C5C-B725FE9F91EA}"/>
                  </a:ext>
                </a:extLst>
              </p:cNvPr>
              <p:cNvSpPr/>
              <p:nvPr/>
            </p:nvSpPr>
            <p:spPr>
              <a:xfrm>
                <a:off x="8409061" y="1569197"/>
                <a:ext cx="44573" cy="200578"/>
              </a:xfrm>
              <a:custGeom>
                <a:avLst/>
                <a:gdLst>
                  <a:gd name="connsiteX0" fmla="*/ 0 w 44572"/>
                  <a:gd name="connsiteY0" fmla="*/ 0 h 200578"/>
                  <a:gd name="connsiteX1" fmla="*/ 44573 w 44572"/>
                  <a:gd name="connsiteY1" fmla="*/ 0 h 200578"/>
                  <a:gd name="connsiteX2" fmla="*/ 44573 w 44572"/>
                  <a:gd name="connsiteY2" fmla="*/ 200578 h 200578"/>
                  <a:gd name="connsiteX3" fmla="*/ 0 w 44572"/>
                  <a:gd name="connsiteY3" fmla="*/ 200578 h 200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572" h="200578">
                    <a:moveTo>
                      <a:pt x="0" y="0"/>
                    </a:moveTo>
                    <a:lnTo>
                      <a:pt x="44573" y="0"/>
                    </a:lnTo>
                    <a:lnTo>
                      <a:pt x="44573" y="200578"/>
                    </a:lnTo>
                    <a:lnTo>
                      <a:pt x="0" y="200578"/>
                    </a:lnTo>
                    <a:close/>
                  </a:path>
                </a:pathLst>
              </a:custGeom>
              <a:solidFill>
                <a:srgbClr val="D3A06C"/>
              </a:solidFill>
              <a:ln w="13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1" name="Полилиния: фигура 29">
                <a:extLst>
                  <a:ext uri="{FF2B5EF4-FFF2-40B4-BE49-F238E27FC236}">
                    <a16:creationId xmlns:a16="http://schemas.microsoft.com/office/drawing/2014/main" id="{02F908AD-DD76-E64B-8207-1A658F602991}"/>
                  </a:ext>
                </a:extLst>
              </p:cNvPr>
              <p:cNvSpPr/>
              <p:nvPr/>
            </p:nvSpPr>
            <p:spPr>
              <a:xfrm>
                <a:off x="8487064" y="1569197"/>
                <a:ext cx="122575" cy="200578"/>
              </a:xfrm>
              <a:custGeom>
                <a:avLst/>
                <a:gdLst>
                  <a:gd name="connsiteX0" fmla="*/ 44573 w 122575"/>
                  <a:gd name="connsiteY0" fmla="*/ 0 h 200578"/>
                  <a:gd name="connsiteX1" fmla="*/ 122575 w 122575"/>
                  <a:gd name="connsiteY1" fmla="*/ 200578 h 200578"/>
                  <a:gd name="connsiteX2" fmla="*/ 78003 w 122575"/>
                  <a:gd name="connsiteY2" fmla="*/ 200578 h 200578"/>
                  <a:gd name="connsiteX3" fmla="*/ 0 w 122575"/>
                  <a:gd name="connsiteY3" fmla="*/ 0 h 200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575" h="200578">
                    <a:moveTo>
                      <a:pt x="44573" y="0"/>
                    </a:moveTo>
                    <a:lnTo>
                      <a:pt x="122575" y="200578"/>
                    </a:lnTo>
                    <a:lnTo>
                      <a:pt x="78003" y="2005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A06C"/>
              </a:solidFill>
              <a:ln w="13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2" name="Полилиния: фигура 30">
                <a:extLst>
                  <a:ext uri="{FF2B5EF4-FFF2-40B4-BE49-F238E27FC236}">
                    <a16:creationId xmlns:a16="http://schemas.microsoft.com/office/drawing/2014/main" id="{1E4640D1-5BFB-C344-B74B-CDCD5A2FFD93}"/>
                  </a:ext>
                </a:extLst>
              </p:cNvPr>
              <p:cNvSpPr/>
              <p:nvPr/>
            </p:nvSpPr>
            <p:spPr>
              <a:xfrm>
                <a:off x="8331058" y="1524624"/>
                <a:ext cx="200578" cy="44573"/>
              </a:xfrm>
              <a:custGeom>
                <a:avLst/>
                <a:gdLst>
                  <a:gd name="connsiteX0" fmla="*/ 200578 w 200578"/>
                  <a:gd name="connsiteY0" fmla="*/ 0 h 44572"/>
                  <a:gd name="connsiteX1" fmla="*/ 200578 w 200578"/>
                  <a:gd name="connsiteY1" fmla="*/ 44573 h 44572"/>
                  <a:gd name="connsiteX2" fmla="*/ 0 w 200578"/>
                  <a:gd name="connsiteY2" fmla="*/ 44573 h 44572"/>
                  <a:gd name="connsiteX3" fmla="*/ 0 w 200578"/>
                  <a:gd name="connsiteY3" fmla="*/ 0 h 4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0578" h="44572">
                    <a:moveTo>
                      <a:pt x="200578" y="0"/>
                    </a:moveTo>
                    <a:lnTo>
                      <a:pt x="200578" y="44573"/>
                    </a:lnTo>
                    <a:lnTo>
                      <a:pt x="0" y="445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A06C"/>
              </a:solidFill>
              <a:ln w="13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200" name="Полилиния: фигура 31">
              <a:extLst>
                <a:ext uri="{FF2B5EF4-FFF2-40B4-BE49-F238E27FC236}">
                  <a16:creationId xmlns:a16="http://schemas.microsoft.com/office/drawing/2014/main" id="{A4F938D1-E149-954A-B06C-F7D0903FCB73}"/>
                </a:ext>
              </a:extLst>
            </p:cNvPr>
            <p:cNvSpPr/>
            <p:nvPr/>
          </p:nvSpPr>
          <p:spPr>
            <a:xfrm>
              <a:off x="8219626" y="1480051"/>
              <a:ext cx="423443" cy="44573"/>
            </a:xfrm>
            <a:custGeom>
              <a:avLst/>
              <a:gdLst>
                <a:gd name="connsiteX0" fmla="*/ 423443 w 423442"/>
                <a:gd name="connsiteY0" fmla="*/ 0 h 44572"/>
                <a:gd name="connsiteX1" fmla="*/ 423443 w 423442"/>
                <a:gd name="connsiteY1" fmla="*/ 44573 h 44572"/>
                <a:gd name="connsiteX2" fmla="*/ 0 w 423442"/>
                <a:gd name="connsiteY2" fmla="*/ 44573 h 44572"/>
                <a:gd name="connsiteX3" fmla="*/ 0 w 423442"/>
                <a:gd name="connsiteY3" fmla="*/ 0 h 4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442" h="44572">
                  <a:moveTo>
                    <a:pt x="423443" y="0"/>
                  </a:moveTo>
                  <a:lnTo>
                    <a:pt x="423443" y="44573"/>
                  </a:lnTo>
                  <a:lnTo>
                    <a:pt x="0" y="445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1" name="Полилиния: фигура 32">
              <a:extLst>
                <a:ext uri="{FF2B5EF4-FFF2-40B4-BE49-F238E27FC236}">
                  <a16:creationId xmlns:a16="http://schemas.microsoft.com/office/drawing/2014/main" id="{B160A23D-5C0B-D84A-94ED-2FF077C33BB7}"/>
                </a:ext>
              </a:extLst>
            </p:cNvPr>
            <p:cNvSpPr/>
            <p:nvPr/>
          </p:nvSpPr>
          <p:spPr>
            <a:xfrm>
              <a:off x="8219626" y="1101181"/>
              <a:ext cx="423443" cy="89146"/>
            </a:xfrm>
            <a:custGeom>
              <a:avLst/>
              <a:gdLst>
                <a:gd name="connsiteX0" fmla="*/ 267437 w 423442"/>
                <a:gd name="connsiteY0" fmla="*/ 0 h 89145"/>
                <a:gd name="connsiteX1" fmla="*/ 312010 w 423442"/>
                <a:gd name="connsiteY1" fmla="*/ 44573 h 89145"/>
                <a:gd name="connsiteX2" fmla="*/ 423443 w 423442"/>
                <a:gd name="connsiteY2" fmla="*/ 44573 h 89145"/>
                <a:gd name="connsiteX3" fmla="*/ 423443 w 423442"/>
                <a:gd name="connsiteY3" fmla="*/ 89146 h 89145"/>
                <a:gd name="connsiteX4" fmla="*/ 0 w 423442"/>
                <a:gd name="connsiteY4" fmla="*/ 89146 h 89145"/>
                <a:gd name="connsiteX5" fmla="*/ 0 w 423442"/>
                <a:gd name="connsiteY5" fmla="*/ 44573 h 89145"/>
                <a:gd name="connsiteX6" fmla="*/ 111432 w 423442"/>
                <a:gd name="connsiteY6" fmla="*/ 44573 h 89145"/>
                <a:gd name="connsiteX7" fmla="*/ 156005 w 423442"/>
                <a:gd name="connsiteY7" fmla="*/ 0 h 8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442" h="89145">
                  <a:moveTo>
                    <a:pt x="267437" y="0"/>
                  </a:moveTo>
                  <a:lnTo>
                    <a:pt x="312010" y="44573"/>
                  </a:lnTo>
                  <a:lnTo>
                    <a:pt x="423443" y="44573"/>
                  </a:lnTo>
                  <a:lnTo>
                    <a:pt x="423443" y="89146"/>
                  </a:lnTo>
                  <a:lnTo>
                    <a:pt x="0" y="89146"/>
                  </a:lnTo>
                  <a:lnTo>
                    <a:pt x="0" y="44573"/>
                  </a:lnTo>
                  <a:lnTo>
                    <a:pt x="111432" y="44573"/>
                  </a:lnTo>
                  <a:lnTo>
                    <a:pt x="15600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2" name="Полилиния: фигура 33">
              <a:extLst>
                <a:ext uri="{FF2B5EF4-FFF2-40B4-BE49-F238E27FC236}">
                  <a16:creationId xmlns:a16="http://schemas.microsoft.com/office/drawing/2014/main" id="{CE8AAE9C-E651-2247-AFE3-3E91CC76D5D9}"/>
                </a:ext>
              </a:extLst>
            </p:cNvPr>
            <p:cNvSpPr/>
            <p:nvPr/>
          </p:nvSpPr>
          <p:spPr>
            <a:xfrm>
              <a:off x="8241913" y="1190327"/>
              <a:ext cx="378870" cy="289724"/>
            </a:xfrm>
            <a:custGeom>
              <a:avLst/>
              <a:gdLst>
                <a:gd name="connsiteX0" fmla="*/ 318698 w 378869"/>
                <a:gd name="connsiteY0" fmla="*/ 40117 h 289723"/>
                <a:gd name="connsiteX1" fmla="*/ 334965 w 378869"/>
                <a:gd name="connsiteY1" fmla="*/ 33430 h 289723"/>
                <a:gd name="connsiteX2" fmla="*/ 352350 w 378869"/>
                <a:gd name="connsiteY2" fmla="*/ 41233 h 289723"/>
                <a:gd name="connsiteX3" fmla="*/ 378870 w 378869"/>
                <a:gd name="connsiteY3" fmla="*/ 71538 h 289723"/>
                <a:gd name="connsiteX4" fmla="*/ 378870 w 378869"/>
                <a:gd name="connsiteY4" fmla="*/ 0 h 289723"/>
                <a:gd name="connsiteX5" fmla="*/ 0 w 378869"/>
                <a:gd name="connsiteY5" fmla="*/ 0 h 289723"/>
                <a:gd name="connsiteX6" fmla="*/ 0 w 378869"/>
                <a:gd name="connsiteY6" fmla="*/ 289724 h 289723"/>
                <a:gd name="connsiteX7" fmla="*/ 378870 w 378869"/>
                <a:gd name="connsiteY7" fmla="*/ 289724 h 289723"/>
                <a:gd name="connsiteX8" fmla="*/ 378870 w 378869"/>
                <a:gd name="connsiteY8" fmla="*/ 150434 h 289723"/>
                <a:gd name="connsiteX9" fmla="*/ 372629 w 378869"/>
                <a:gd name="connsiteY9" fmla="*/ 142631 h 289723"/>
                <a:gd name="connsiteX10" fmla="*/ 317028 w 378869"/>
                <a:gd name="connsiteY10" fmla="*/ 73210 h 289723"/>
                <a:gd name="connsiteX11" fmla="*/ 312010 w 378869"/>
                <a:gd name="connsiteY11" fmla="*/ 58833 h 289723"/>
                <a:gd name="connsiteX12" fmla="*/ 312010 w 378869"/>
                <a:gd name="connsiteY12" fmla="*/ 56385 h 289723"/>
                <a:gd name="connsiteX13" fmla="*/ 318698 w 378869"/>
                <a:gd name="connsiteY13" fmla="*/ 40117 h 289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8869" h="289723">
                  <a:moveTo>
                    <a:pt x="318698" y="40117"/>
                  </a:moveTo>
                  <a:cubicBezTo>
                    <a:pt x="322931" y="35992"/>
                    <a:pt x="328617" y="33430"/>
                    <a:pt x="334965" y="33430"/>
                  </a:cubicBezTo>
                  <a:cubicBezTo>
                    <a:pt x="341653" y="33430"/>
                    <a:pt x="347894" y="36324"/>
                    <a:pt x="352350" y="41233"/>
                  </a:cubicBezTo>
                  <a:lnTo>
                    <a:pt x="378870" y="71538"/>
                  </a:lnTo>
                  <a:lnTo>
                    <a:pt x="378870" y="0"/>
                  </a:lnTo>
                  <a:lnTo>
                    <a:pt x="0" y="0"/>
                  </a:lnTo>
                  <a:lnTo>
                    <a:pt x="0" y="289724"/>
                  </a:lnTo>
                  <a:lnTo>
                    <a:pt x="378870" y="289724"/>
                  </a:lnTo>
                  <a:lnTo>
                    <a:pt x="378870" y="150434"/>
                  </a:lnTo>
                  <a:lnTo>
                    <a:pt x="372629" y="142631"/>
                  </a:lnTo>
                  <a:lnTo>
                    <a:pt x="317028" y="73210"/>
                  </a:lnTo>
                  <a:cubicBezTo>
                    <a:pt x="313795" y="69091"/>
                    <a:pt x="312010" y="63965"/>
                    <a:pt x="312010" y="58833"/>
                  </a:cubicBezTo>
                  <a:lnTo>
                    <a:pt x="312010" y="56385"/>
                  </a:lnTo>
                  <a:cubicBezTo>
                    <a:pt x="312010" y="50036"/>
                    <a:pt x="314573" y="44350"/>
                    <a:pt x="318698" y="40117"/>
                  </a:cubicBezTo>
                  <a:close/>
                </a:path>
              </a:pathLst>
            </a:custGeom>
            <a:solidFill>
              <a:srgbClr val="E6E9ED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" name="Полилиния: фигура 34">
              <a:extLst>
                <a:ext uri="{FF2B5EF4-FFF2-40B4-BE49-F238E27FC236}">
                  <a16:creationId xmlns:a16="http://schemas.microsoft.com/office/drawing/2014/main" id="{C9D7A99E-BB11-6C48-B904-42A8E3DF546A}"/>
                </a:ext>
              </a:extLst>
            </p:cNvPr>
            <p:cNvSpPr/>
            <p:nvPr/>
          </p:nvSpPr>
          <p:spPr>
            <a:xfrm>
              <a:off x="8520493" y="1324046"/>
              <a:ext cx="55716" cy="111432"/>
            </a:xfrm>
            <a:custGeom>
              <a:avLst/>
              <a:gdLst>
                <a:gd name="connsiteX0" fmla="*/ 0 w 55716"/>
                <a:gd name="connsiteY0" fmla="*/ 0 h 111432"/>
                <a:gd name="connsiteX1" fmla="*/ 55716 w 55716"/>
                <a:gd name="connsiteY1" fmla="*/ 55716 h 111432"/>
                <a:gd name="connsiteX2" fmla="*/ 0 w 55716"/>
                <a:gd name="connsiteY2" fmla="*/ 111432 h 11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716" h="111432">
                  <a:moveTo>
                    <a:pt x="0" y="0"/>
                  </a:moveTo>
                  <a:cubicBezTo>
                    <a:pt x="30753" y="0"/>
                    <a:pt x="55716" y="24964"/>
                    <a:pt x="55716" y="55716"/>
                  </a:cubicBezTo>
                  <a:cubicBezTo>
                    <a:pt x="55716" y="86469"/>
                    <a:pt x="30753" y="111432"/>
                    <a:pt x="0" y="111432"/>
                  </a:cubicBezTo>
                  <a:close/>
                </a:path>
              </a:pathLst>
            </a:custGeom>
            <a:solidFill>
              <a:srgbClr val="FCD770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4" name="Полилиния: фигура 35">
              <a:extLst>
                <a:ext uri="{FF2B5EF4-FFF2-40B4-BE49-F238E27FC236}">
                  <a16:creationId xmlns:a16="http://schemas.microsoft.com/office/drawing/2014/main" id="{C78490FF-8812-0241-B61F-7FA761974519}"/>
                </a:ext>
              </a:extLst>
            </p:cNvPr>
            <p:cNvSpPr/>
            <p:nvPr/>
          </p:nvSpPr>
          <p:spPr>
            <a:xfrm>
              <a:off x="8464777" y="1379762"/>
              <a:ext cx="55716" cy="55716"/>
            </a:xfrm>
            <a:custGeom>
              <a:avLst/>
              <a:gdLst>
                <a:gd name="connsiteX0" fmla="*/ 55716 w 55716"/>
                <a:gd name="connsiteY0" fmla="*/ 0 h 55716"/>
                <a:gd name="connsiteX1" fmla="*/ 55716 w 55716"/>
                <a:gd name="connsiteY1" fmla="*/ 55716 h 55716"/>
                <a:gd name="connsiteX2" fmla="*/ 0 w 55716"/>
                <a:gd name="connsiteY2" fmla="*/ 0 h 5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716" h="55716">
                  <a:moveTo>
                    <a:pt x="55716" y="0"/>
                  </a:moveTo>
                  <a:lnTo>
                    <a:pt x="55716" y="55716"/>
                  </a:lnTo>
                  <a:cubicBezTo>
                    <a:pt x="24964" y="55716"/>
                    <a:pt x="0" y="30753"/>
                    <a:pt x="0" y="0"/>
                  </a:cubicBezTo>
                  <a:close/>
                </a:path>
              </a:pathLst>
            </a:custGeom>
            <a:solidFill>
              <a:srgbClr val="FFC729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" name="Полилиния: фигура 36">
              <a:extLst>
                <a:ext uri="{FF2B5EF4-FFF2-40B4-BE49-F238E27FC236}">
                  <a16:creationId xmlns:a16="http://schemas.microsoft.com/office/drawing/2014/main" id="{08EA7668-4B20-094F-82BA-6A7FEE1AFE15}"/>
                </a:ext>
              </a:extLst>
            </p:cNvPr>
            <p:cNvSpPr/>
            <p:nvPr/>
          </p:nvSpPr>
          <p:spPr>
            <a:xfrm>
              <a:off x="8464777" y="1324046"/>
              <a:ext cx="55716" cy="55716"/>
            </a:xfrm>
            <a:custGeom>
              <a:avLst/>
              <a:gdLst>
                <a:gd name="connsiteX0" fmla="*/ 55716 w 55716"/>
                <a:gd name="connsiteY0" fmla="*/ 0 h 55716"/>
                <a:gd name="connsiteX1" fmla="*/ 55716 w 55716"/>
                <a:gd name="connsiteY1" fmla="*/ 55716 h 55716"/>
                <a:gd name="connsiteX2" fmla="*/ 0 w 55716"/>
                <a:gd name="connsiteY2" fmla="*/ 55716 h 55716"/>
                <a:gd name="connsiteX3" fmla="*/ 55716 w 55716"/>
                <a:gd name="connsiteY3" fmla="*/ 0 h 5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16" h="55716">
                  <a:moveTo>
                    <a:pt x="55716" y="0"/>
                  </a:moveTo>
                  <a:lnTo>
                    <a:pt x="55716" y="55716"/>
                  </a:lnTo>
                  <a:lnTo>
                    <a:pt x="0" y="55716"/>
                  </a:lnTo>
                  <a:cubicBezTo>
                    <a:pt x="0" y="24964"/>
                    <a:pt x="24964" y="0"/>
                    <a:pt x="55716" y="0"/>
                  </a:cubicBezTo>
                  <a:close/>
                </a:path>
              </a:pathLst>
            </a:custGeom>
            <a:solidFill>
              <a:srgbClr val="EF7385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" name="Полилиния: фигура 37">
              <a:extLst>
                <a:ext uri="{FF2B5EF4-FFF2-40B4-BE49-F238E27FC236}">
                  <a16:creationId xmlns:a16="http://schemas.microsoft.com/office/drawing/2014/main" id="{6FAE9BDF-9754-864F-8776-041F14CC451E}"/>
                </a:ext>
              </a:extLst>
            </p:cNvPr>
            <p:cNvSpPr/>
            <p:nvPr/>
          </p:nvSpPr>
          <p:spPr>
            <a:xfrm>
              <a:off x="8709928" y="1480051"/>
              <a:ext cx="133719" cy="289724"/>
            </a:xfrm>
            <a:custGeom>
              <a:avLst/>
              <a:gdLst>
                <a:gd name="connsiteX0" fmla="*/ 66859 w 133718"/>
                <a:gd name="connsiteY0" fmla="*/ 0 h 289723"/>
                <a:gd name="connsiteX1" fmla="*/ 0 w 133718"/>
                <a:gd name="connsiteY1" fmla="*/ 0 h 289723"/>
                <a:gd name="connsiteX2" fmla="*/ 0 w 133718"/>
                <a:gd name="connsiteY2" fmla="*/ 289724 h 289723"/>
                <a:gd name="connsiteX3" fmla="*/ 133719 w 133718"/>
                <a:gd name="connsiteY3" fmla="*/ 289724 h 289723"/>
                <a:gd name="connsiteX4" fmla="*/ 133719 w 133718"/>
                <a:gd name="connsiteY4" fmla="*/ 0 h 289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18" h="289723">
                  <a:moveTo>
                    <a:pt x="66859" y="0"/>
                  </a:moveTo>
                  <a:lnTo>
                    <a:pt x="0" y="0"/>
                  </a:lnTo>
                  <a:lnTo>
                    <a:pt x="0" y="289724"/>
                  </a:lnTo>
                  <a:lnTo>
                    <a:pt x="133719" y="289724"/>
                  </a:lnTo>
                  <a:lnTo>
                    <a:pt x="133719" y="0"/>
                  </a:lnTo>
                  <a:close/>
                </a:path>
              </a:pathLst>
            </a:custGeom>
            <a:solidFill>
              <a:srgbClr val="CF9E76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" name="Полилиния: фигура 38">
              <a:extLst>
                <a:ext uri="{FF2B5EF4-FFF2-40B4-BE49-F238E27FC236}">
                  <a16:creationId xmlns:a16="http://schemas.microsoft.com/office/drawing/2014/main" id="{3110C127-EBFB-5342-AC05-D41BE550A8A8}"/>
                </a:ext>
              </a:extLst>
            </p:cNvPr>
            <p:cNvSpPr/>
            <p:nvPr/>
          </p:nvSpPr>
          <p:spPr>
            <a:xfrm>
              <a:off x="8614542" y="1299975"/>
              <a:ext cx="273009" cy="179685"/>
            </a:xfrm>
            <a:custGeom>
              <a:avLst/>
              <a:gdLst>
                <a:gd name="connsiteX0" fmla="*/ 172834 w 273009"/>
                <a:gd name="connsiteY0" fmla="*/ 22286 h 179684"/>
                <a:gd name="connsiteX1" fmla="*/ 195675 w 273009"/>
                <a:gd name="connsiteY1" fmla="*/ 1784 h 179684"/>
                <a:gd name="connsiteX2" fmla="*/ 244927 w 273009"/>
                <a:gd name="connsiteY2" fmla="*/ 8803 h 179684"/>
                <a:gd name="connsiteX3" fmla="*/ 273678 w 273009"/>
                <a:gd name="connsiteY3" fmla="*/ 41901 h 179684"/>
                <a:gd name="connsiteX4" fmla="*/ 273678 w 273009"/>
                <a:gd name="connsiteY4" fmla="*/ 113217 h 179684"/>
                <a:gd name="connsiteX5" fmla="*/ 229105 w 273009"/>
                <a:gd name="connsiteY5" fmla="*/ 113217 h 179684"/>
                <a:gd name="connsiteX6" fmla="*/ 229105 w 273009"/>
                <a:gd name="connsiteY6" fmla="*/ 180076 h 179684"/>
                <a:gd name="connsiteX7" fmla="*/ 95386 w 273009"/>
                <a:gd name="connsiteY7" fmla="*/ 180076 h 179684"/>
                <a:gd name="connsiteX8" fmla="*/ 95386 w 273009"/>
                <a:gd name="connsiteY8" fmla="*/ 68644 h 179684"/>
                <a:gd name="connsiteX9" fmla="*/ 39224 w 273009"/>
                <a:gd name="connsiteY9" fmla="*/ 68644 h 179684"/>
                <a:gd name="connsiteX10" fmla="*/ 21839 w 273009"/>
                <a:gd name="connsiteY10" fmla="*/ 60286 h 179684"/>
                <a:gd name="connsiteX11" fmla="*/ 6240 w 273009"/>
                <a:gd name="connsiteY11" fmla="*/ 40786 h 179684"/>
                <a:gd name="connsiteX12" fmla="*/ 0 w 273009"/>
                <a:gd name="connsiteY12" fmla="*/ 32983 h 179684"/>
                <a:gd name="connsiteX13" fmla="*/ 39561 w 273009"/>
                <a:gd name="connsiteY13" fmla="*/ 0 h 179684"/>
                <a:gd name="connsiteX14" fmla="*/ 50813 w 273009"/>
                <a:gd name="connsiteY14" fmla="*/ 12928 h 179684"/>
                <a:gd name="connsiteX15" fmla="*/ 128816 w 273009"/>
                <a:gd name="connsiteY15" fmla="*/ 1784 h 179684"/>
                <a:gd name="connsiteX16" fmla="*/ 151657 w 273009"/>
                <a:gd name="connsiteY16" fmla="*/ 22286 h 17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3009" h="179684">
                  <a:moveTo>
                    <a:pt x="172834" y="22286"/>
                  </a:moveTo>
                  <a:cubicBezTo>
                    <a:pt x="188096" y="17052"/>
                    <a:pt x="195675" y="1784"/>
                    <a:pt x="195675" y="1784"/>
                  </a:cubicBezTo>
                  <a:lnTo>
                    <a:pt x="244927" y="8803"/>
                  </a:lnTo>
                  <a:cubicBezTo>
                    <a:pt x="261419" y="11143"/>
                    <a:pt x="273678" y="25295"/>
                    <a:pt x="273678" y="41901"/>
                  </a:cubicBezTo>
                  <a:lnTo>
                    <a:pt x="273678" y="113217"/>
                  </a:lnTo>
                  <a:lnTo>
                    <a:pt x="229105" y="113217"/>
                  </a:lnTo>
                  <a:lnTo>
                    <a:pt x="229105" y="180076"/>
                  </a:lnTo>
                  <a:lnTo>
                    <a:pt x="95386" y="180076"/>
                  </a:lnTo>
                  <a:lnTo>
                    <a:pt x="95386" y="68644"/>
                  </a:lnTo>
                  <a:lnTo>
                    <a:pt x="39224" y="68644"/>
                  </a:lnTo>
                  <a:cubicBezTo>
                    <a:pt x="32428" y="68644"/>
                    <a:pt x="26072" y="65526"/>
                    <a:pt x="21839" y="60286"/>
                  </a:cubicBezTo>
                  <a:lnTo>
                    <a:pt x="6240" y="40786"/>
                  </a:lnTo>
                  <a:lnTo>
                    <a:pt x="0" y="32983"/>
                  </a:lnTo>
                  <a:lnTo>
                    <a:pt x="39561" y="0"/>
                  </a:lnTo>
                  <a:lnTo>
                    <a:pt x="50813" y="12928"/>
                  </a:lnTo>
                  <a:lnTo>
                    <a:pt x="128816" y="1784"/>
                  </a:lnTo>
                  <a:cubicBezTo>
                    <a:pt x="128816" y="1784"/>
                    <a:pt x="136395" y="17052"/>
                    <a:pt x="151657" y="22286"/>
                  </a:cubicBezTo>
                  <a:close/>
                </a:path>
              </a:pathLst>
            </a:custGeom>
            <a:solidFill>
              <a:srgbClr val="E6E9ED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" name="Полилиния: фигура 39">
              <a:extLst>
                <a:ext uri="{FF2B5EF4-FFF2-40B4-BE49-F238E27FC236}">
                  <a16:creationId xmlns:a16="http://schemas.microsoft.com/office/drawing/2014/main" id="{D8E60D28-CEE5-5040-B774-09D9BF1DD13B}"/>
                </a:ext>
              </a:extLst>
            </p:cNvPr>
            <p:cNvSpPr/>
            <p:nvPr/>
          </p:nvSpPr>
          <p:spPr>
            <a:xfrm>
              <a:off x="8754501" y="1322261"/>
              <a:ext cx="44573" cy="112825"/>
            </a:xfrm>
            <a:custGeom>
              <a:avLst/>
              <a:gdLst>
                <a:gd name="connsiteX0" fmla="*/ 33430 w 44572"/>
                <a:gd name="connsiteY0" fmla="*/ 1784 h 112825"/>
                <a:gd name="connsiteX1" fmla="*/ 44573 w 44572"/>
                <a:gd name="connsiteY1" fmla="*/ 90930 h 112825"/>
                <a:gd name="connsiteX2" fmla="*/ 22286 w 44572"/>
                <a:gd name="connsiteY2" fmla="*/ 113217 h 112825"/>
                <a:gd name="connsiteX3" fmla="*/ 0 w 44572"/>
                <a:gd name="connsiteY3" fmla="*/ 90930 h 112825"/>
                <a:gd name="connsiteX4" fmla="*/ 11143 w 44572"/>
                <a:gd name="connsiteY4" fmla="*/ 1784 h 112825"/>
                <a:gd name="connsiteX5" fmla="*/ 11698 w 44572"/>
                <a:gd name="connsiteY5" fmla="*/ 0 h 112825"/>
                <a:gd name="connsiteX6" fmla="*/ 22286 w 44572"/>
                <a:gd name="connsiteY6" fmla="*/ 1784 h 112825"/>
                <a:gd name="connsiteX7" fmla="*/ 32875 w 44572"/>
                <a:gd name="connsiteY7" fmla="*/ 0 h 11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72" h="112825">
                  <a:moveTo>
                    <a:pt x="33430" y="1784"/>
                  </a:moveTo>
                  <a:lnTo>
                    <a:pt x="44573" y="90930"/>
                  </a:lnTo>
                  <a:lnTo>
                    <a:pt x="22286" y="113217"/>
                  </a:lnTo>
                  <a:lnTo>
                    <a:pt x="0" y="90930"/>
                  </a:lnTo>
                  <a:lnTo>
                    <a:pt x="11143" y="1784"/>
                  </a:lnTo>
                  <a:lnTo>
                    <a:pt x="11698" y="0"/>
                  </a:lnTo>
                  <a:cubicBezTo>
                    <a:pt x="14822" y="1116"/>
                    <a:pt x="18385" y="1784"/>
                    <a:pt x="22286" y="1784"/>
                  </a:cubicBezTo>
                  <a:cubicBezTo>
                    <a:pt x="26188" y="1784"/>
                    <a:pt x="29751" y="1116"/>
                    <a:pt x="32875" y="0"/>
                  </a:cubicBezTo>
                  <a:close/>
                </a:path>
              </a:pathLst>
            </a:custGeom>
            <a:solidFill>
              <a:srgbClr val="EF7385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" name="Полилиния: фигура 40">
              <a:extLst>
                <a:ext uri="{FF2B5EF4-FFF2-40B4-BE49-F238E27FC236}">
                  <a16:creationId xmlns:a16="http://schemas.microsoft.com/office/drawing/2014/main" id="{1BB0A42C-49D4-3C47-B9ED-F98F64B48F2D}"/>
                </a:ext>
              </a:extLst>
            </p:cNvPr>
            <p:cNvSpPr/>
            <p:nvPr/>
          </p:nvSpPr>
          <p:spPr>
            <a:xfrm>
              <a:off x="8843647" y="1413192"/>
              <a:ext cx="44573" cy="122575"/>
            </a:xfrm>
            <a:custGeom>
              <a:avLst/>
              <a:gdLst>
                <a:gd name="connsiteX0" fmla="*/ 44573 w 44572"/>
                <a:gd name="connsiteY0" fmla="*/ 0 h 122575"/>
                <a:gd name="connsiteX1" fmla="*/ 44573 w 44572"/>
                <a:gd name="connsiteY1" fmla="*/ 100289 h 122575"/>
                <a:gd name="connsiteX2" fmla="*/ 22286 w 44572"/>
                <a:gd name="connsiteY2" fmla="*/ 122575 h 122575"/>
                <a:gd name="connsiteX3" fmla="*/ 6573 w 44572"/>
                <a:gd name="connsiteY3" fmla="*/ 116002 h 122575"/>
                <a:gd name="connsiteX4" fmla="*/ 0 w 44572"/>
                <a:gd name="connsiteY4" fmla="*/ 100289 h 122575"/>
                <a:gd name="connsiteX5" fmla="*/ 0 w 44572"/>
                <a:gd name="connsiteY5" fmla="*/ 0 h 12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572" h="122575">
                  <a:moveTo>
                    <a:pt x="44573" y="0"/>
                  </a:moveTo>
                  <a:lnTo>
                    <a:pt x="44573" y="100289"/>
                  </a:lnTo>
                  <a:cubicBezTo>
                    <a:pt x="44573" y="112548"/>
                    <a:pt x="34545" y="122575"/>
                    <a:pt x="22286" y="122575"/>
                  </a:cubicBezTo>
                  <a:cubicBezTo>
                    <a:pt x="16160" y="122575"/>
                    <a:pt x="10589" y="120121"/>
                    <a:pt x="6573" y="116002"/>
                  </a:cubicBezTo>
                  <a:cubicBezTo>
                    <a:pt x="2454" y="111987"/>
                    <a:pt x="0" y="106415"/>
                    <a:pt x="0" y="10028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0D0B4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" name="Полилиния: фигура 41">
              <a:extLst>
                <a:ext uri="{FF2B5EF4-FFF2-40B4-BE49-F238E27FC236}">
                  <a16:creationId xmlns:a16="http://schemas.microsoft.com/office/drawing/2014/main" id="{3D1C564C-D499-3D44-96D0-A53CB746B30C}"/>
                </a:ext>
              </a:extLst>
            </p:cNvPr>
            <p:cNvSpPr/>
            <p:nvPr/>
          </p:nvSpPr>
          <p:spPr>
            <a:xfrm>
              <a:off x="8743358" y="1268330"/>
              <a:ext cx="66859" cy="55716"/>
            </a:xfrm>
            <a:custGeom>
              <a:avLst/>
              <a:gdLst>
                <a:gd name="connsiteX0" fmla="*/ 66859 w 66859"/>
                <a:gd name="connsiteY0" fmla="*/ 0 h 55716"/>
                <a:gd name="connsiteX1" fmla="*/ 66859 w 66859"/>
                <a:gd name="connsiteY1" fmla="*/ 33430 h 55716"/>
                <a:gd name="connsiteX2" fmla="*/ 44019 w 66859"/>
                <a:gd name="connsiteY2" fmla="*/ 53932 h 55716"/>
                <a:gd name="connsiteX3" fmla="*/ 33430 w 66859"/>
                <a:gd name="connsiteY3" fmla="*/ 55716 h 55716"/>
                <a:gd name="connsiteX4" fmla="*/ 22841 w 66859"/>
                <a:gd name="connsiteY4" fmla="*/ 53932 h 55716"/>
                <a:gd name="connsiteX5" fmla="*/ 0 w 66859"/>
                <a:gd name="connsiteY5" fmla="*/ 33430 h 55716"/>
                <a:gd name="connsiteX6" fmla="*/ 0 w 66859"/>
                <a:gd name="connsiteY6" fmla="*/ 0 h 55716"/>
                <a:gd name="connsiteX7" fmla="*/ 33430 w 66859"/>
                <a:gd name="connsiteY7" fmla="*/ 11143 h 55716"/>
                <a:gd name="connsiteX8" fmla="*/ 66859 w 66859"/>
                <a:gd name="connsiteY8" fmla="*/ 0 h 55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859" h="55716">
                  <a:moveTo>
                    <a:pt x="66859" y="0"/>
                  </a:moveTo>
                  <a:lnTo>
                    <a:pt x="66859" y="33430"/>
                  </a:lnTo>
                  <a:cubicBezTo>
                    <a:pt x="66859" y="33430"/>
                    <a:pt x="59281" y="48697"/>
                    <a:pt x="44019" y="53932"/>
                  </a:cubicBezTo>
                  <a:cubicBezTo>
                    <a:pt x="40894" y="55048"/>
                    <a:pt x="37331" y="55716"/>
                    <a:pt x="33430" y="55716"/>
                  </a:cubicBezTo>
                  <a:cubicBezTo>
                    <a:pt x="29528" y="55716"/>
                    <a:pt x="25965" y="55048"/>
                    <a:pt x="22841" y="53932"/>
                  </a:cubicBezTo>
                  <a:cubicBezTo>
                    <a:pt x="7579" y="48697"/>
                    <a:pt x="0" y="33430"/>
                    <a:pt x="0" y="33430"/>
                  </a:cubicBezTo>
                  <a:lnTo>
                    <a:pt x="0" y="0"/>
                  </a:lnTo>
                  <a:cubicBezTo>
                    <a:pt x="9250" y="7019"/>
                    <a:pt x="20839" y="11143"/>
                    <a:pt x="33430" y="11143"/>
                  </a:cubicBezTo>
                  <a:cubicBezTo>
                    <a:pt x="46020" y="11143"/>
                    <a:pt x="57609" y="7019"/>
                    <a:pt x="66859" y="0"/>
                  </a:cubicBezTo>
                  <a:close/>
                </a:path>
              </a:pathLst>
            </a:custGeom>
            <a:solidFill>
              <a:srgbClr val="F0D0B4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" name="Полилиния: фигура 42">
              <a:extLst>
                <a:ext uri="{FF2B5EF4-FFF2-40B4-BE49-F238E27FC236}">
                  <a16:creationId xmlns:a16="http://schemas.microsoft.com/office/drawing/2014/main" id="{F988FFDC-32F9-5341-8AFC-464DCC45DF2A}"/>
                </a:ext>
              </a:extLst>
            </p:cNvPr>
            <p:cNvSpPr/>
            <p:nvPr/>
          </p:nvSpPr>
          <p:spPr>
            <a:xfrm>
              <a:off x="8721071" y="1145754"/>
              <a:ext cx="111432" cy="133719"/>
            </a:xfrm>
            <a:custGeom>
              <a:avLst/>
              <a:gdLst>
                <a:gd name="connsiteX0" fmla="*/ 111432 w 111432"/>
                <a:gd name="connsiteY0" fmla="*/ 55716 h 133718"/>
                <a:gd name="connsiteX1" fmla="*/ 111432 w 111432"/>
                <a:gd name="connsiteY1" fmla="*/ 78003 h 133718"/>
                <a:gd name="connsiteX2" fmla="*/ 89146 w 111432"/>
                <a:gd name="connsiteY2" fmla="*/ 122575 h 133718"/>
                <a:gd name="connsiteX3" fmla="*/ 55716 w 111432"/>
                <a:gd name="connsiteY3" fmla="*/ 133719 h 133718"/>
                <a:gd name="connsiteX4" fmla="*/ 22286 w 111432"/>
                <a:gd name="connsiteY4" fmla="*/ 122575 h 133718"/>
                <a:gd name="connsiteX5" fmla="*/ 0 w 111432"/>
                <a:gd name="connsiteY5" fmla="*/ 78003 h 133718"/>
                <a:gd name="connsiteX6" fmla="*/ 0 w 111432"/>
                <a:gd name="connsiteY6" fmla="*/ 55716 h 133718"/>
                <a:gd name="connsiteX7" fmla="*/ 16269 w 111432"/>
                <a:gd name="connsiteY7" fmla="*/ 16269 h 133718"/>
                <a:gd name="connsiteX8" fmla="*/ 55716 w 111432"/>
                <a:gd name="connsiteY8" fmla="*/ 0 h 133718"/>
                <a:gd name="connsiteX9" fmla="*/ 111432 w 111432"/>
                <a:gd name="connsiteY9" fmla="*/ 55716 h 133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32" h="133718">
                  <a:moveTo>
                    <a:pt x="111432" y="55716"/>
                  </a:moveTo>
                  <a:lnTo>
                    <a:pt x="111432" y="78003"/>
                  </a:lnTo>
                  <a:cubicBezTo>
                    <a:pt x="111432" y="96165"/>
                    <a:pt x="102629" y="112434"/>
                    <a:pt x="89146" y="122575"/>
                  </a:cubicBezTo>
                  <a:cubicBezTo>
                    <a:pt x="79896" y="129594"/>
                    <a:pt x="68307" y="133719"/>
                    <a:pt x="55716" y="133719"/>
                  </a:cubicBezTo>
                  <a:cubicBezTo>
                    <a:pt x="43126" y="133719"/>
                    <a:pt x="31537" y="129594"/>
                    <a:pt x="22286" y="122575"/>
                  </a:cubicBezTo>
                  <a:cubicBezTo>
                    <a:pt x="8803" y="112434"/>
                    <a:pt x="0" y="96165"/>
                    <a:pt x="0" y="78003"/>
                  </a:cubicBezTo>
                  <a:lnTo>
                    <a:pt x="0" y="55716"/>
                  </a:lnTo>
                  <a:cubicBezTo>
                    <a:pt x="0" y="40340"/>
                    <a:pt x="6240" y="26411"/>
                    <a:pt x="16269" y="16269"/>
                  </a:cubicBezTo>
                  <a:cubicBezTo>
                    <a:pt x="26411" y="6241"/>
                    <a:pt x="40340" y="0"/>
                    <a:pt x="55716" y="0"/>
                  </a:cubicBezTo>
                  <a:cubicBezTo>
                    <a:pt x="86469" y="0"/>
                    <a:pt x="111432" y="24963"/>
                    <a:pt x="111432" y="55716"/>
                  </a:cubicBezTo>
                  <a:close/>
                </a:path>
              </a:pathLst>
            </a:custGeom>
            <a:solidFill>
              <a:srgbClr val="F0D0B4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" name="Полилиния: фигура 43">
              <a:extLst>
                <a:ext uri="{FF2B5EF4-FFF2-40B4-BE49-F238E27FC236}">
                  <a16:creationId xmlns:a16="http://schemas.microsoft.com/office/drawing/2014/main" id="{47D274C0-FD1D-FD47-992D-862E5F348794}"/>
                </a:ext>
              </a:extLst>
            </p:cNvPr>
            <p:cNvSpPr/>
            <p:nvPr/>
          </p:nvSpPr>
          <p:spPr>
            <a:xfrm>
              <a:off x="8553923" y="1223757"/>
              <a:ext cx="98896" cy="108646"/>
            </a:xfrm>
            <a:custGeom>
              <a:avLst/>
              <a:gdLst>
                <a:gd name="connsiteX0" fmla="*/ 100180 w 98896"/>
                <a:gd name="connsiteY0" fmla="*/ 76218 h 108646"/>
                <a:gd name="connsiteX1" fmla="*/ 60619 w 98896"/>
                <a:gd name="connsiteY1" fmla="*/ 109201 h 108646"/>
                <a:gd name="connsiteX2" fmla="*/ 5017 w 98896"/>
                <a:gd name="connsiteY2" fmla="*/ 39780 h 108646"/>
                <a:gd name="connsiteX3" fmla="*/ 0 w 98896"/>
                <a:gd name="connsiteY3" fmla="*/ 25404 h 108646"/>
                <a:gd name="connsiteX4" fmla="*/ 0 w 98896"/>
                <a:gd name="connsiteY4" fmla="*/ 22955 h 108646"/>
                <a:gd name="connsiteX5" fmla="*/ 6687 w 98896"/>
                <a:gd name="connsiteY5" fmla="*/ 6687 h 108646"/>
                <a:gd name="connsiteX6" fmla="*/ 22955 w 98896"/>
                <a:gd name="connsiteY6" fmla="*/ 0 h 108646"/>
                <a:gd name="connsiteX7" fmla="*/ 40340 w 98896"/>
                <a:gd name="connsiteY7" fmla="*/ 7803 h 108646"/>
                <a:gd name="connsiteX8" fmla="*/ 66859 w 98896"/>
                <a:gd name="connsiteY8" fmla="*/ 38108 h 108646"/>
                <a:gd name="connsiteX9" fmla="*/ 66859 w 98896"/>
                <a:gd name="connsiteY9" fmla="*/ 38223 h 108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8896" h="108646">
                  <a:moveTo>
                    <a:pt x="100180" y="76218"/>
                  </a:moveTo>
                  <a:lnTo>
                    <a:pt x="60619" y="109201"/>
                  </a:lnTo>
                  <a:lnTo>
                    <a:pt x="5017" y="39780"/>
                  </a:lnTo>
                  <a:cubicBezTo>
                    <a:pt x="1784" y="35661"/>
                    <a:pt x="0" y="30535"/>
                    <a:pt x="0" y="25404"/>
                  </a:cubicBezTo>
                  <a:lnTo>
                    <a:pt x="0" y="22955"/>
                  </a:lnTo>
                  <a:cubicBezTo>
                    <a:pt x="0" y="16606"/>
                    <a:pt x="2563" y="10920"/>
                    <a:pt x="6687" y="6687"/>
                  </a:cubicBezTo>
                  <a:cubicBezTo>
                    <a:pt x="10920" y="2563"/>
                    <a:pt x="16606" y="0"/>
                    <a:pt x="22955" y="0"/>
                  </a:cubicBezTo>
                  <a:cubicBezTo>
                    <a:pt x="29642" y="0"/>
                    <a:pt x="35884" y="2895"/>
                    <a:pt x="40340" y="7803"/>
                  </a:cubicBezTo>
                  <a:lnTo>
                    <a:pt x="66859" y="38108"/>
                  </a:lnTo>
                  <a:lnTo>
                    <a:pt x="66859" y="38223"/>
                  </a:lnTo>
                  <a:close/>
                </a:path>
              </a:pathLst>
            </a:custGeom>
            <a:solidFill>
              <a:srgbClr val="F0D0B4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3" name="Полилиния: фигура 44">
              <a:extLst>
                <a:ext uri="{FF2B5EF4-FFF2-40B4-BE49-F238E27FC236}">
                  <a16:creationId xmlns:a16="http://schemas.microsoft.com/office/drawing/2014/main" id="{E05AF3DC-1C0B-EB42-8061-03150B0E2A22}"/>
                </a:ext>
              </a:extLst>
            </p:cNvPr>
            <p:cNvSpPr/>
            <p:nvPr/>
          </p:nvSpPr>
          <p:spPr>
            <a:xfrm>
              <a:off x="8375631" y="1134611"/>
              <a:ext cx="111432" cy="22286"/>
            </a:xfrm>
            <a:custGeom>
              <a:avLst/>
              <a:gdLst>
                <a:gd name="connsiteX0" fmla="*/ 0 w 111432"/>
                <a:gd name="connsiteY0" fmla="*/ 0 h 22286"/>
                <a:gd name="connsiteX1" fmla="*/ 111432 w 111432"/>
                <a:gd name="connsiteY1" fmla="*/ 0 h 22286"/>
                <a:gd name="connsiteX2" fmla="*/ 111432 w 111432"/>
                <a:gd name="connsiteY2" fmla="*/ 22286 h 22286"/>
                <a:gd name="connsiteX3" fmla="*/ 0 w 111432"/>
                <a:gd name="connsiteY3" fmla="*/ 22286 h 2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32" h="22286">
                  <a:moveTo>
                    <a:pt x="0" y="0"/>
                  </a:moveTo>
                  <a:lnTo>
                    <a:pt x="111432" y="0"/>
                  </a:lnTo>
                  <a:lnTo>
                    <a:pt x="111432" y="22286"/>
                  </a:lnTo>
                  <a:lnTo>
                    <a:pt x="0" y="22286"/>
                  </a:lnTo>
                  <a:close/>
                </a:path>
              </a:pathLst>
            </a:custGeom>
            <a:solidFill>
              <a:srgbClr val="000000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" name="Полилиния: фигура 45">
              <a:extLst>
                <a:ext uri="{FF2B5EF4-FFF2-40B4-BE49-F238E27FC236}">
                  <a16:creationId xmlns:a16="http://schemas.microsoft.com/office/drawing/2014/main" id="{58BEF098-E75A-494C-AD75-2B19B69007C3}"/>
                </a:ext>
              </a:extLst>
            </p:cNvPr>
            <p:cNvSpPr/>
            <p:nvPr/>
          </p:nvSpPr>
          <p:spPr>
            <a:xfrm>
              <a:off x="8275342" y="1223757"/>
              <a:ext cx="156005" cy="144862"/>
            </a:xfrm>
            <a:custGeom>
              <a:avLst/>
              <a:gdLst>
                <a:gd name="connsiteX0" fmla="*/ 133719 w 156005"/>
                <a:gd name="connsiteY0" fmla="*/ 0 h 144861"/>
                <a:gd name="connsiteX1" fmla="*/ 111432 w 156005"/>
                <a:gd name="connsiteY1" fmla="*/ 0 h 144861"/>
                <a:gd name="connsiteX2" fmla="*/ 111432 w 156005"/>
                <a:gd name="connsiteY2" fmla="*/ 122575 h 144861"/>
                <a:gd name="connsiteX3" fmla="*/ 89146 w 156005"/>
                <a:gd name="connsiteY3" fmla="*/ 122575 h 144861"/>
                <a:gd name="connsiteX4" fmla="*/ 89146 w 156005"/>
                <a:gd name="connsiteY4" fmla="*/ 33430 h 144861"/>
                <a:gd name="connsiteX5" fmla="*/ 66859 w 156005"/>
                <a:gd name="connsiteY5" fmla="*/ 33430 h 144861"/>
                <a:gd name="connsiteX6" fmla="*/ 66859 w 156005"/>
                <a:gd name="connsiteY6" fmla="*/ 122575 h 144861"/>
                <a:gd name="connsiteX7" fmla="*/ 44573 w 156005"/>
                <a:gd name="connsiteY7" fmla="*/ 122575 h 144861"/>
                <a:gd name="connsiteX8" fmla="*/ 44573 w 156005"/>
                <a:gd name="connsiteY8" fmla="*/ 66859 h 144861"/>
                <a:gd name="connsiteX9" fmla="*/ 22286 w 156005"/>
                <a:gd name="connsiteY9" fmla="*/ 66859 h 144861"/>
                <a:gd name="connsiteX10" fmla="*/ 22286 w 156005"/>
                <a:gd name="connsiteY10" fmla="*/ 122575 h 144861"/>
                <a:gd name="connsiteX11" fmla="*/ 0 w 156005"/>
                <a:gd name="connsiteY11" fmla="*/ 122575 h 144861"/>
                <a:gd name="connsiteX12" fmla="*/ 0 w 156005"/>
                <a:gd name="connsiteY12" fmla="*/ 144862 h 144861"/>
                <a:gd name="connsiteX13" fmla="*/ 156005 w 156005"/>
                <a:gd name="connsiteY13" fmla="*/ 144862 h 144861"/>
                <a:gd name="connsiteX14" fmla="*/ 156005 w 156005"/>
                <a:gd name="connsiteY14" fmla="*/ 122575 h 144861"/>
                <a:gd name="connsiteX15" fmla="*/ 133719 w 156005"/>
                <a:gd name="connsiteY15" fmla="*/ 122575 h 144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6005" h="144861">
                  <a:moveTo>
                    <a:pt x="133719" y="0"/>
                  </a:moveTo>
                  <a:lnTo>
                    <a:pt x="111432" y="0"/>
                  </a:lnTo>
                  <a:lnTo>
                    <a:pt x="111432" y="122575"/>
                  </a:lnTo>
                  <a:lnTo>
                    <a:pt x="89146" y="122575"/>
                  </a:lnTo>
                  <a:lnTo>
                    <a:pt x="89146" y="33430"/>
                  </a:lnTo>
                  <a:lnTo>
                    <a:pt x="66859" y="33430"/>
                  </a:lnTo>
                  <a:lnTo>
                    <a:pt x="66859" y="122575"/>
                  </a:lnTo>
                  <a:lnTo>
                    <a:pt x="44573" y="122575"/>
                  </a:lnTo>
                  <a:lnTo>
                    <a:pt x="44573" y="66859"/>
                  </a:lnTo>
                  <a:lnTo>
                    <a:pt x="22286" y="66859"/>
                  </a:lnTo>
                  <a:lnTo>
                    <a:pt x="22286" y="122575"/>
                  </a:lnTo>
                  <a:lnTo>
                    <a:pt x="0" y="122575"/>
                  </a:lnTo>
                  <a:lnTo>
                    <a:pt x="0" y="144862"/>
                  </a:lnTo>
                  <a:lnTo>
                    <a:pt x="156005" y="144862"/>
                  </a:lnTo>
                  <a:lnTo>
                    <a:pt x="156005" y="122575"/>
                  </a:lnTo>
                  <a:lnTo>
                    <a:pt x="133719" y="122575"/>
                  </a:lnTo>
                  <a:close/>
                </a:path>
              </a:pathLst>
            </a:custGeom>
            <a:solidFill>
              <a:srgbClr val="000000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" name="Полилиния: фигура 46">
              <a:extLst>
                <a:ext uri="{FF2B5EF4-FFF2-40B4-BE49-F238E27FC236}">
                  <a16:creationId xmlns:a16="http://schemas.microsoft.com/office/drawing/2014/main" id="{6B55DA4A-91C9-6247-8555-A52404325439}"/>
                </a:ext>
              </a:extLst>
            </p:cNvPr>
            <p:cNvSpPr/>
            <p:nvPr/>
          </p:nvSpPr>
          <p:spPr>
            <a:xfrm>
              <a:off x="8275342" y="1390905"/>
              <a:ext cx="22286" cy="22286"/>
            </a:xfrm>
            <a:custGeom>
              <a:avLst/>
              <a:gdLst>
                <a:gd name="connsiteX0" fmla="*/ 0 w 22286"/>
                <a:gd name="connsiteY0" fmla="*/ 0 h 22286"/>
                <a:gd name="connsiteX1" fmla="*/ 22286 w 22286"/>
                <a:gd name="connsiteY1" fmla="*/ 0 h 22286"/>
                <a:gd name="connsiteX2" fmla="*/ 22286 w 22286"/>
                <a:gd name="connsiteY2" fmla="*/ 22286 h 22286"/>
                <a:gd name="connsiteX3" fmla="*/ 0 w 22286"/>
                <a:gd name="connsiteY3" fmla="*/ 22286 h 2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86" h="22286">
                  <a:moveTo>
                    <a:pt x="0" y="0"/>
                  </a:moveTo>
                  <a:lnTo>
                    <a:pt x="22286" y="0"/>
                  </a:lnTo>
                  <a:lnTo>
                    <a:pt x="22286" y="22286"/>
                  </a:lnTo>
                  <a:lnTo>
                    <a:pt x="0" y="22286"/>
                  </a:lnTo>
                  <a:close/>
                </a:path>
              </a:pathLst>
            </a:custGeom>
            <a:solidFill>
              <a:srgbClr val="000000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" name="Полилиния: фигура 47">
              <a:extLst>
                <a:ext uri="{FF2B5EF4-FFF2-40B4-BE49-F238E27FC236}">
                  <a16:creationId xmlns:a16="http://schemas.microsoft.com/office/drawing/2014/main" id="{280C94E7-E132-A542-BB1B-1EC2037762B8}"/>
                </a:ext>
              </a:extLst>
            </p:cNvPr>
            <p:cNvSpPr/>
            <p:nvPr/>
          </p:nvSpPr>
          <p:spPr>
            <a:xfrm>
              <a:off x="8319915" y="1390905"/>
              <a:ext cx="111432" cy="22286"/>
            </a:xfrm>
            <a:custGeom>
              <a:avLst/>
              <a:gdLst>
                <a:gd name="connsiteX0" fmla="*/ 0 w 111432"/>
                <a:gd name="connsiteY0" fmla="*/ 0 h 22286"/>
                <a:gd name="connsiteX1" fmla="*/ 111432 w 111432"/>
                <a:gd name="connsiteY1" fmla="*/ 0 h 22286"/>
                <a:gd name="connsiteX2" fmla="*/ 111432 w 111432"/>
                <a:gd name="connsiteY2" fmla="*/ 22286 h 22286"/>
                <a:gd name="connsiteX3" fmla="*/ 0 w 111432"/>
                <a:gd name="connsiteY3" fmla="*/ 22286 h 2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32" h="22286">
                  <a:moveTo>
                    <a:pt x="0" y="0"/>
                  </a:moveTo>
                  <a:lnTo>
                    <a:pt x="111432" y="0"/>
                  </a:lnTo>
                  <a:lnTo>
                    <a:pt x="111432" y="22286"/>
                  </a:lnTo>
                  <a:lnTo>
                    <a:pt x="0" y="22286"/>
                  </a:lnTo>
                  <a:close/>
                </a:path>
              </a:pathLst>
            </a:custGeom>
            <a:solidFill>
              <a:srgbClr val="000000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" name="Полилиния: фигура 48">
              <a:extLst>
                <a:ext uri="{FF2B5EF4-FFF2-40B4-BE49-F238E27FC236}">
                  <a16:creationId xmlns:a16="http://schemas.microsoft.com/office/drawing/2014/main" id="{BA4ED0A3-A844-1042-BBAA-1164EAA9ED59}"/>
                </a:ext>
              </a:extLst>
            </p:cNvPr>
            <p:cNvSpPr/>
            <p:nvPr/>
          </p:nvSpPr>
          <p:spPr>
            <a:xfrm>
              <a:off x="8208483" y="1090038"/>
              <a:ext cx="690880" cy="690880"/>
            </a:xfrm>
            <a:custGeom>
              <a:avLst/>
              <a:gdLst>
                <a:gd name="connsiteX0" fmla="*/ 657450 w 690880"/>
                <a:gd name="connsiteY0" fmla="*/ 456872 h 690880"/>
                <a:gd name="connsiteX1" fmla="*/ 690880 w 690880"/>
                <a:gd name="connsiteY1" fmla="*/ 423443 h 690880"/>
                <a:gd name="connsiteX2" fmla="*/ 690880 w 690880"/>
                <a:gd name="connsiteY2" fmla="*/ 251859 h 690880"/>
                <a:gd name="connsiteX3" fmla="*/ 652613 w 690880"/>
                <a:gd name="connsiteY3" fmla="*/ 207733 h 690880"/>
                <a:gd name="connsiteX4" fmla="*/ 612877 w 690880"/>
                <a:gd name="connsiteY4" fmla="*/ 202059 h 690880"/>
                <a:gd name="connsiteX5" fmla="*/ 612877 w 690880"/>
                <a:gd name="connsiteY5" fmla="*/ 183417 h 690880"/>
                <a:gd name="connsiteX6" fmla="*/ 635164 w 690880"/>
                <a:gd name="connsiteY6" fmla="*/ 133719 h 690880"/>
                <a:gd name="connsiteX7" fmla="*/ 635164 w 690880"/>
                <a:gd name="connsiteY7" fmla="*/ 111432 h 690880"/>
                <a:gd name="connsiteX8" fmla="*/ 568305 w 690880"/>
                <a:gd name="connsiteY8" fmla="*/ 44573 h 690880"/>
                <a:gd name="connsiteX9" fmla="*/ 501445 w 690880"/>
                <a:gd name="connsiteY9" fmla="*/ 111432 h 690880"/>
                <a:gd name="connsiteX10" fmla="*/ 501445 w 690880"/>
                <a:gd name="connsiteY10" fmla="*/ 133719 h 690880"/>
                <a:gd name="connsiteX11" fmla="*/ 523732 w 690880"/>
                <a:gd name="connsiteY11" fmla="*/ 183417 h 690880"/>
                <a:gd name="connsiteX12" fmla="*/ 523732 w 690880"/>
                <a:gd name="connsiteY12" fmla="*/ 202059 h 690880"/>
                <a:gd name="connsiteX13" fmla="*/ 461285 w 690880"/>
                <a:gd name="connsiteY13" fmla="*/ 210987 h 690880"/>
                <a:gd name="connsiteX14" fmla="*/ 422931 w 690880"/>
                <a:gd name="connsiteY14" fmla="*/ 167148 h 690880"/>
                <a:gd name="connsiteX15" fmla="*/ 423443 w 690880"/>
                <a:gd name="connsiteY15" fmla="*/ 167148 h 690880"/>
                <a:gd name="connsiteX16" fmla="*/ 423443 w 690880"/>
                <a:gd name="connsiteY16" fmla="*/ 111432 h 690880"/>
                <a:gd name="connsiteX17" fmla="*/ 445729 w 690880"/>
                <a:gd name="connsiteY17" fmla="*/ 111432 h 690880"/>
                <a:gd name="connsiteX18" fmla="*/ 445729 w 690880"/>
                <a:gd name="connsiteY18" fmla="*/ 44573 h 690880"/>
                <a:gd name="connsiteX19" fmla="*/ 327768 w 690880"/>
                <a:gd name="connsiteY19" fmla="*/ 44573 h 690880"/>
                <a:gd name="connsiteX20" fmla="*/ 283195 w 690880"/>
                <a:gd name="connsiteY20" fmla="*/ 0 h 690880"/>
                <a:gd name="connsiteX21" fmla="*/ 162535 w 690880"/>
                <a:gd name="connsiteY21" fmla="*/ 0 h 690880"/>
                <a:gd name="connsiteX22" fmla="*/ 117961 w 690880"/>
                <a:gd name="connsiteY22" fmla="*/ 44573 h 690880"/>
                <a:gd name="connsiteX23" fmla="*/ 0 w 690880"/>
                <a:gd name="connsiteY23" fmla="*/ 44573 h 690880"/>
                <a:gd name="connsiteX24" fmla="*/ 0 w 690880"/>
                <a:gd name="connsiteY24" fmla="*/ 111432 h 690880"/>
                <a:gd name="connsiteX25" fmla="*/ 22286 w 690880"/>
                <a:gd name="connsiteY25" fmla="*/ 111432 h 690880"/>
                <a:gd name="connsiteX26" fmla="*/ 22286 w 690880"/>
                <a:gd name="connsiteY26" fmla="*/ 378870 h 690880"/>
                <a:gd name="connsiteX27" fmla="*/ 0 w 690880"/>
                <a:gd name="connsiteY27" fmla="*/ 378870 h 690880"/>
                <a:gd name="connsiteX28" fmla="*/ 0 w 690880"/>
                <a:gd name="connsiteY28" fmla="*/ 445729 h 690880"/>
                <a:gd name="connsiteX29" fmla="*/ 111432 w 690880"/>
                <a:gd name="connsiteY29" fmla="*/ 445729 h 690880"/>
                <a:gd name="connsiteX30" fmla="*/ 111432 w 690880"/>
                <a:gd name="connsiteY30" fmla="*/ 477064 h 690880"/>
                <a:gd name="connsiteX31" fmla="*/ 36950 w 690880"/>
                <a:gd name="connsiteY31" fmla="*/ 668594 h 690880"/>
                <a:gd name="connsiteX32" fmla="*/ 0 w 690880"/>
                <a:gd name="connsiteY32" fmla="*/ 668594 h 690880"/>
                <a:gd name="connsiteX33" fmla="*/ 0 w 690880"/>
                <a:gd name="connsiteY33" fmla="*/ 690880 h 690880"/>
                <a:gd name="connsiteX34" fmla="*/ 690880 w 690880"/>
                <a:gd name="connsiteY34" fmla="*/ 690880 h 690880"/>
                <a:gd name="connsiteX35" fmla="*/ 690880 w 690880"/>
                <a:gd name="connsiteY35" fmla="*/ 668594 h 690880"/>
                <a:gd name="connsiteX36" fmla="*/ 646307 w 690880"/>
                <a:gd name="connsiteY36" fmla="*/ 668594 h 690880"/>
                <a:gd name="connsiteX37" fmla="*/ 646307 w 690880"/>
                <a:gd name="connsiteY37" fmla="*/ 454821 h 690880"/>
                <a:gd name="connsiteX38" fmla="*/ 657450 w 690880"/>
                <a:gd name="connsiteY38" fmla="*/ 456872 h 690880"/>
                <a:gd name="connsiteX39" fmla="*/ 578854 w 690880"/>
                <a:gd name="connsiteY39" fmla="*/ 319132 h 690880"/>
                <a:gd name="connsiteX40" fmla="*/ 568305 w 690880"/>
                <a:gd name="connsiteY40" fmla="*/ 329683 h 690880"/>
                <a:gd name="connsiteX41" fmla="*/ 557755 w 690880"/>
                <a:gd name="connsiteY41" fmla="*/ 319132 h 690880"/>
                <a:gd name="connsiteX42" fmla="*/ 567009 w 690880"/>
                <a:gd name="connsiteY42" fmla="*/ 245074 h 690880"/>
                <a:gd name="connsiteX43" fmla="*/ 568305 w 690880"/>
                <a:gd name="connsiteY43" fmla="*/ 245151 h 690880"/>
                <a:gd name="connsiteX44" fmla="*/ 569600 w 690880"/>
                <a:gd name="connsiteY44" fmla="*/ 245074 h 690880"/>
                <a:gd name="connsiteX45" fmla="*/ 523732 w 690880"/>
                <a:gd name="connsiteY45" fmla="*/ 111432 h 690880"/>
                <a:gd name="connsiteX46" fmla="*/ 568305 w 690880"/>
                <a:gd name="connsiteY46" fmla="*/ 66859 h 690880"/>
                <a:gd name="connsiteX47" fmla="*/ 612877 w 690880"/>
                <a:gd name="connsiteY47" fmla="*/ 111432 h 690880"/>
                <a:gd name="connsiteX48" fmla="*/ 612877 w 690880"/>
                <a:gd name="connsiteY48" fmla="*/ 133719 h 690880"/>
                <a:gd name="connsiteX49" fmla="*/ 568305 w 690880"/>
                <a:gd name="connsiteY49" fmla="*/ 178292 h 690880"/>
                <a:gd name="connsiteX50" fmla="*/ 523732 w 690880"/>
                <a:gd name="connsiteY50" fmla="*/ 133719 h 690880"/>
                <a:gd name="connsiteX51" fmla="*/ 568305 w 690880"/>
                <a:gd name="connsiteY51" fmla="*/ 200578 h 690880"/>
                <a:gd name="connsiteX52" fmla="*/ 590591 w 690880"/>
                <a:gd name="connsiteY52" fmla="*/ 196677 h 690880"/>
                <a:gd name="connsiteX53" fmla="*/ 590591 w 690880"/>
                <a:gd name="connsiteY53" fmla="*/ 208658 h 690880"/>
                <a:gd name="connsiteX54" fmla="*/ 568305 w 690880"/>
                <a:gd name="connsiteY54" fmla="*/ 222865 h 690880"/>
                <a:gd name="connsiteX55" fmla="*/ 546018 w 690880"/>
                <a:gd name="connsiteY55" fmla="*/ 208658 h 690880"/>
                <a:gd name="connsiteX56" fmla="*/ 546018 w 690880"/>
                <a:gd name="connsiteY56" fmla="*/ 196677 h 690880"/>
                <a:gd name="connsiteX57" fmla="*/ 568305 w 690880"/>
                <a:gd name="connsiteY57" fmla="*/ 200578 h 690880"/>
                <a:gd name="connsiteX58" fmla="*/ 529380 w 690880"/>
                <a:gd name="connsiteY58" fmla="*/ 223757 h 690880"/>
                <a:gd name="connsiteX59" fmla="*/ 545349 w 690880"/>
                <a:gd name="connsiteY59" fmla="*/ 238632 h 690880"/>
                <a:gd name="connsiteX60" fmla="*/ 534282 w 690880"/>
                <a:gd name="connsiteY60" fmla="*/ 327175 h 690880"/>
                <a:gd name="connsiteX61" fmla="*/ 568305 w 690880"/>
                <a:gd name="connsiteY61" fmla="*/ 361198 h 690880"/>
                <a:gd name="connsiteX62" fmla="*/ 602328 w 690880"/>
                <a:gd name="connsiteY62" fmla="*/ 327175 h 690880"/>
                <a:gd name="connsiteX63" fmla="*/ 591260 w 690880"/>
                <a:gd name="connsiteY63" fmla="*/ 238632 h 690880"/>
                <a:gd name="connsiteX64" fmla="*/ 607229 w 690880"/>
                <a:gd name="connsiteY64" fmla="*/ 223757 h 690880"/>
                <a:gd name="connsiteX65" fmla="*/ 649463 w 690880"/>
                <a:gd name="connsiteY65" fmla="*/ 229786 h 690880"/>
                <a:gd name="connsiteX66" fmla="*/ 668594 w 690880"/>
                <a:gd name="connsiteY66" fmla="*/ 251849 h 690880"/>
                <a:gd name="connsiteX67" fmla="*/ 668594 w 690880"/>
                <a:gd name="connsiteY67" fmla="*/ 423443 h 690880"/>
                <a:gd name="connsiteX68" fmla="*/ 657450 w 690880"/>
                <a:gd name="connsiteY68" fmla="*/ 434586 h 690880"/>
                <a:gd name="connsiteX69" fmla="*/ 646307 w 690880"/>
                <a:gd name="connsiteY69" fmla="*/ 423443 h 690880"/>
                <a:gd name="connsiteX70" fmla="*/ 646307 w 690880"/>
                <a:gd name="connsiteY70" fmla="*/ 267437 h 690880"/>
                <a:gd name="connsiteX71" fmla="*/ 624021 w 690880"/>
                <a:gd name="connsiteY71" fmla="*/ 267437 h 690880"/>
                <a:gd name="connsiteX72" fmla="*/ 624021 w 690880"/>
                <a:gd name="connsiteY72" fmla="*/ 378870 h 690880"/>
                <a:gd name="connsiteX73" fmla="*/ 512588 w 690880"/>
                <a:gd name="connsiteY73" fmla="*/ 378870 h 690880"/>
                <a:gd name="connsiteX74" fmla="*/ 512588 w 690880"/>
                <a:gd name="connsiteY74" fmla="*/ 267437 h 690880"/>
                <a:gd name="connsiteX75" fmla="*/ 445294 w 690880"/>
                <a:gd name="connsiteY75" fmla="*/ 267437 h 690880"/>
                <a:gd name="connsiteX76" fmla="*/ 436593 w 690880"/>
                <a:gd name="connsiteY76" fmla="*/ 263259 h 690880"/>
                <a:gd name="connsiteX77" fmla="*/ 359178 w 690880"/>
                <a:gd name="connsiteY77" fmla="*/ 166490 h 690880"/>
                <a:gd name="connsiteX78" fmla="*/ 356583 w 690880"/>
                <a:gd name="connsiteY78" fmla="*/ 159079 h 690880"/>
                <a:gd name="connsiteX79" fmla="*/ 356583 w 690880"/>
                <a:gd name="connsiteY79" fmla="*/ 156718 h 690880"/>
                <a:gd name="connsiteX80" fmla="*/ 368428 w 690880"/>
                <a:gd name="connsiteY80" fmla="*/ 144862 h 690880"/>
                <a:gd name="connsiteX81" fmla="*/ 377351 w 690880"/>
                <a:gd name="connsiteY81" fmla="*/ 148904 h 690880"/>
                <a:gd name="connsiteX82" fmla="*/ 452460 w 690880"/>
                <a:gd name="connsiteY82" fmla="*/ 234742 h 690880"/>
                <a:gd name="connsiteX83" fmla="*/ 189435 w 690880"/>
                <a:gd name="connsiteY83" fmla="*/ 490302 h 690880"/>
                <a:gd name="connsiteX84" fmla="*/ 189435 w 690880"/>
                <a:gd name="connsiteY84" fmla="*/ 668594 h 690880"/>
                <a:gd name="connsiteX85" fmla="*/ 105436 w 690880"/>
                <a:gd name="connsiteY85" fmla="*/ 668594 h 690880"/>
                <a:gd name="connsiteX86" fmla="*/ 174772 w 690880"/>
                <a:gd name="connsiteY86" fmla="*/ 490302 h 690880"/>
                <a:gd name="connsiteX87" fmla="*/ 211721 w 690880"/>
                <a:gd name="connsiteY87" fmla="*/ 490302 h 690880"/>
                <a:gd name="connsiteX88" fmla="*/ 234008 w 690880"/>
                <a:gd name="connsiteY88" fmla="*/ 490302 h 690880"/>
                <a:gd name="connsiteX89" fmla="*/ 234008 w 690880"/>
                <a:gd name="connsiteY89" fmla="*/ 668594 h 690880"/>
                <a:gd name="connsiteX90" fmla="*/ 211721 w 690880"/>
                <a:gd name="connsiteY90" fmla="*/ 668594 h 690880"/>
                <a:gd name="connsiteX91" fmla="*/ 256294 w 690880"/>
                <a:gd name="connsiteY91" fmla="*/ 490302 h 690880"/>
                <a:gd name="connsiteX92" fmla="*/ 270957 w 690880"/>
                <a:gd name="connsiteY92" fmla="*/ 490302 h 690880"/>
                <a:gd name="connsiteX93" fmla="*/ 340293 w 690880"/>
                <a:gd name="connsiteY93" fmla="*/ 668594 h 690880"/>
                <a:gd name="connsiteX94" fmla="*/ 256294 w 690880"/>
                <a:gd name="connsiteY94" fmla="*/ 668594 h 690880"/>
                <a:gd name="connsiteX95" fmla="*/ 294871 w 690880"/>
                <a:gd name="connsiteY95" fmla="*/ 490302 h 690880"/>
                <a:gd name="connsiteX96" fmla="*/ 315530 w 690880"/>
                <a:gd name="connsiteY96" fmla="*/ 490302 h 690880"/>
                <a:gd name="connsiteX97" fmla="*/ 384866 w 690880"/>
                <a:gd name="connsiteY97" fmla="*/ 668594 h 690880"/>
                <a:gd name="connsiteX98" fmla="*/ 364207 w 690880"/>
                <a:gd name="connsiteY98" fmla="*/ 668594 h 690880"/>
                <a:gd name="connsiteX99" fmla="*/ 334297 w 690880"/>
                <a:gd name="connsiteY99" fmla="*/ 477064 h 690880"/>
                <a:gd name="connsiteX100" fmla="*/ 334297 w 690880"/>
                <a:gd name="connsiteY100" fmla="*/ 445729 h 690880"/>
                <a:gd name="connsiteX101" fmla="*/ 445729 w 690880"/>
                <a:gd name="connsiteY101" fmla="*/ 445729 h 690880"/>
                <a:gd name="connsiteX102" fmla="*/ 445729 w 690880"/>
                <a:gd name="connsiteY102" fmla="*/ 378870 h 690880"/>
                <a:gd name="connsiteX103" fmla="*/ 423443 w 690880"/>
                <a:gd name="connsiteY103" fmla="*/ 378870 h 690880"/>
                <a:gd name="connsiteX104" fmla="*/ 423443 w 690880"/>
                <a:gd name="connsiteY104" fmla="*/ 281421 h 690880"/>
                <a:gd name="connsiteX105" fmla="*/ 445294 w 690880"/>
                <a:gd name="connsiteY105" fmla="*/ 289724 h 690880"/>
                <a:gd name="connsiteX106" fmla="*/ 490302 w 690880"/>
                <a:gd name="connsiteY106" fmla="*/ 289724 h 690880"/>
                <a:gd name="connsiteX107" fmla="*/ 490302 w 690880"/>
                <a:gd name="connsiteY107" fmla="*/ 668594 h 690880"/>
                <a:gd name="connsiteX108" fmla="*/ 408779 w 690880"/>
                <a:gd name="connsiteY108" fmla="*/ 668594 h 690880"/>
                <a:gd name="connsiteX109" fmla="*/ 512588 w 690880"/>
                <a:gd name="connsiteY109" fmla="*/ 401156 h 690880"/>
                <a:gd name="connsiteX110" fmla="*/ 557161 w 690880"/>
                <a:gd name="connsiteY110" fmla="*/ 401156 h 690880"/>
                <a:gd name="connsiteX111" fmla="*/ 557161 w 690880"/>
                <a:gd name="connsiteY111" fmla="*/ 668594 h 690880"/>
                <a:gd name="connsiteX112" fmla="*/ 512588 w 690880"/>
                <a:gd name="connsiteY112" fmla="*/ 668594 h 690880"/>
                <a:gd name="connsiteX113" fmla="*/ 22286 w 690880"/>
                <a:gd name="connsiteY113" fmla="*/ 66859 h 690880"/>
                <a:gd name="connsiteX114" fmla="*/ 127189 w 690880"/>
                <a:gd name="connsiteY114" fmla="*/ 66859 h 690880"/>
                <a:gd name="connsiteX115" fmla="*/ 171763 w 690880"/>
                <a:gd name="connsiteY115" fmla="*/ 22286 h 690880"/>
                <a:gd name="connsiteX116" fmla="*/ 273967 w 690880"/>
                <a:gd name="connsiteY116" fmla="*/ 22286 h 690880"/>
                <a:gd name="connsiteX117" fmla="*/ 318540 w 690880"/>
                <a:gd name="connsiteY117" fmla="*/ 66859 h 690880"/>
                <a:gd name="connsiteX118" fmla="*/ 423443 w 690880"/>
                <a:gd name="connsiteY118" fmla="*/ 66859 h 690880"/>
                <a:gd name="connsiteX119" fmla="*/ 423443 w 690880"/>
                <a:gd name="connsiteY119" fmla="*/ 89146 h 690880"/>
                <a:gd name="connsiteX120" fmla="*/ 22286 w 690880"/>
                <a:gd name="connsiteY120" fmla="*/ 89146 h 690880"/>
                <a:gd name="connsiteX121" fmla="*/ 44573 w 690880"/>
                <a:gd name="connsiteY121" fmla="*/ 111432 h 690880"/>
                <a:gd name="connsiteX122" fmla="*/ 401156 w 690880"/>
                <a:gd name="connsiteY122" fmla="*/ 111432 h 690880"/>
                <a:gd name="connsiteX123" fmla="*/ 401156 w 690880"/>
                <a:gd name="connsiteY123" fmla="*/ 142267 h 690880"/>
                <a:gd name="connsiteX124" fmla="*/ 394126 w 690880"/>
                <a:gd name="connsiteY124" fmla="*/ 134230 h 690880"/>
                <a:gd name="connsiteX125" fmla="*/ 368428 w 690880"/>
                <a:gd name="connsiteY125" fmla="*/ 122575 h 690880"/>
                <a:gd name="connsiteX126" fmla="*/ 334297 w 690880"/>
                <a:gd name="connsiteY126" fmla="*/ 156707 h 690880"/>
                <a:gd name="connsiteX127" fmla="*/ 334297 w 690880"/>
                <a:gd name="connsiteY127" fmla="*/ 159068 h 690880"/>
                <a:gd name="connsiteX128" fmla="*/ 341773 w 690880"/>
                <a:gd name="connsiteY128" fmla="*/ 180398 h 690880"/>
                <a:gd name="connsiteX129" fmla="*/ 401156 w 690880"/>
                <a:gd name="connsiteY129" fmla="*/ 254635 h 690880"/>
                <a:gd name="connsiteX130" fmla="*/ 401156 w 690880"/>
                <a:gd name="connsiteY130" fmla="*/ 378870 h 690880"/>
                <a:gd name="connsiteX131" fmla="*/ 44573 w 690880"/>
                <a:gd name="connsiteY131" fmla="*/ 378870 h 690880"/>
                <a:gd name="connsiteX132" fmla="*/ 22286 w 690880"/>
                <a:gd name="connsiteY132" fmla="*/ 401156 h 690880"/>
                <a:gd name="connsiteX133" fmla="*/ 423443 w 690880"/>
                <a:gd name="connsiteY133" fmla="*/ 401156 h 690880"/>
                <a:gd name="connsiteX134" fmla="*/ 423443 w 690880"/>
                <a:gd name="connsiteY134" fmla="*/ 423443 h 690880"/>
                <a:gd name="connsiteX135" fmla="*/ 22286 w 690880"/>
                <a:gd name="connsiteY135" fmla="*/ 423443 h 690880"/>
                <a:gd name="connsiteX136" fmla="*/ 312010 w 690880"/>
                <a:gd name="connsiteY136" fmla="*/ 445729 h 690880"/>
                <a:gd name="connsiteX137" fmla="*/ 312010 w 690880"/>
                <a:gd name="connsiteY137" fmla="*/ 468015 h 690880"/>
                <a:gd name="connsiteX138" fmla="*/ 133719 w 690880"/>
                <a:gd name="connsiteY138" fmla="*/ 468015 h 690880"/>
                <a:gd name="connsiteX139" fmla="*/ 133719 w 690880"/>
                <a:gd name="connsiteY139" fmla="*/ 445729 h 690880"/>
                <a:gd name="connsiteX140" fmla="*/ 130198 w 690880"/>
                <a:gd name="connsiteY140" fmla="*/ 490302 h 690880"/>
                <a:gd name="connsiteX141" fmla="*/ 150858 w 690880"/>
                <a:gd name="connsiteY141" fmla="*/ 490302 h 690880"/>
                <a:gd name="connsiteX142" fmla="*/ 81523 w 690880"/>
                <a:gd name="connsiteY142" fmla="*/ 668594 h 690880"/>
                <a:gd name="connsiteX143" fmla="*/ 60863 w 690880"/>
                <a:gd name="connsiteY143" fmla="*/ 668594 h 690880"/>
                <a:gd name="connsiteX144" fmla="*/ 579448 w 690880"/>
                <a:gd name="connsiteY144" fmla="*/ 668594 h 690880"/>
                <a:gd name="connsiteX145" fmla="*/ 579448 w 690880"/>
                <a:gd name="connsiteY145" fmla="*/ 401156 h 690880"/>
                <a:gd name="connsiteX146" fmla="*/ 624021 w 690880"/>
                <a:gd name="connsiteY146" fmla="*/ 401156 h 690880"/>
                <a:gd name="connsiteX147" fmla="*/ 624021 w 690880"/>
                <a:gd name="connsiteY147" fmla="*/ 668594 h 690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90880" h="690880">
                  <a:moveTo>
                    <a:pt x="657450" y="456872"/>
                  </a:moveTo>
                  <a:cubicBezTo>
                    <a:pt x="675878" y="456872"/>
                    <a:pt x="690880" y="441871"/>
                    <a:pt x="690880" y="423443"/>
                  </a:cubicBezTo>
                  <a:lnTo>
                    <a:pt x="690880" y="251859"/>
                  </a:lnTo>
                  <a:cubicBezTo>
                    <a:pt x="690880" y="229818"/>
                    <a:pt x="674421" y="210851"/>
                    <a:pt x="652613" y="207733"/>
                  </a:cubicBezTo>
                  <a:lnTo>
                    <a:pt x="612877" y="202059"/>
                  </a:lnTo>
                  <a:lnTo>
                    <a:pt x="612877" y="183417"/>
                  </a:lnTo>
                  <a:cubicBezTo>
                    <a:pt x="626518" y="171170"/>
                    <a:pt x="635164" y="153465"/>
                    <a:pt x="635164" y="133719"/>
                  </a:cubicBezTo>
                  <a:lnTo>
                    <a:pt x="635164" y="111432"/>
                  </a:lnTo>
                  <a:cubicBezTo>
                    <a:pt x="635164" y="74558"/>
                    <a:pt x="605179" y="44573"/>
                    <a:pt x="568305" y="44573"/>
                  </a:cubicBezTo>
                  <a:cubicBezTo>
                    <a:pt x="531430" y="44573"/>
                    <a:pt x="501445" y="74558"/>
                    <a:pt x="501445" y="111432"/>
                  </a:cubicBezTo>
                  <a:lnTo>
                    <a:pt x="501445" y="133719"/>
                  </a:lnTo>
                  <a:cubicBezTo>
                    <a:pt x="501445" y="153453"/>
                    <a:pt x="510091" y="171159"/>
                    <a:pt x="523732" y="183417"/>
                  </a:cubicBezTo>
                  <a:lnTo>
                    <a:pt x="523732" y="202059"/>
                  </a:lnTo>
                  <a:lnTo>
                    <a:pt x="461285" y="210987"/>
                  </a:lnTo>
                  <a:lnTo>
                    <a:pt x="422931" y="167148"/>
                  </a:lnTo>
                  <a:lnTo>
                    <a:pt x="423443" y="167148"/>
                  </a:lnTo>
                  <a:lnTo>
                    <a:pt x="423443" y="111432"/>
                  </a:lnTo>
                  <a:lnTo>
                    <a:pt x="445729" y="111432"/>
                  </a:lnTo>
                  <a:lnTo>
                    <a:pt x="445729" y="44573"/>
                  </a:lnTo>
                  <a:lnTo>
                    <a:pt x="327768" y="44573"/>
                  </a:lnTo>
                  <a:lnTo>
                    <a:pt x="283195" y="0"/>
                  </a:lnTo>
                  <a:lnTo>
                    <a:pt x="162535" y="0"/>
                  </a:lnTo>
                  <a:lnTo>
                    <a:pt x="117961" y="44573"/>
                  </a:lnTo>
                  <a:lnTo>
                    <a:pt x="0" y="44573"/>
                  </a:lnTo>
                  <a:lnTo>
                    <a:pt x="0" y="111432"/>
                  </a:lnTo>
                  <a:lnTo>
                    <a:pt x="22286" y="111432"/>
                  </a:lnTo>
                  <a:lnTo>
                    <a:pt x="22286" y="378870"/>
                  </a:lnTo>
                  <a:lnTo>
                    <a:pt x="0" y="378870"/>
                  </a:lnTo>
                  <a:lnTo>
                    <a:pt x="0" y="445729"/>
                  </a:lnTo>
                  <a:lnTo>
                    <a:pt x="111432" y="445729"/>
                  </a:lnTo>
                  <a:lnTo>
                    <a:pt x="111432" y="477064"/>
                  </a:lnTo>
                  <a:lnTo>
                    <a:pt x="36950" y="668594"/>
                  </a:lnTo>
                  <a:lnTo>
                    <a:pt x="0" y="668594"/>
                  </a:lnTo>
                  <a:lnTo>
                    <a:pt x="0" y="690880"/>
                  </a:lnTo>
                  <a:lnTo>
                    <a:pt x="690880" y="690880"/>
                  </a:lnTo>
                  <a:lnTo>
                    <a:pt x="690880" y="668594"/>
                  </a:lnTo>
                  <a:lnTo>
                    <a:pt x="646307" y="668594"/>
                  </a:lnTo>
                  <a:lnTo>
                    <a:pt x="646307" y="454821"/>
                  </a:lnTo>
                  <a:cubicBezTo>
                    <a:pt x="649806" y="456073"/>
                    <a:pt x="653528" y="456872"/>
                    <a:pt x="657450" y="456872"/>
                  </a:cubicBezTo>
                  <a:close/>
                  <a:moveTo>
                    <a:pt x="578854" y="319132"/>
                  </a:moveTo>
                  <a:lnTo>
                    <a:pt x="568305" y="329683"/>
                  </a:lnTo>
                  <a:lnTo>
                    <a:pt x="557755" y="319132"/>
                  </a:lnTo>
                  <a:lnTo>
                    <a:pt x="567009" y="245074"/>
                  </a:lnTo>
                  <a:cubicBezTo>
                    <a:pt x="567445" y="245086"/>
                    <a:pt x="567859" y="245151"/>
                    <a:pt x="568305" y="245151"/>
                  </a:cubicBezTo>
                  <a:cubicBezTo>
                    <a:pt x="568750" y="245151"/>
                    <a:pt x="569164" y="245086"/>
                    <a:pt x="569600" y="245074"/>
                  </a:cubicBezTo>
                  <a:close/>
                  <a:moveTo>
                    <a:pt x="523732" y="111432"/>
                  </a:moveTo>
                  <a:cubicBezTo>
                    <a:pt x="523732" y="86850"/>
                    <a:pt x="543723" y="66859"/>
                    <a:pt x="568305" y="66859"/>
                  </a:cubicBezTo>
                  <a:cubicBezTo>
                    <a:pt x="592887" y="66859"/>
                    <a:pt x="612877" y="86850"/>
                    <a:pt x="612877" y="111432"/>
                  </a:cubicBezTo>
                  <a:lnTo>
                    <a:pt x="612877" y="133719"/>
                  </a:lnTo>
                  <a:cubicBezTo>
                    <a:pt x="612877" y="158301"/>
                    <a:pt x="592887" y="178292"/>
                    <a:pt x="568305" y="178292"/>
                  </a:cubicBezTo>
                  <a:cubicBezTo>
                    <a:pt x="543723" y="178292"/>
                    <a:pt x="523732" y="158301"/>
                    <a:pt x="523732" y="133719"/>
                  </a:cubicBezTo>
                  <a:close/>
                  <a:moveTo>
                    <a:pt x="568305" y="200578"/>
                  </a:moveTo>
                  <a:cubicBezTo>
                    <a:pt x="576128" y="200578"/>
                    <a:pt x="583604" y="199153"/>
                    <a:pt x="590591" y="196677"/>
                  </a:cubicBezTo>
                  <a:lnTo>
                    <a:pt x="590591" y="208658"/>
                  </a:lnTo>
                  <a:cubicBezTo>
                    <a:pt x="587827" y="212923"/>
                    <a:pt x="580150" y="222865"/>
                    <a:pt x="568305" y="222865"/>
                  </a:cubicBezTo>
                  <a:cubicBezTo>
                    <a:pt x="556437" y="222865"/>
                    <a:pt x="548750" y="212880"/>
                    <a:pt x="546018" y="208658"/>
                  </a:cubicBezTo>
                  <a:lnTo>
                    <a:pt x="546018" y="196677"/>
                  </a:lnTo>
                  <a:cubicBezTo>
                    <a:pt x="553005" y="199153"/>
                    <a:pt x="560481" y="200578"/>
                    <a:pt x="568305" y="200578"/>
                  </a:cubicBezTo>
                  <a:close/>
                  <a:moveTo>
                    <a:pt x="529380" y="223757"/>
                  </a:moveTo>
                  <a:cubicBezTo>
                    <a:pt x="532758" y="228311"/>
                    <a:pt x="538063" y="234199"/>
                    <a:pt x="545349" y="238632"/>
                  </a:cubicBezTo>
                  <a:lnTo>
                    <a:pt x="534282" y="327175"/>
                  </a:lnTo>
                  <a:lnTo>
                    <a:pt x="568305" y="361198"/>
                  </a:lnTo>
                  <a:lnTo>
                    <a:pt x="602328" y="327175"/>
                  </a:lnTo>
                  <a:lnTo>
                    <a:pt x="591260" y="238632"/>
                  </a:lnTo>
                  <a:cubicBezTo>
                    <a:pt x="598557" y="234187"/>
                    <a:pt x="603861" y="228311"/>
                    <a:pt x="607229" y="223757"/>
                  </a:cubicBezTo>
                  <a:lnTo>
                    <a:pt x="649463" y="229786"/>
                  </a:lnTo>
                  <a:cubicBezTo>
                    <a:pt x="660373" y="231347"/>
                    <a:pt x="668594" y="240836"/>
                    <a:pt x="668594" y="251849"/>
                  </a:cubicBezTo>
                  <a:lnTo>
                    <a:pt x="668594" y="423443"/>
                  </a:lnTo>
                  <a:cubicBezTo>
                    <a:pt x="668594" y="429580"/>
                    <a:pt x="663587" y="434586"/>
                    <a:pt x="657450" y="434586"/>
                  </a:cubicBezTo>
                  <a:cubicBezTo>
                    <a:pt x="651313" y="434586"/>
                    <a:pt x="646307" y="429580"/>
                    <a:pt x="646307" y="423443"/>
                  </a:cubicBezTo>
                  <a:lnTo>
                    <a:pt x="646307" y="267437"/>
                  </a:lnTo>
                  <a:lnTo>
                    <a:pt x="624021" y="267437"/>
                  </a:lnTo>
                  <a:lnTo>
                    <a:pt x="624021" y="378870"/>
                  </a:lnTo>
                  <a:lnTo>
                    <a:pt x="512588" y="378870"/>
                  </a:lnTo>
                  <a:lnTo>
                    <a:pt x="512588" y="267437"/>
                  </a:lnTo>
                  <a:lnTo>
                    <a:pt x="445294" y="267437"/>
                  </a:lnTo>
                  <a:cubicBezTo>
                    <a:pt x="441893" y="267437"/>
                    <a:pt x="438721" y="265908"/>
                    <a:pt x="436593" y="263259"/>
                  </a:cubicBezTo>
                  <a:lnTo>
                    <a:pt x="359178" y="166490"/>
                  </a:lnTo>
                  <a:cubicBezTo>
                    <a:pt x="357508" y="164395"/>
                    <a:pt x="356583" y="161768"/>
                    <a:pt x="356583" y="159079"/>
                  </a:cubicBezTo>
                  <a:lnTo>
                    <a:pt x="356583" y="156718"/>
                  </a:lnTo>
                  <a:cubicBezTo>
                    <a:pt x="356583" y="150177"/>
                    <a:pt x="361899" y="144862"/>
                    <a:pt x="368428" y="144862"/>
                  </a:cubicBezTo>
                  <a:cubicBezTo>
                    <a:pt x="371851" y="144862"/>
                    <a:pt x="375105" y="146331"/>
                    <a:pt x="377351" y="148904"/>
                  </a:cubicBezTo>
                  <a:lnTo>
                    <a:pt x="452460" y="234742"/>
                  </a:lnTo>
                  <a:close/>
                  <a:moveTo>
                    <a:pt x="189435" y="490302"/>
                  </a:moveTo>
                  <a:lnTo>
                    <a:pt x="189435" y="668594"/>
                  </a:lnTo>
                  <a:lnTo>
                    <a:pt x="105436" y="668594"/>
                  </a:lnTo>
                  <a:lnTo>
                    <a:pt x="174772" y="490302"/>
                  </a:lnTo>
                  <a:close/>
                  <a:moveTo>
                    <a:pt x="211721" y="490302"/>
                  </a:moveTo>
                  <a:lnTo>
                    <a:pt x="234008" y="490302"/>
                  </a:lnTo>
                  <a:lnTo>
                    <a:pt x="234008" y="668594"/>
                  </a:lnTo>
                  <a:lnTo>
                    <a:pt x="211721" y="668594"/>
                  </a:lnTo>
                  <a:close/>
                  <a:moveTo>
                    <a:pt x="256294" y="490302"/>
                  </a:moveTo>
                  <a:lnTo>
                    <a:pt x="270957" y="490302"/>
                  </a:lnTo>
                  <a:lnTo>
                    <a:pt x="340293" y="668594"/>
                  </a:lnTo>
                  <a:lnTo>
                    <a:pt x="256294" y="668594"/>
                  </a:lnTo>
                  <a:close/>
                  <a:moveTo>
                    <a:pt x="294871" y="490302"/>
                  </a:moveTo>
                  <a:lnTo>
                    <a:pt x="315530" y="490302"/>
                  </a:lnTo>
                  <a:lnTo>
                    <a:pt x="384866" y="668594"/>
                  </a:lnTo>
                  <a:lnTo>
                    <a:pt x="364207" y="668594"/>
                  </a:lnTo>
                  <a:close/>
                  <a:moveTo>
                    <a:pt x="334297" y="477064"/>
                  </a:moveTo>
                  <a:lnTo>
                    <a:pt x="334297" y="445729"/>
                  </a:lnTo>
                  <a:lnTo>
                    <a:pt x="445729" y="445729"/>
                  </a:lnTo>
                  <a:lnTo>
                    <a:pt x="445729" y="378870"/>
                  </a:lnTo>
                  <a:lnTo>
                    <a:pt x="423443" y="378870"/>
                  </a:lnTo>
                  <a:lnTo>
                    <a:pt x="423443" y="281421"/>
                  </a:lnTo>
                  <a:cubicBezTo>
                    <a:pt x="429482" y="286682"/>
                    <a:pt x="437126" y="289724"/>
                    <a:pt x="445294" y="289724"/>
                  </a:cubicBezTo>
                  <a:lnTo>
                    <a:pt x="490302" y="289724"/>
                  </a:lnTo>
                  <a:lnTo>
                    <a:pt x="490302" y="668594"/>
                  </a:lnTo>
                  <a:lnTo>
                    <a:pt x="408779" y="668594"/>
                  </a:lnTo>
                  <a:close/>
                  <a:moveTo>
                    <a:pt x="512588" y="401156"/>
                  </a:moveTo>
                  <a:lnTo>
                    <a:pt x="557161" y="401156"/>
                  </a:lnTo>
                  <a:lnTo>
                    <a:pt x="557161" y="668594"/>
                  </a:lnTo>
                  <a:lnTo>
                    <a:pt x="512588" y="668594"/>
                  </a:lnTo>
                  <a:close/>
                  <a:moveTo>
                    <a:pt x="22286" y="66859"/>
                  </a:moveTo>
                  <a:lnTo>
                    <a:pt x="127189" y="66859"/>
                  </a:lnTo>
                  <a:lnTo>
                    <a:pt x="171763" y="22286"/>
                  </a:lnTo>
                  <a:lnTo>
                    <a:pt x="273967" y="22286"/>
                  </a:lnTo>
                  <a:lnTo>
                    <a:pt x="318540" y="66859"/>
                  </a:lnTo>
                  <a:lnTo>
                    <a:pt x="423443" y="66859"/>
                  </a:lnTo>
                  <a:lnTo>
                    <a:pt x="423443" y="89146"/>
                  </a:lnTo>
                  <a:lnTo>
                    <a:pt x="22286" y="89146"/>
                  </a:lnTo>
                  <a:close/>
                  <a:moveTo>
                    <a:pt x="44573" y="111432"/>
                  </a:moveTo>
                  <a:lnTo>
                    <a:pt x="401156" y="111432"/>
                  </a:lnTo>
                  <a:lnTo>
                    <a:pt x="401156" y="142267"/>
                  </a:lnTo>
                  <a:lnTo>
                    <a:pt x="394126" y="134230"/>
                  </a:lnTo>
                  <a:cubicBezTo>
                    <a:pt x="387641" y="126820"/>
                    <a:pt x="378276" y="122575"/>
                    <a:pt x="368428" y="122575"/>
                  </a:cubicBezTo>
                  <a:cubicBezTo>
                    <a:pt x="349619" y="122575"/>
                    <a:pt x="334297" y="137897"/>
                    <a:pt x="334297" y="156707"/>
                  </a:cubicBezTo>
                  <a:lnTo>
                    <a:pt x="334297" y="159068"/>
                  </a:lnTo>
                  <a:cubicBezTo>
                    <a:pt x="334297" y="166778"/>
                    <a:pt x="336946" y="174358"/>
                    <a:pt x="341773" y="180398"/>
                  </a:cubicBezTo>
                  <a:lnTo>
                    <a:pt x="401156" y="254635"/>
                  </a:lnTo>
                  <a:lnTo>
                    <a:pt x="401156" y="378870"/>
                  </a:lnTo>
                  <a:lnTo>
                    <a:pt x="44573" y="378870"/>
                  </a:lnTo>
                  <a:close/>
                  <a:moveTo>
                    <a:pt x="22286" y="401156"/>
                  </a:moveTo>
                  <a:lnTo>
                    <a:pt x="423443" y="401156"/>
                  </a:lnTo>
                  <a:lnTo>
                    <a:pt x="423443" y="423443"/>
                  </a:lnTo>
                  <a:lnTo>
                    <a:pt x="22286" y="423443"/>
                  </a:lnTo>
                  <a:close/>
                  <a:moveTo>
                    <a:pt x="312010" y="445729"/>
                  </a:moveTo>
                  <a:lnTo>
                    <a:pt x="312010" y="468015"/>
                  </a:lnTo>
                  <a:lnTo>
                    <a:pt x="133719" y="468015"/>
                  </a:lnTo>
                  <a:lnTo>
                    <a:pt x="133719" y="445729"/>
                  </a:lnTo>
                  <a:close/>
                  <a:moveTo>
                    <a:pt x="130198" y="490302"/>
                  </a:moveTo>
                  <a:lnTo>
                    <a:pt x="150858" y="490302"/>
                  </a:lnTo>
                  <a:lnTo>
                    <a:pt x="81523" y="668594"/>
                  </a:lnTo>
                  <a:lnTo>
                    <a:pt x="60863" y="668594"/>
                  </a:lnTo>
                  <a:close/>
                  <a:moveTo>
                    <a:pt x="579448" y="668594"/>
                  </a:moveTo>
                  <a:lnTo>
                    <a:pt x="579448" y="401156"/>
                  </a:lnTo>
                  <a:lnTo>
                    <a:pt x="624021" y="401156"/>
                  </a:lnTo>
                  <a:lnTo>
                    <a:pt x="624021" y="668594"/>
                  </a:lnTo>
                  <a:close/>
                </a:path>
              </a:pathLst>
            </a:custGeom>
            <a:solidFill>
              <a:srgbClr val="000000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" name="Полилиния: фигура 49">
              <a:extLst>
                <a:ext uri="{FF2B5EF4-FFF2-40B4-BE49-F238E27FC236}">
                  <a16:creationId xmlns:a16="http://schemas.microsoft.com/office/drawing/2014/main" id="{E18D446A-9152-8548-A215-562D747FC84D}"/>
                </a:ext>
              </a:extLst>
            </p:cNvPr>
            <p:cNvSpPr/>
            <p:nvPr/>
          </p:nvSpPr>
          <p:spPr>
            <a:xfrm>
              <a:off x="8453634" y="1312903"/>
              <a:ext cx="133719" cy="133719"/>
            </a:xfrm>
            <a:custGeom>
              <a:avLst/>
              <a:gdLst>
                <a:gd name="connsiteX0" fmla="*/ 66859 w 133718"/>
                <a:gd name="connsiteY0" fmla="*/ 0 h 133718"/>
                <a:gd name="connsiteX1" fmla="*/ 0 w 133718"/>
                <a:gd name="connsiteY1" fmla="*/ 66859 h 133718"/>
                <a:gd name="connsiteX2" fmla="*/ 66859 w 133718"/>
                <a:gd name="connsiteY2" fmla="*/ 133719 h 133718"/>
                <a:gd name="connsiteX3" fmla="*/ 133719 w 133718"/>
                <a:gd name="connsiteY3" fmla="*/ 66859 h 133718"/>
                <a:gd name="connsiteX4" fmla="*/ 66859 w 133718"/>
                <a:gd name="connsiteY4" fmla="*/ 0 h 133718"/>
                <a:gd name="connsiteX5" fmla="*/ 55716 w 133718"/>
                <a:gd name="connsiteY5" fmla="*/ 23870 h 133718"/>
                <a:gd name="connsiteX6" fmla="*/ 55716 w 133718"/>
                <a:gd name="connsiteY6" fmla="*/ 55716 h 133718"/>
                <a:gd name="connsiteX7" fmla="*/ 23870 w 133718"/>
                <a:gd name="connsiteY7" fmla="*/ 55716 h 133718"/>
                <a:gd name="connsiteX8" fmla="*/ 55716 w 133718"/>
                <a:gd name="connsiteY8" fmla="*/ 23870 h 133718"/>
                <a:gd name="connsiteX9" fmla="*/ 23870 w 133718"/>
                <a:gd name="connsiteY9" fmla="*/ 78003 h 133718"/>
                <a:gd name="connsiteX10" fmla="*/ 55716 w 133718"/>
                <a:gd name="connsiteY10" fmla="*/ 78003 h 133718"/>
                <a:gd name="connsiteX11" fmla="*/ 55716 w 133718"/>
                <a:gd name="connsiteY11" fmla="*/ 109849 h 133718"/>
                <a:gd name="connsiteX12" fmla="*/ 23870 w 133718"/>
                <a:gd name="connsiteY12" fmla="*/ 78003 h 133718"/>
                <a:gd name="connsiteX13" fmla="*/ 78003 w 133718"/>
                <a:gd name="connsiteY13" fmla="*/ 109849 h 133718"/>
                <a:gd name="connsiteX14" fmla="*/ 78003 w 133718"/>
                <a:gd name="connsiteY14" fmla="*/ 23870 h 133718"/>
                <a:gd name="connsiteX15" fmla="*/ 111432 w 133718"/>
                <a:gd name="connsiteY15" fmla="*/ 66859 h 133718"/>
                <a:gd name="connsiteX16" fmla="*/ 78003 w 133718"/>
                <a:gd name="connsiteY16" fmla="*/ 109849 h 133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3718" h="133718">
                  <a:moveTo>
                    <a:pt x="66859" y="0"/>
                  </a:moveTo>
                  <a:cubicBezTo>
                    <a:pt x="29985" y="0"/>
                    <a:pt x="0" y="29985"/>
                    <a:pt x="0" y="66859"/>
                  </a:cubicBezTo>
                  <a:cubicBezTo>
                    <a:pt x="0" y="103734"/>
                    <a:pt x="29985" y="133719"/>
                    <a:pt x="66859" y="133719"/>
                  </a:cubicBezTo>
                  <a:cubicBezTo>
                    <a:pt x="103734" y="133719"/>
                    <a:pt x="133719" y="103734"/>
                    <a:pt x="133719" y="66859"/>
                  </a:cubicBezTo>
                  <a:cubicBezTo>
                    <a:pt x="133719" y="29985"/>
                    <a:pt x="103734" y="0"/>
                    <a:pt x="66859" y="0"/>
                  </a:cubicBezTo>
                  <a:close/>
                  <a:moveTo>
                    <a:pt x="55716" y="23870"/>
                  </a:moveTo>
                  <a:lnTo>
                    <a:pt x="55716" y="55716"/>
                  </a:lnTo>
                  <a:lnTo>
                    <a:pt x="23870" y="55716"/>
                  </a:lnTo>
                  <a:cubicBezTo>
                    <a:pt x="27924" y="40128"/>
                    <a:pt x="40128" y="27924"/>
                    <a:pt x="55716" y="23870"/>
                  </a:cubicBezTo>
                  <a:close/>
                  <a:moveTo>
                    <a:pt x="23870" y="78003"/>
                  </a:moveTo>
                  <a:lnTo>
                    <a:pt x="55716" y="78003"/>
                  </a:lnTo>
                  <a:lnTo>
                    <a:pt x="55716" y="109849"/>
                  </a:lnTo>
                  <a:cubicBezTo>
                    <a:pt x="40128" y="105795"/>
                    <a:pt x="27924" y="93591"/>
                    <a:pt x="23870" y="78003"/>
                  </a:cubicBezTo>
                  <a:close/>
                  <a:moveTo>
                    <a:pt x="78003" y="109849"/>
                  </a:moveTo>
                  <a:lnTo>
                    <a:pt x="78003" y="23870"/>
                  </a:lnTo>
                  <a:cubicBezTo>
                    <a:pt x="97172" y="28848"/>
                    <a:pt x="111432" y="46157"/>
                    <a:pt x="111432" y="66859"/>
                  </a:cubicBezTo>
                  <a:cubicBezTo>
                    <a:pt x="111432" y="87562"/>
                    <a:pt x="97172" y="104870"/>
                    <a:pt x="78003" y="109849"/>
                  </a:cubicBezTo>
                  <a:close/>
                </a:path>
              </a:pathLst>
            </a:custGeom>
            <a:solidFill>
              <a:srgbClr val="000000"/>
            </a:solidFill>
            <a:ln w="13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23" name="Рисунок 8">
            <a:extLst>
              <a:ext uri="{FF2B5EF4-FFF2-40B4-BE49-F238E27FC236}">
                <a16:creationId xmlns:a16="http://schemas.microsoft.com/office/drawing/2014/main" id="{1C378A2B-8897-3B45-87AE-A3EAAA1AC5D5}"/>
              </a:ext>
            </a:extLst>
          </p:cNvPr>
          <p:cNvGrpSpPr/>
          <p:nvPr/>
        </p:nvGrpSpPr>
        <p:grpSpPr>
          <a:xfrm>
            <a:off x="9065305" y="4847870"/>
            <a:ext cx="570975" cy="570975"/>
            <a:chOff x="9266698" y="1090038"/>
            <a:chExt cx="690880" cy="690880"/>
          </a:xfrm>
        </p:grpSpPr>
        <p:sp>
          <p:nvSpPr>
            <p:cNvPr id="224" name="Полилиния: фигура 51">
              <a:extLst>
                <a:ext uri="{FF2B5EF4-FFF2-40B4-BE49-F238E27FC236}">
                  <a16:creationId xmlns:a16="http://schemas.microsoft.com/office/drawing/2014/main" id="{E3A76E3B-A889-194D-8D31-E2965B4902F3}"/>
                </a:ext>
              </a:extLst>
            </p:cNvPr>
            <p:cNvSpPr/>
            <p:nvPr/>
          </p:nvSpPr>
          <p:spPr>
            <a:xfrm>
              <a:off x="9299083" y="1122423"/>
              <a:ext cx="129540" cy="129540"/>
            </a:xfrm>
            <a:custGeom>
              <a:avLst/>
              <a:gdLst>
                <a:gd name="connsiteX0" fmla="*/ 129540 w 129540"/>
                <a:gd name="connsiteY0" fmla="*/ 129540 h 129540"/>
                <a:gd name="connsiteX1" fmla="*/ 64770 w 129540"/>
                <a:gd name="connsiteY1" fmla="*/ 129540 h 129540"/>
                <a:gd name="connsiteX2" fmla="*/ 0 w 129540"/>
                <a:gd name="connsiteY2" fmla="*/ 64770 h 129540"/>
                <a:gd name="connsiteX3" fmla="*/ 53975 w 129540"/>
                <a:gd name="connsiteY3" fmla="*/ 53975 h 129540"/>
                <a:gd name="connsiteX4" fmla="*/ 64770 w 129540"/>
                <a:gd name="connsiteY4" fmla="*/ 0 h 129540"/>
                <a:gd name="connsiteX5" fmla="*/ 129540 w 129540"/>
                <a:gd name="connsiteY5" fmla="*/ 64770 h 12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540" h="129540">
                  <a:moveTo>
                    <a:pt x="129540" y="129540"/>
                  </a:moveTo>
                  <a:lnTo>
                    <a:pt x="64770" y="129540"/>
                  </a:lnTo>
                  <a:lnTo>
                    <a:pt x="0" y="64770"/>
                  </a:lnTo>
                  <a:lnTo>
                    <a:pt x="53975" y="53975"/>
                  </a:lnTo>
                  <a:lnTo>
                    <a:pt x="64770" y="0"/>
                  </a:lnTo>
                  <a:lnTo>
                    <a:pt x="129540" y="64770"/>
                  </a:lnTo>
                  <a:close/>
                </a:path>
              </a:pathLst>
            </a:custGeom>
            <a:solidFill>
              <a:srgbClr val="CF9E76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" name="Полилиния: фигура 52">
              <a:extLst>
                <a:ext uri="{FF2B5EF4-FFF2-40B4-BE49-F238E27FC236}">
                  <a16:creationId xmlns:a16="http://schemas.microsoft.com/office/drawing/2014/main" id="{D8767CB4-B666-CB4B-9D12-7C0DC11F2BFD}"/>
                </a:ext>
              </a:extLst>
            </p:cNvPr>
            <p:cNvSpPr/>
            <p:nvPr/>
          </p:nvSpPr>
          <p:spPr>
            <a:xfrm>
              <a:off x="9795653" y="1122423"/>
              <a:ext cx="129540" cy="129540"/>
            </a:xfrm>
            <a:custGeom>
              <a:avLst/>
              <a:gdLst>
                <a:gd name="connsiteX0" fmla="*/ 75565 w 129540"/>
                <a:gd name="connsiteY0" fmla="*/ 53975 h 129540"/>
                <a:gd name="connsiteX1" fmla="*/ 129540 w 129540"/>
                <a:gd name="connsiteY1" fmla="*/ 64770 h 129540"/>
                <a:gd name="connsiteX2" fmla="*/ 64770 w 129540"/>
                <a:gd name="connsiteY2" fmla="*/ 129540 h 129540"/>
                <a:gd name="connsiteX3" fmla="*/ 0 w 129540"/>
                <a:gd name="connsiteY3" fmla="*/ 129540 h 129540"/>
                <a:gd name="connsiteX4" fmla="*/ 0 w 129540"/>
                <a:gd name="connsiteY4" fmla="*/ 64770 h 129540"/>
                <a:gd name="connsiteX5" fmla="*/ 64770 w 129540"/>
                <a:gd name="connsiteY5" fmla="*/ 0 h 12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540" h="129540">
                  <a:moveTo>
                    <a:pt x="75565" y="53975"/>
                  </a:moveTo>
                  <a:lnTo>
                    <a:pt x="129540" y="64770"/>
                  </a:lnTo>
                  <a:lnTo>
                    <a:pt x="64770" y="129540"/>
                  </a:lnTo>
                  <a:lnTo>
                    <a:pt x="0" y="129540"/>
                  </a:lnTo>
                  <a:lnTo>
                    <a:pt x="0" y="64770"/>
                  </a:lnTo>
                  <a:lnTo>
                    <a:pt x="64770" y="0"/>
                  </a:lnTo>
                  <a:close/>
                </a:path>
              </a:pathLst>
            </a:custGeom>
            <a:solidFill>
              <a:srgbClr val="CF9E76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" name="Полилиния: фигура 53">
              <a:extLst>
                <a:ext uri="{FF2B5EF4-FFF2-40B4-BE49-F238E27FC236}">
                  <a16:creationId xmlns:a16="http://schemas.microsoft.com/office/drawing/2014/main" id="{2774910E-2B95-9B40-BED1-3E0AACDF0204}"/>
                </a:ext>
              </a:extLst>
            </p:cNvPr>
            <p:cNvSpPr/>
            <p:nvPr/>
          </p:nvSpPr>
          <p:spPr>
            <a:xfrm>
              <a:off x="9493393" y="1111628"/>
              <a:ext cx="237490" cy="107950"/>
            </a:xfrm>
            <a:custGeom>
              <a:avLst/>
              <a:gdLst>
                <a:gd name="connsiteX0" fmla="*/ 237490 w 237490"/>
                <a:gd name="connsiteY0" fmla="*/ 0 h 107950"/>
                <a:gd name="connsiteX1" fmla="*/ 172720 w 237490"/>
                <a:gd name="connsiteY1" fmla="*/ 107950 h 107950"/>
                <a:gd name="connsiteX2" fmla="*/ 64770 w 237490"/>
                <a:gd name="connsiteY2" fmla="*/ 107950 h 107950"/>
                <a:gd name="connsiteX3" fmla="*/ 0 w 237490"/>
                <a:gd name="connsiteY3" fmla="*/ 0 h 107950"/>
                <a:gd name="connsiteX4" fmla="*/ 32385 w 237490"/>
                <a:gd name="connsiteY4" fmla="*/ 0 h 107950"/>
                <a:gd name="connsiteX5" fmla="*/ 75565 w 237490"/>
                <a:gd name="connsiteY5" fmla="*/ 43180 h 107950"/>
                <a:gd name="connsiteX6" fmla="*/ 118637 w 237490"/>
                <a:gd name="connsiteY6" fmla="*/ 0 h 107950"/>
                <a:gd name="connsiteX7" fmla="*/ 161925 w 237490"/>
                <a:gd name="connsiteY7" fmla="*/ 43180 h 107950"/>
                <a:gd name="connsiteX8" fmla="*/ 205105 w 237490"/>
                <a:gd name="connsiteY8" fmla="*/ 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7490" h="107950">
                  <a:moveTo>
                    <a:pt x="237490" y="0"/>
                  </a:moveTo>
                  <a:lnTo>
                    <a:pt x="172720" y="107950"/>
                  </a:lnTo>
                  <a:lnTo>
                    <a:pt x="64770" y="107950"/>
                  </a:lnTo>
                  <a:lnTo>
                    <a:pt x="0" y="0"/>
                  </a:lnTo>
                  <a:lnTo>
                    <a:pt x="32385" y="0"/>
                  </a:lnTo>
                  <a:cubicBezTo>
                    <a:pt x="53975" y="0"/>
                    <a:pt x="53975" y="43180"/>
                    <a:pt x="75565" y="43180"/>
                  </a:cubicBezTo>
                  <a:cubicBezTo>
                    <a:pt x="97047" y="43180"/>
                    <a:pt x="97047" y="0"/>
                    <a:pt x="118637" y="0"/>
                  </a:cubicBezTo>
                  <a:cubicBezTo>
                    <a:pt x="140227" y="0"/>
                    <a:pt x="140227" y="43180"/>
                    <a:pt x="161925" y="43180"/>
                  </a:cubicBezTo>
                  <a:cubicBezTo>
                    <a:pt x="183515" y="43180"/>
                    <a:pt x="183515" y="0"/>
                    <a:pt x="205105" y="0"/>
                  </a:cubicBezTo>
                  <a:close/>
                </a:path>
              </a:pathLst>
            </a:custGeom>
            <a:solidFill>
              <a:srgbClr val="A0D468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" name="Полилиния: фигура 54">
              <a:extLst>
                <a:ext uri="{FF2B5EF4-FFF2-40B4-BE49-F238E27FC236}">
                  <a16:creationId xmlns:a16="http://schemas.microsoft.com/office/drawing/2014/main" id="{229F8175-8070-0E4E-8CF3-709D29DE61BC}"/>
                </a:ext>
              </a:extLst>
            </p:cNvPr>
            <p:cNvSpPr/>
            <p:nvPr/>
          </p:nvSpPr>
          <p:spPr>
            <a:xfrm>
              <a:off x="9450213" y="1219578"/>
              <a:ext cx="323850" cy="323850"/>
            </a:xfrm>
            <a:custGeom>
              <a:avLst/>
              <a:gdLst>
                <a:gd name="connsiteX0" fmla="*/ 312191 w 323850"/>
                <a:gd name="connsiteY0" fmla="*/ 112808 h 323850"/>
                <a:gd name="connsiteX1" fmla="*/ 323850 w 323850"/>
                <a:gd name="connsiteY1" fmla="*/ 171209 h 323850"/>
                <a:gd name="connsiteX2" fmla="*/ 171209 w 323850"/>
                <a:gd name="connsiteY2" fmla="*/ 323850 h 323850"/>
                <a:gd name="connsiteX3" fmla="*/ 152641 w 323850"/>
                <a:gd name="connsiteY3" fmla="*/ 323850 h 323850"/>
                <a:gd name="connsiteX4" fmla="*/ 44691 w 323850"/>
                <a:gd name="connsiteY4" fmla="*/ 279159 h 323850"/>
                <a:gd name="connsiteX5" fmla="*/ 0 w 323850"/>
                <a:gd name="connsiteY5" fmla="*/ 171209 h 323850"/>
                <a:gd name="connsiteX6" fmla="*/ 28499 w 323850"/>
                <a:gd name="connsiteY6" fmla="*/ 82474 h 323850"/>
                <a:gd name="connsiteX7" fmla="*/ 44691 w 323850"/>
                <a:gd name="connsiteY7" fmla="*/ 63259 h 323850"/>
                <a:gd name="connsiteX8" fmla="*/ 107950 w 323850"/>
                <a:gd name="connsiteY8" fmla="*/ 0 h 323850"/>
                <a:gd name="connsiteX9" fmla="*/ 215900 w 323850"/>
                <a:gd name="connsiteY9" fmla="*/ 0 h 323850"/>
                <a:gd name="connsiteX10" fmla="*/ 279159 w 323850"/>
                <a:gd name="connsiteY10" fmla="*/ 63259 h 323850"/>
                <a:gd name="connsiteX11" fmla="*/ 295351 w 323850"/>
                <a:gd name="connsiteY11" fmla="*/ 82474 h 323850"/>
                <a:gd name="connsiteX12" fmla="*/ 312191 w 323850"/>
                <a:gd name="connsiteY12" fmla="*/ 112808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850" h="323850">
                  <a:moveTo>
                    <a:pt x="312191" y="112808"/>
                  </a:moveTo>
                  <a:cubicBezTo>
                    <a:pt x="319856" y="131159"/>
                    <a:pt x="323850" y="150914"/>
                    <a:pt x="323850" y="171209"/>
                  </a:cubicBezTo>
                  <a:cubicBezTo>
                    <a:pt x="323850" y="255518"/>
                    <a:pt x="255518" y="323850"/>
                    <a:pt x="171209" y="323850"/>
                  </a:cubicBezTo>
                  <a:lnTo>
                    <a:pt x="152641" y="323850"/>
                  </a:lnTo>
                  <a:cubicBezTo>
                    <a:pt x="110541" y="323850"/>
                    <a:pt x="72327" y="306794"/>
                    <a:pt x="44691" y="279159"/>
                  </a:cubicBezTo>
                  <a:cubicBezTo>
                    <a:pt x="17056" y="251523"/>
                    <a:pt x="0" y="213309"/>
                    <a:pt x="0" y="171209"/>
                  </a:cubicBezTo>
                  <a:cubicBezTo>
                    <a:pt x="0" y="139256"/>
                    <a:pt x="10039" y="108166"/>
                    <a:pt x="28499" y="82474"/>
                  </a:cubicBezTo>
                  <a:cubicBezTo>
                    <a:pt x="33249" y="75673"/>
                    <a:pt x="38754" y="69196"/>
                    <a:pt x="44691" y="63259"/>
                  </a:cubicBezTo>
                  <a:lnTo>
                    <a:pt x="107950" y="0"/>
                  </a:lnTo>
                  <a:lnTo>
                    <a:pt x="215900" y="0"/>
                  </a:lnTo>
                  <a:lnTo>
                    <a:pt x="279159" y="63259"/>
                  </a:lnTo>
                  <a:cubicBezTo>
                    <a:pt x="285096" y="69196"/>
                    <a:pt x="290601" y="75673"/>
                    <a:pt x="295351" y="82474"/>
                  </a:cubicBezTo>
                  <a:cubicBezTo>
                    <a:pt x="302152" y="91973"/>
                    <a:pt x="307765" y="102121"/>
                    <a:pt x="312191" y="112808"/>
                  </a:cubicBezTo>
                  <a:close/>
                </a:path>
              </a:pathLst>
            </a:custGeom>
            <a:solidFill>
              <a:srgbClr val="B4DD7F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" name="Полилиния: фигура 55">
              <a:extLst>
                <a:ext uri="{FF2B5EF4-FFF2-40B4-BE49-F238E27FC236}">
                  <a16:creationId xmlns:a16="http://schemas.microsoft.com/office/drawing/2014/main" id="{670E8B4E-06B4-D34F-9245-7DC091CDE990}"/>
                </a:ext>
              </a:extLst>
            </p:cNvPr>
            <p:cNvSpPr/>
            <p:nvPr/>
          </p:nvSpPr>
          <p:spPr>
            <a:xfrm>
              <a:off x="9446327" y="1543428"/>
              <a:ext cx="323850" cy="86360"/>
            </a:xfrm>
            <a:custGeom>
              <a:avLst/>
              <a:gdLst>
                <a:gd name="connsiteX0" fmla="*/ 276676 w 323850"/>
                <a:gd name="connsiteY0" fmla="*/ 0 h 86360"/>
                <a:gd name="connsiteX1" fmla="*/ 331622 w 323850"/>
                <a:gd name="connsiteY1" fmla="*/ 86360 h 86360"/>
                <a:gd name="connsiteX2" fmla="*/ 0 w 323850"/>
                <a:gd name="connsiteY2" fmla="*/ 86360 h 86360"/>
                <a:gd name="connsiteX3" fmla="*/ 54947 w 323850"/>
                <a:gd name="connsiteY3" fmla="*/ 0 h 86360"/>
                <a:gd name="connsiteX4" fmla="*/ 156528 w 323850"/>
                <a:gd name="connsiteY4" fmla="*/ 0 h 86360"/>
                <a:gd name="connsiteX5" fmla="*/ 175095 w 323850"/>
                <a:gd name="connsiteY5" fmla="*/ 0 h 86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50" h="86360">
                  <a:moveTo>
                    <a:pt x="276676" y="0"/>
                  </a:moveTo>
                  <a:lnTo>
                    <a:pt x="331622" y="86360"/>
                  </a:lnTo>
                  <a:lnTo>
                    <a:pt x="0" y="86360"/>
                  </a:lnTo>
                  <a:lnTo>
                    <a:pt x="54947" y="0"/>
                  </a:lnTo>
                  <a:lnTo>
                    <a:pt x="156528" y="0"/>
                  </a:lnTo>
                  <a:lnTo>
                    <a:pt x="175095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" name="Полилиния: фигура 56">
              <a:extLst>
                <a:ext uri="{FF2B5EF4-FFF2-40B4-BE49-F238E27FC236}">
                  <a16:creationId xmlns:a16="http://schemas.microsoft.com/office/drawing/2014/main" id="{8DDC1E1B-6927-BF4D-88FD-33FAAFEA2B19}"/>
                </a:ext>
              </a:extLst>
            </p:cNvPr>
            <p:cNvSpPr/>
            <p:nvPr/>
          </p:nvSpPr>
          <p:spPr>
            <a:xfrm>
              <a:off x="9363853" y="1672968"/>
              <a:ext cx="496570" cy="86360"/>
            </a:xfrm>
            <a:custGeom>
              <a:avLst/>
              <a:gdLst>
                <a:gd name="connsiteX0" fmla="*/ 441623 w 496570"/>
                <a:gd name="connsiteY0" fmla="*/ 0 h 86360"/>
                <a:gd name="connsiteX1" fmla="*/ 496570 w 496570"/>
                <a:gd name="connsiteY1" fmla="*/ 86360 h 86360"/>
                <a:gd name="connsiteX2" fmla="*/ 0 w 496570"/>
                <a:gd name="connsiteY2" fmla="*/ 86360 h 86360"/>
                <a:gd name="connsiteX3" fmla="*/ 54947 w 496570"/>
                <a:gd name="connsiteY3" fmla="*/ 0 h 86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6570" h="86360">
                  <a:moveTo>
                    <a:pt x="441623" y="0"/>
                  </a:moveTo>
                  <a:lnTo>
                    <a:pt x="496570" y="86360"/>
                  </a:lnTo>
                  <a:lnTo>
                    <a:pt x="0" y="86360"/>
                  </a:lnTo>
                  <a:lnTo>
                    <a:pt x="54947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" name="Полилиния: фигура 57">
              <a:extLst>
                <a:ext uri="{FF2B5EF4-FFF2-40B4-BE49-F238E27FC236}">
                  <a16:creationId xmlns:a16="http://schemas.microsoft.com/office/drawing/2014/main" id="{E740D4A4-68D7-504D-AEAD-488BC3C00896}"/>
                </a:ext>
              </a:extLst>
            </p:cNvPr>
            <p:cNvSpPr/>
            <p:nvPr/>
          </p:nvSpPr>
          <p:spPr>
            <a:xfrm>
              <a:off x="9568958" y="1273553"/>
              <a:ext cx="86360" cy="194310"/>
            </a:xfrm>
            <a:custGeom>
              <a:avLst/>
              <a:gdLst>
                <a:gd name="connsiteX0" fmla="*/ 43180 w 86360"/>
                <a:gd name="connsiteY0" fmla="*/ 151130 h 194310"/>
                <a:gd name="connsiteX1" fmla="*/ 21590 w 86360"/>
                <a:gd name="connsiteY1" fmla="*/ 129540 h 194310"/>
                <a:gd name="connsiteX2" fmla="*/ 0 w 86360"/>
                <a:gd name="connsiteY2" fmla="*/ 129540 h 194310"/>
                <a:gd name="connsiteX3" fmla="*/ 32385 w 86360"/>
                <a:gd name="connsiteY3" fmla="*/ 171187 h 194310"/>
                <a:gd name="connsiteX4" fmla="*/ 32385 w 86360"/>
                <a:gd name="connsiteY4" fmla="*/ 194310 h 194310"/>
                <a:gd name="connsiteX5" fmla="*/ 53975 w 86360"/>
                <a:gd name="connsiteY5" fmla="*/ 194310 h 194310"/>
                <a:gd name="connsiteX6" fmla="*/ 53975 w 86360"/>
                <a:gd name="connsiteY6" fmla="*/ 172720 h 194310"/>
                <a:gd name="connsiteX7" fmla="*/ 86360 w 86360"/>
                <a:gd name="connsiteY7" fmla="*/ 172720 h 194310"/>
                <a:gd name="connsiteX8" fmla="*/ 86360 w 86360"/>
                <a:gd name="connsiteY8" fmla="*/ 129540 h 194310"/>
                <a:gd name="connsiteX9" fmla="*/ 43180 w 86360"/>
                <a:gd name="connsiteY9" fmla="*/ 86360 h 194310"/>
                <a:gd name="connsiteX10" fmla="*/ 21590 w 86360"/>
                <a:gd name="connsiteY10" fmla="*/ 64770 h 194310"/>
                <a:gd name="connsiteX11" fmla="*/ 21590 w 86360"/>
                <a:gd name="connsiteY11" fmla="*/ 43180 h 194310"/>
                <a:gd name="connsiteX12" fmla="*/ 43180 w 86360"/>
                <a:gd name="connsiteY12" fmla="*/ 43180 h 194310"/>
                <a:gd name="connsiteX13" fmla="*/ 64770 w 86360"/>
                <a:gd name="connsiteY13" fmla="*/ 64770 h 194310"/>
                <a:gd name="connsiteX14" fmla="*/ 86360 w 86360"/>
                <a:gd name="connsiteY14" fmla="*/ 64770 h 194310"/>
                <a:gd name="connsiteX15" fmla="*/ 53975 w 86360"/>
                <a:gd name="connsiteY15" fmla="*/ 23123 h 194310"/>
                <a:gd name="connsiteX16" fmla="*/ 53975 w 86360"/>
                <a:gd name="connsiteY16" fmla="*/ 0 h 194310"/>
                <a:gd name="connsiteX17" fmla="*/ 32385 w 86360"/>
                <a:gd name="connsiteY17" fmla="*/ 0 h 194310"/>
                <a:gd name="connsiteX18" fmla="*/ 32385 w 86360"/>
                <a:gd name="connsiteY18" fmla="*/ 21590 h 194310"/>
                <a:gd name="connsiteX19" fmla="*/ 0 w 86360"/>
                <a:gd name="connsiteY19" fmla="*/ 21590 h 194310"/>
                <a:gd name="connsiteX20" fmla="*/ 0 w 86360"/>
                <a:gd name="connsiteY20" fmla="*/ 64770 h 194310"/>
                <a:gd name="connsiteX21" fmla="*/ 43180 w 86360"/>
                <a:gd name="connsiteY21" fmla="*/ 107950 h 194310"/>
                <a:gd name="connsiteX22" fmla="*/ 64770 w 86360"/>
                <a:gd name="connsiteY22" fmla="*/ 129540 h 194310"/>
                <a:gd name="connsiteX23" fmla="*/ 64770 w 86360"/>
                <a:gd name="connsiteY23" fmla="*/ 151130 h 19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6360" h="194310">
                  <a:moveTo>
                    <a:pt x="43180" y="151130"/>
                  </a:moveTo>
                  <a:cubicBezTo>
                    <a:pt x="31273" y="151130"/>
                    <a:pt x="21590" y="141447"/>
                    <a:pt x="21590" y="129540"/>
                  </a:cubicBezTo>
                  <a:lnTo>
                    <a:pt x="0" y="129540"/>
                  </a:lnTo>
                  <a:cubicBezTo>
                    <a:pt x="0" y="149597"/>
                    <a:pt x="13818" y="166362"/>
                    <a:pt x="32385" y="171187"/>
                  </a:cubicBezTo>
                  <a:lnTo>
                    <a:pt x="32385" y="194310"/>
                  </a:lnTo>
                  <a:lnTo>
                    <a:pt x="53975" y="194310"/>
                  </a:lnTo>
                  <a:lnTo>
                    <a:pt x="53975" y="172720"/>
                  </a:lnTo>
                  <a:lnTo>
                    <a:pt x="86360" y="172720"/>
                  </a:lnTo>
                  <a:lnTo>
                    <a:pt x="86360" y="129540"/>
                  </a:lnTo>
                  <a:cubicBezTo>
                    <a:pt x="86360" y="105726"/>
                    <a:pt x="66994" y="86360"/>
                    <a:pt x="43180" y="86360"/>
                  </a:cubicBezTo>
                  <a:cubicBezTo>
                    <a:pt x="31273" y="86360"/>
                    <a:pt x="21590" y="76677"/>
                    <a:pt x="21590" y="64770"/>
                  </a:cubicBezTo>
                  <a:lnTo>
                    <a:pt x="21590" y="43180"/>
                  </a:lnTo>
                  <a:lnTo>
                    <a:pt x="43180" y="43180"/>
                  </a:lnTo>
                  <a:cubicBezTo>
                    <a:pt x="55087" y="43180"/>
                    <a:pt x="64770" y="52863"/>
                    <a:pt x="64770" y="64770"/>
                  </a:cubicBezTo>
                  <a:lnTo>
                    <a:pt x="86360" y="64770"/>
                  </a:lnTo>
                  <a:cubicBezTo>
                    <a:pt x="86360" y="44713"/>
                    <a:pt x="72542" y="27948"/>
                    <a:pt x="53975" y="23123"/>
                  </a:cubicBezTo>
                  <a:lnTo>
                    <a:pt x="53975" y="0"/>
                  </a:lnTo>
                  <a:lnTo>
                    <a:pt x="32385" y="0"/>
                  </a:lnTo>
                  <a:lnTo>
                    <a:pt x="32385" y="21590"/>
                  </a:lnTo>
                  <a:lnTo>
                    <a:pt x="0" y="21590"/>
                  </a:lnTo>
                  <a:lnTo>
                    <a:pt x="0" y="64770"/>
                  </a:lnTo>
                  <a:cubicBezTo>
                    <a:pt x="0" y="88584"/>
                    <a:pt x="19366" y="107950"/>
                    <a:pt x="43180" y="107950"/>
                  </a:cubicBezTo>
                  <a:cubicBezTo>
                    <a:pt x="55087" y="107950"/>
                    <a:pt x="64770" y="117633"/>
                    <a:pt x="64770" y="129540"/>
                  </a:cubicBezTo>
                  <a:lnTo>
                    <a:pt x="64770" y="15113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" name="Полилиния: фигура 58">
              <a:extLst>
                <a:ext uri="{FF2B5EF4-FFF2-40B4-BE49-F238E27FC236}">
                  <a16:creationId xmlns:a16="http://schemas.microsoft.com/office/drawing/2014/main" id="{B3F7D08F-DA34-9447-AB6A-2E978D8465DC}"/>
                </a:ext>
              </a:extLst>
            </p:cNvPr>
            <p:cNvSpPr/>
            <p:nvPr/>
          </p:nvSpPr>
          <p:spPr>
            <a:xfrm>
              <a:off x="9612138" y="1488838"/>
              <a:ext cx="21590" cy="21590"/>
            </a:xfrm>
            <a:custGeom>
              <a:avLst/>
              <a:gdLst>
                <a:gd name="connsiteX0" fmla="*/ 9262 w 21590"/>
                <a:gd name="connsiteY0" fmla="*/ 615 h 21590"/>
                <a:gd name="connsiteX1" fmla="*/ 0 w 21590"/>
                <a:gd name="connsiteY1" fmla="*/ 615 h 21590"/>
                <a:gd name="connsiteX2" fmla="*/ 0 w 21590"/>
                <a:gd name="connsiteY2" fmla="*/ 22205 h 21590"/>
                <a:gd name="connsiteX3" fmla="*/ 9262 w 21590"/>
                <a:gd name="connsiteY3" fmla="*/ 22205 h 21590"/>
                <a:gd name="connsiteX4" fmla="*/ 22810 w 21590"/>
                <a:gd name="connsiteY4" fmla="*/ 21450 h 21590"/>
                <a:gd name="connsiteX5" fmla="*/ 20370 w 21590"/>
                <a:gd name="connsiteY5" fmla="*/ 0 h 21590"/>
                <a:gd name="connsiteX6" fmla="*/ 9262 w 21590"/>
                <a:gd name="connsiteY6" fmla="*/ 615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0" h="21590">
                  <a:moveTo>
                    <a:pt x="9262" y="615"/>
                  </a:moveTo>
                  <a:lnTo>
                    <a:pt x="0" y="615"/>
                  </a:lnTo>
                  <a:lnTo>
                    <a:pt x="0" y="22205"/>
                  </a:lnTo>
                  <a:lnTo>
                    <a:pt x="9262" y="22205"/>
                  </a:lnTo>
                  <a:cubicBezTo>
                    <a:pt x="13796" y="22205"/>
                    <a:pt x="18362" y="21957"/>
                    <a:pt x="22810" y="21450"/>
                  </a:cubicBezTo>
                  <a:lnTo>
                    <a:pt x="20370" y="0"/>
                  </a:lnTo>
                  <a:cubicBezTo>
                    <a:pt x="16721" y="399"/>
                    <a:pt x="13019" y="615"/>
                    <a:pt x="9262" y="615"/>
                  </a:cubicBez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" name="Полилиния: фигура 59">
              <a:extLst>
                <a:ext uri="{FF2B5EF4-FFF2-40B4-BE49-F238E27FC236}">
                  <a16:creationId xmlns:a16="http://schemas.microsoft.com/office/drawing/2014/main" id="{CEC6C686-1BA8-5040-B50E-B24D403EEA62}"/>
                </a:ext>
              </a:extLst>
            </p:cNvPr>
            <p:cNvSpPr/>
            <p:nvPr/>
          </p:nvSpPr>
          <p:spPr>
            <a:xfrm>
              <a:off x="9651961" y="1392158"/>
              <a:ext cx="86360" cy="107950"/>
            </a:xfrm>
            <a:custGeom>
              <a:avLst/>
              <a:gdLst>
                <a:gd name="connsiteX0" fmla="*/ 6715 w 86360"/>
                <a:gd name="connsiteY0" fmla="*/ 112980 h 107950"/>
                <a:gd name="connsiteX1" fmla="*/ 89706 w 86360"/>
                <a:gd name="connsiteY1" fmla="*/ 291 h 107950"/>
                <a:gd name="connsiteX2" fmla="*/ 68116 w 86360"/>
                <a:gd name="connsiteY2" fmla="*/ 0 h 107950"/>
                <a:gd name="connsiteX3" fmla="*/ 0 w 86360"/>
                <a:gd name="connsiteY3" fmla="*/ 92459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" h="107950">
                  <a:moveTo>
                    <a:pt x="6715" y="112980"/>
                  </a:moveTo>
                  <a:cubicBezTo>
                    <a:pt x="55648" y="96993"/>
                    <a:pt x="89005" y="51708"/>
                    <a:pt x="89706" y="291"/>
                  </a:cubicBezTo>
                  <a:lnTo>
                    <a:pt x="68116" y="0"/>
                  </a:lnTo>
                  <a:cubicBezTo>
                    <a:pt x="67534" y="42187"/>
                    <a:pt x="40168" y="79343"/>
                    <a:pt x="0" y="92459"/>
                  </a:cubicBez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" name="Полилиния: фигура 60">
              <a:extLst>
                <a:ext uri="{FF2B5EF4-FFF2-40B4-BE49-F238E27FC236}">
                  <a16:creationId xmlns:a16="http://schemas.microsoft.com/office/drawing/2014/main" id="{6C23453F-AB2C-6B40-B169-322D056AE387}"/>
                </a:ext>
              </a:extLst>
            </p:cNvPr>
            <p:cNvSpPr/>
            <p:nvPr/>
          </p:nvSpPr>
          <p:spPr>
            <a:xfrm>
              <a:off x="9277191" y="1100520"/>
              <a:ext cx="669290" cy="539750"/>
            </a:xfrm>
            <a:custGeom>
              <a:avLst/>
              <a:gdLst>
                <a:gd name="connsiteX0" fmla="*/ 146963 w 669290"/>
                <a:gd name="connsiteY0" fmla="*/ 162238 h 539750"/>
                <a:gd name="connsiteX1" fmla="*/ 187628 w 669290"/>
                <a:gd name="connsiteY1" fmla="*/ 202903 h 539750"/>
                <a:gd name="connsiteX2" fmla="*/ 162227 w 669290"/>
                <a:gd name="connsiteY2" fmla="*/ 290245 h 539750"/>
                <a:gd name="connsiteX3" fmla="*/ 244820 w 669290"/>
                <a:gd name="connsiteY3" fmla="*/ 432113 h 539750"/>
                <a:gd name="connsiteX4" fmla="*/ 218124 w 669290"/>
                <a:gd name="connsiteY4" fmla="*/ 432113 h 539750"/>
                <a:gd name="connsiteX5" fmla="*/ 190111 w 669290"/>
                <a:gd name="connsiteY5" fmla="*/ 476135 h 539750"/>
                <a:gd name="connsiteX6" fmla="*/ 102412 w 669290"/>
                <a:gd name="connsiteY6" fmla="*/ 388436 h 539750"/>
                <a:gd name="connsiteX7" fmla="*/ 43482 w 669290"/>
                <a:gd name="connsiteY7" fmla="*/ 388436 h 539750"/>
                <a:gd name="connsiteX8" fmla="*/ 43482 w 669290"/>
                <a:gd name="connsiteY8" fmla="*/ 410026 h 539750"/>
                <a:gd name="connsiteX9" fmla="*/ 93474 w 669290"/>
                <a:gd name="connsiteY9" fmla="*/ 410026 h 539750"/>
                <a:gd name="connsiteX10" fmla="*/ 178236 w 669290"/>
                <a:gd name="connsiteY10" fmla="*/ 494789 h 539750"/>
                <a:gd name="connsiteX11" fmla="*/ 149424 w 669290"/>
                <a:gd name="connsiteY11" fmla="*/ 540063 h 539750"/>
                <a:gd name="connsiteX12" fmla="*/ 520459 w 669290"/>
                <a:gd name="connsiteY12" fmla="*/ 540063 h 539750"/>
                <a:gd name="connsiteX13" fmla="*/ 491647 w 669290"/>
                <a:gd name="connsiteY13" fmla="*/ 494789 h 539750"/>
                <a:gd name="connsiteX14" fmla="*/ 576410 w 669290"/>
                <a:gd name="connsiteY14" fmla="*/ 410026 h 539750"/>
                <a:gd name="connsiteX15" fmla="*/ 626412 w 669290"/>
                <a:gd name="connsiteY15" fmla="*/ 410026 h 539750"/>
                <a:gd name="connsiteX16" fmla="*/ 626412 w 669290"/>
                <a:gd name="connsiteY16" fmla="*/ 388436 h 539750"/>
                <a:gd name="connsiteX17" fmla="*/ 567482 w 669290"/>
                <a:gd name="connsiteY17" fmla="*/ 388436 h 539750"/>
                <a:gd name="connsiteX18" fmla="*/ 479784 w 669290"/>
                <a:gd name="connsiteY18" fmla="*/ 476135 h 539750"/>
                <a:gd name="connsiteX19" fmla="*/ 451771 w 669290"/>
                <a:gd name="connsiteY19" fmla="*/ 432113 h 539750"/>
                <a:gd name="connsiteX20" fmla="*/ 425075 w 669290"/>
                <a:gd name="connsiteY20" fmla="*/ 432113 h 539750"/>
                <a:gd name="connsiteX21" fmla="*/ 507667 w 669290"/>
                <a:gd name="connsiteY21" fmla="*/ 290245 h 539750"/>
                <a:gd name="connsiteX22" fmla="*/ 482267 w 669290"/>
                <a:gd name="connsiteY22" fmla="*/ 202903 h 539750"/>
                <a:gd name="connsiteX23" fmla="*/ 522931 w 669290"/>
                <a:gd name="connsiteY23" fmla="*/ 162238 h 539750"/>
                <a:gd name="connsiteX24" fmla="*/ 587701 w 669290"/>
                <a:gd name="connsiteY24" fmla="*/ 162238 h 539750"/>
                <a:gd name="connsiteX25" fmla="*/ 669895 w 669290"/>
                <a:gd name="connsiteY25" fmla="*/ 80045 h 539750"/>
                <a:gd name="connsiteX26" fmla="*/ 603203 w 669290"/>
                <a:gd name="connsiteY26" fmla="*/ 66702 h 539750"/>
                <a:gd name="connsiteX27" fmla="*/ 589871 w 669290"/>
                <a:gd name="connsiteY27" fmla="*/ 0 h 539750"/>
                <a:gd name="connsiteX28" fmla="*/ 507667 w 669290"/>
                <a:gd name="connsiteY28" fmla="*/ 82204 h 539750"/>
                <a:gd name="connsiteX29" fmla="*/ 507667 w 669290"/>
                <a:gd name="connsiteY29" fmla="*/ 146974 h 539750"/>
                <a:gd name="connsiteX30" fmla="*/ 469388 w 669290"/>
                <a:gd name="connsiteY30" fmla="*/ 185253 h 539750"/>
                <a:gd name="connsiteX31" fmla="*/ 459781 w 669290"/>
                <a:gd name="connsiteY31" fmla="*/ 174663 h 539750"/>
                <a:gd name="connsiteX32" fmla="*/ 402502 w 669290"/>
                <a:gd name="connsiteY32" fmla="*/ 117385 h 539750"/>
                <a:gd name="connsiteX33" fmla="*/ 472756 w 669290"/>
                <a:gd name="connsiteY33" fmla="*/ 313 h 539750"/>
                <a:gd name="connsiteX34" fmla="*/ 421307 w 669290"/>
                <a:gd name="connsiteY34" fmla="*/ 313 h 539750"/>
                <a:gd name="connsiteX35" fmla="*/ 390045 w 669290"/>
                <a:gd name="connsiteY35" fmla="*/ 27873 h 539750"/>
                <a:gd name="connsiteX36" fmla="*/ 378095 w 669290"/>
                <a:gd name="connsiteY36" fmla="*/ 43493 h 539750"/>
                <a:gd name="connsiteX37" fmla="*/ 366134 w 669290"/>
                <a:gd name="connsiteY37" fmla="*/ 27862 h 539750"/>
                <a:gd name="connsiteX38" fmla="*/ 334872 w 669290"/>
                <a:gd name="connsiteY38" fmla="*/ 313 h 539750"/>
                <a:gd name="connsiteX39" fmla="*/ 303642 w 669290"/>
                <a:gd name="connsiteY39" fmla="*/ 27873 h 539750"/>
                <a:gd name="connsiteX40" fmla="*/ 291724 w 669290"/>
                <a:gd name="connsiteY40" fmla="*/ 43493 h 539750"/>
                <a:gd name="connsiteX41" fmla="*/ 279806 w 669290"/>
                <a:gd name="connsiteY41" fmla="*/ 27873 h 539750"/>
                <a:gd name="connsiteX42" fmla="*/ 248587 w 669290"/>
                <a:gd name="connsiteY42" fmla="*/ 313 h 539750"/>
                <a:gd name="connsiteX43" fmla="*/ 197138 w 669290"/>
                <a:gd name="connsiteY43" fmla="*/ 313 h 539750"/>
                <a:gd name="connsiteX44" fmla="*/ 267381 w 669290"/>
                <a:gd name="connsiteY44" fmla="*/ 117385 h 539750"/>
                <a:gd name="connsiteX45" fmla="*/ 210103 w 669290"/>
                <a:gd name="connsiteY45" fmla="*/ 174663 h 539750"/>
                <a:gd name="connsiteX46" fmla="*/ 200496 w 669290"/>
                <a:gd name="connsiteY46" fmla="*/ 185253 h 539750"/>
                <a:gd name="connsiteX47" fmla="*/ 162227 w 669290"/>
                <a:gd name="connsiteY47" fmla="*/ 146974 h 539750"/>
                <a:gd name="connsiteX48" fmla="*/ 162227 w 669290"/>
                <a:gd name="connsiteY48" fmla="*/ 82204 h 539750"/>
                <a:gd name="connsiteX49" fmla="*/ 80034 w 669290"/>
                <a:gd name="connsiteY49" fmla="*/ 11 h 539750"/>
                <a:gd name="connsiteX50" fmla="*/ 66692 w 669290"/>
                <a:gd name="connsiteY50" fmla="*/ 66702 h 539750"/>
                <a:gd name="connsiteX51" fmla="*/ 0 w 669290"/>
                <a:gd name="connsiteY51" fmla="*/ 80045 h 539750"/>
                <a:gd name="connsiteX52" fmla="*/ 82193 w 669290"/>
                <a:gd name="connsiteY52" fmla="*/ 162238 h 539750"/>
                <a:gd name="connsiteX53" fmla="*/ 529257 w 669290"/>
                <a:gd name="connsiteY53" fmla="*/ 91142 h 539750"/>
                <a:gd name="connsiteX54" fmla="*/ 576604 w 669290"/>
                <a:gd name="connsiteY54" fmla="*/ 43795 h 539750"/>
                <a:gd name="connsiteX55" fmla="*/ 584852 w 669290"/>
                <a:gd name="connsiteY55" fmla="*/ 85054 h 539750"/>
                <a:gd name="connsiteX56" fmla="*/ 626099 w 669290"/>
                <a:gd name="connsiteY56" fmla="*/ 93312 h 539750"/>
                <a:gd name="connsiteX57" fmla="*/ 578763 w 669290"/>
                <a:gd name="connsiteY57" fmla="*/ 140648 h 539750"/>
                <a:gd name="connsiteX58" fmla="*/ 544521 w 669290"/>
                <a:gd name="connsiteY58" fmla="*/ 140648 h 539750"/>
                <a:gd name="connsiteX59" fmla="*/ 580069 w 669290"/>
                <a:gd name="connsiteY59" fmla="*/ 105100 h 539750"/>
                <a:gd name="connsiteX60" fmla="*/ 564805 w 669290"/>
                <a:gd name="connsiteY60" fmla="*/ 89836 h 539750"/>
                <a:gd name="connsiteX61" fmla="*/ 529257 w 669290"/>
                <a:gd name="connsiteY61" fmla="*/ 125384 h 539750"/>
                <a:gd name="connsiteX62" fmla="*/ 439918 w 669290"/>
                <a:gd name="connsiteY62" fmla="*/ 453703 h 539750"/>
                <a:gd name="connsiteX63" fmla="*/ 481133 w 669290"/>
                <a:gd name="connsiteY63" fmla="*/ 518473 h 539750"/>
                <a:gd name="connsiteX64" fmla="*/ 188761 w 669290"/>
                <a:gd name="connsiteY64" fmla="*/ 518473 h 539750"/>
                <a:gd name="connsiteX65" fmla="*/ 229977 w 669290"/>
                <a:gd name="connsiteY65" fmla="*/ 453703 h 539750"/>
                <a:gd name="connsiteX66" fmla="*/ 325685 w 669290"/>
                <a:gd name="connsiteY66" fmla="*/ 453703 h 539750"/>
                <a:gd name="connsiteX67" fmla="*/ 344209 w 669290"/>
                <a:gd name="connsiteY67" fmla="*/ 453703 h 539750"/>
                <a:gd name="connsiteX68" fmla="*/ 248587 w 669290"/>
                <a:gd name="connsiteY68" fmla="*/ 21903 h 539750"/>
                <a:gd name="connsiteX69" fmla="*/ 260505 w 669290"/>
                <a:gd name="connsiteY69" fmla="*/ 37523 h 539750"/>
                <a:gd name="connsiteX70" fmla="*/ 291724 w 669290"/>
                <a:gd name="connsiteY70" fmla="*/ 65083 h 539750"/>
                <a:gd name="connsiteX71" fmla="*/ 322954 w 669290"/>
                <a:gd name="connsiteY71" fmla="*/ 37523 h 539750"/>
                <a:gd name="connsiteX72" fmla="*/ 334872 w 669290"/>
                <a:gd name="connsiteY72" fmla="*/ 21903 h 539750"/>
                <a:gd name="connsiteX73" fmla="*/ 346822 w 669290"/>
                <a:gd name="connsiteY73" fmla="*/ 37523 h 539750"/>
                <a:gd name="connsiteX74" fmla="*/ 378095 w 669290"/>
                <a:gd name="connsiteY74" fmla="*/ 65083 h 539750"/>
                <a:gd name="connsiteX75" fmla="*/ 409357 w 669290"/>
                <a:gd name="connsiteY75" fmla="*/ 37534 h 539750"/>
                <a:gd name="connsiteX76" fmla="*/ 421307 w 669290"/>
                <a:gd name="connsiteY76" fmla="*/ 21903 h 539750"/>
                <a:gd name="connsiteX77" fmla="*/ 434628 w 669290"/>
                <a:gd name="connsiteY77" fmla="*/ 21903 h 539750"/>
                <a:gd name="connsiteX78" fmla="*/ 382812 w 669290"/>
                <a:gd name="connsiteY78" fmla="*/ 108263 h 539750"/>
                <a:gd name="connsiteX79" fmla="*/ 287082 w 669290"/>
                <a:gd name="connsiteY79" fmla="*/ 108263 h 539750"/>
                <a:gd name="connsiteX80" fmla="*/ 235266 w 669290"/>
                <a:gd name="connsiteY80" fmla="*/ 21903 h 539750"/>
                <a:gd name="connsiteX81" fmla="*/ 225367 w 669290"/>
                <a:gd name="connsiteY81" fmla="*/ 189927 h 539750"/>
                <a:gd name="connsiteX82" fmla="*/ 285441 w 669290"/>
                <a:gd name="connsiteY82" fmla="*/ 129853 h 539750"/>
                <a:gd name="connsiteX83" fmla="*/ 384453 w 669290"/>
                <a:gd name="connsiteY83" fmla="*/ 129853 h 539750"/>
                <a:gd name="connsiteX84" fmla="*/ 444527 w 669290"/>
                <a:gd name="connsiteY84" fmla="*/ 189927 h 539750"/>
                <a:gd name="connsiteX85" fmla="*/ 454113 w 669290"/>
                <a:gd name="connsiteY85" fmla="*/ 200528 h 539750"/>
                <a:gd name="connsiteX86" fmla="*/ 421307 w 669290"/>
                <a:gd name="connsiteY86" fmla="*/ 233334 h 539750"/>
                <a:gd name="connsiteX87" fmla="*/ 421307 w 669290"/>
                <a:gd name="connsiteY87" fmla="*/ 205418 h 539750"/>
                <a:gd name="connsiteX88" fmla="*/ 399717 w 669290"/>
                <a:gd name="connsiteY88" fmla="*/ 205418 h 539750"/>
                <a:gd name="connsiteX89" fmla="*/ 399717 w 669290"/>
                <a:gd name="connsiteY89" fmla="*/ 270188 h 539750"/>
                <a:gd name="connsiteX90" fmla="*/ 464487 w 669290"/>
                <a:gd name="connsiteY90" fmla="*/ 270188 h 539750"/>
                <a:gd name="connsiteX91" fmla="*/ 464487 w 669290"/>
                <a:gd name="connsiteY91" fmla="*/ 248598 h 539750"/>
                <a:gd name="connsiteX92" fmla="*/ 436571 w 669290"/>
                <a:gd name="connsiteY92" fmla="*/ 248598 h 539750"/>
                <a:gd name="connsiteX93" fmla="*/ 466549 w 669290"/>
                <a:gd name="connsiteY93" fmla="*/ 218620 h 539750"/>
                <a:gd name="connsiteX94" fmla="*/ 486077 w 669290"/>
                <a:gd name="connsiteY94" fmla="*/ 290245 h 539750"/>
                <a:gd name="connsiteX95" fmla="*/ 344209 w 669290"/>
                <a:gd name="connsiteY95" fmla="*/ 432113 h 539750"/>
                <a:gd name="connsiteX96" fmla="*/ 325685 w 669290"/>
                <a:gd name="connsiteY96" fmla="*/ 432113 h 539750"/>
                <a:gd name="connsiteX97" fmla="*/ 183817 w 669290"/>
                <a:gd name="connsiteY97" fmla="*/ 290245 h 539750"/>
                <a:gd name="connsiteX98" fmla="*/ 203345 w 669290"/>
                <a:gd name="connsiteY98" fmla="*/ 218620 h 539750"/>
                <a:gd name="connsiteX99" fmla="*/ 233323 w 669290"/>
                <a:gd name="connsiteY99" fmla="*/ 248598 h 539750"/>
                <a:gd name="connsiteX100" fmla="*/ 205407 w 669290"/>
                <a:gd name="connsiteY100" fmla="*/ 248598 h 539750"/>
                <a:gd name="connsiteX101" fmla="*/ 205407 w 669290"/>
                <a:gd name="connsiteY101" fmla="*/ 270188 h 539750"/>
                <a:gd name="connsiteX102" fmla="*/ 270177 w 669290"/>
                <a:gd name="connsiteY102" fmla="*/ 270188 h 539750"/>
                <a:gd name="connsiteX103" fmla="*/ 270177 w 669290"/>
                <a:gd name="connsiteY103" fmla="*/ 205418 h 539750"/>
                <a:gd name="connsiteX104" fmla="*/ 248587 w 669290"/>
                <a:gd name="connsiteY104" fmla="*/ 205418 h 539750"/>
                <a:gd name="connsiteX105" fmla="*/ 248587 w 669290"/>
                <a:gd name="connsiteY105" fmla="*/ 233334 h 539750"/>
                <a:gd name="connsiteX106" fmla="*/ 215781 w 669290"/>
                <a:gd name="connsiteY106" fmla="*/ 200528 h 539750"/>
                <a:gd name="connsiteX107" fmla="*/ 225367 w 669290"/>
                <a:gd name="connsiteY107" fmla="*/ 189927 h 539750"/>
                <a:gd name="connsiteX108" fmla="*/ 85043 w 669290"/>
                <a:gd name="connsiteY108" fmla="*/ 85054 h 539750"/>
                <a:gd name="connsiteX109" fmla="*/ 93301 w 669290"/>
                <a:gd name="connsiteY109" fmla="*/ 43806 h 539750"/>
                <a:gd name="connsiteX110" fmla="*/ 140637 w 669290"/>
                <a:gd name="connsiteY110" fmla="*/ 91142 h 539750"/>
                <a:gd name="connsiteX111" fmla="*/ 140637 w 669290"/>
                <a:gd name="connsiteY111" fmla="*/ 125384 h 539750"/>
                <a:gd name="connsiteX112" fmla="*/ 105089 w 669290"/>
                <a:gd name="connsiteY112" fmla="*/ 89836 h 539750"/>
                <a:gd name="connsiteX113" fmla="*/ 89825 w 669290"/>
                <a:gd name="connsiteY113" fmla="*/ 105100 h 539750"/>
                <a:gd name="connsiteX114" fmla="*/ 125373 w 669290"/>
                <a:gd name="connsiteY114" fmla="*/ 140648 h 539750"/>
                <a:gd name="connsiteX115" fmla="*/ 91131 w 669290"/>
                <a:gd name="connsiteY115" fmla="*/ 140648 h 539750"/>
                <a:gd name="connsiteX116" fmla="*/ 43785 w 669290"/>
                <a:gd name="connsiteY116" fmla="*/ 93301 h 5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669290" h="539750">
                  <a:moveTo>
                    <a:pt x="146963" y="162238"/>
                  </a:moveTo>
                  <a:lnTo>
                    <a:pt x="187628" y="202903"/>
                  </a:lnTo>
                  <a:cubicBezTo>
                    <a:pt x="171166" y="228800"/>
                    <a:pt x="162227" y="258810"/>
                    <a:pt x="162227" y="290245"/>
                  </a:cubicBezTo>
                  <a:cubicBezTo>
                    <a:pt x="162227" y="350956"/>
                    <a:pt x="195562" y="403927"/>
                    <a:pt x="244820" y="432113"/>
                  </a:cubicBezTo>
                  <a:lnTo>
                    <a:pt x="218124" y="432113"/>
                  </a:lnTo>
                  <a:lnTo>
                    <a:pt x="190111" y="476135"/>
                  </a:lnTo>
                  <a:lnTo>
                    <a:pt x="102412" y="388436"/>
                  </a:lnTo>
                  <a:lnTo>
                    <a:pt x="43482" y="388436"/>
                  </a:lnTo>
                  <a:lnTo>
                    <a:pt x="43482" y="410026"/>
                  </a:lnTo>
                  <a:lnTo>
                    <a:pt x="93474" y="410026"/>
                  </a:lnTo>
                  <a:lnTo>
                    <a:pt x="178236" y="494789"/>
                  </a:lnTo>
                  <a:lnTo>
                    <a:pt x="149424" y="540063"/>
                  </a:lnTo>
                  <a:lnTo>
                    <a:pt x="520459" y="540063"/>
                  </a:lnTo>
                  <a:lnTo>
                    <a:pt x="491647" y="494789"/>
                  </a:lnTo>
                  <a:lnTo>
                    <a:pt x="576410" y="410026"/>
                  </a:lnTo>
                  <a:lnTo>
                    <a:pt x="626412" y="410026"/>
                  </a:lnTo>
                  <a:lnTo>
                    <a:pt x="626412" y="388436"/>
                  </a:lnTo>
                  <a:lnTo>
                    <a:pt x="567482" y="388436"/>
                  </a:lnTo>
                  <a:lnTo>
                    <a:pt x="479784" y="476135"/>
                  </a:lnTo>
                  <a:lnTo>
                    <a:pt x="451771" y="432113"/>
                  </a:lnTo>
                  <a:lnTo>
                    <a:pt x="425075" y="432113"/>
                  </a:lnTo>
                  <a:cubicBezTo>
                    <a:pt x="474332" y="403927"/>
                    <a:pt x="507667" y="350956"/>
                    <a:pt x="507667" y="290245"/>
                  </a:cubicBezTo>
                  <a:cubicBezTo>
                    <a:pt x="507667" y="258810"/>
                    <a:pt x="498729" y="228800"/>
                    <a:pt x="482267" y="202903"/>
                  </a:cubicBezTo>
                  <a:lnTo>
                    <a:pt x="522931" y="162238"/>
                  </a:lnTo>
                  <a:lnTo>
                    <a:pt x="587701" y="162238"/>
                  </a:lnTo>
                  <a:lnTo>
                    <a:pt x="669895" y="80045"/>
                  </a:lnTo>
                  <a:lnTo>
                    <a:pt x="603203" y="66702"/>
                  </a:lnTo>
                  <a:lnTo>
                    <a:pt x="589871" y="0"/>
                  </a:lnTo>
                  <a:lnTo>
                    <a:pt x="507667" y="82204"/>
                  </a:lnTo>
                  <a:lnTo>
                    <a:pt x="507667" y="146974"/>
                  </a:lnTo>
                  <a:lnTo>
                    <a:pt x="469388" y="185253"/>
                  </a:lnTo>
                  <a:cubicBezTo>
                    <a:pt x="466333" y="181626"/>
                    <a:pt x="463181" y="178064"/>
                    <a:pt x="459781" y="174663"/>
                  </a:cubicBezTo>
                  <a:lnTo>
                    <a:pt x="402502" y="117385"/>
                  </a:lnTo>
                  <a:lnTo>
                    <a:pt x="472756" y="313"/>
                  </a:lnTo>
                  <a:lnTo>
                    <a:pt x="421307" y="313"/>
                  </a:lnTo>
                  <a:cubicBezTo>
                    <a:pt x="403830" y="313"/>
                    <a:pt x="395863" y="16246"/>
                    <a:pt x="390045" y="27873"/>
                  </a:cubicBezTo>
                  <a:cubicBezTo>
                    <a:pt x="385468" y="37016"/>
                    <a:pt x="381927" y="43493"/>
                    <a:pt x="378095" y="43493"/>
                  </a:cubicBezTo>
                  <a:cubicBezTo>
                    <a:pt x="374252" y="43493"/>
                    <a:pt x="370711" y="37016"/>
                    <a:pt x="366134" y="27862"/>
                  </a:cubicBezTo>
                  <a:cubicBezTo>
                    <a:pt x="360316" y="16236"/>
                    <a:pt x="352349" y="313"/>
                    <a:pt x="334872" y="313"/>
                  </a:cubicBezTo>
                  <a:cubicBezTo>
                    <a:pt x="317405" y="313"/>
                    <a:pt x="309449" y="16246"/>
                    <a:pt x="303642" y="27873"/>
                  </a:cubicBezTo>
                  <a:cubicBezTo>
                    <a:pt x="299075" y="37016"/>
                    <a:pt x="295546" y="43493"/>
                    <a:pt x="291724" y="43493"/>
                  </a:cubicBezTo>
                  <a:cubicBezTo>
                    <a:pt x="287903" y="43493"/>
                    <a:pt x="284383" y="37016"/>
                    <a:pt x="279806" y="27873"/>
                  </a:cubicBezTo>
                  <a:cubicBezTo>
                    <a:pt x="273999" y="16246"/>
                    <a:pt x="266043" y="313"/>
                    <a:pt x="248587" y="313"/>
                  </a:cubicBezTo>
                  <a:lnTo>
                    <a:pt x="197138" y="313"/>
                  </a:lnTo>
                  <a:lnTo>
                    <a:pt x="267381" y="117385"/>
                  </a:lnTo>
                  <a:lnTo>
                    <a:pt x="210103" y="174663"/>
                  </a:lnTo>
                  <a:cubicBezTo>
                    <a:pt x="206713" y="178053"/>
                    <a:pt x="203551" y="181615"/>
                    <a:pt x="200496" y="185253"/>
                  </a:cubicBezTo>
                  <a:lnTo>
                    <a:pt x="162227" y="146974"/>
                  </a:lnTo>
                  <a:lnTo>
                    <a:pt x="162227" y="82204"/>
                  </a:lnTo>
                  <a:lnTo>
                    <a:pt x="80034" y="11"/>
                  </a:lnTo>
                  <a:lnTo>
                    <a:pt x="66692" y="66702"/>
                  </a:lnTo>
                  <a:lnTo>
                    <a:pt x="0" y="80045"/>
                  </a:lnTo>
                  <a:lnTo>
                    <a:pt x="82193" y="162238"/>
                  </a:lnTo>
                  <a:close/>
                  <a:moveTo>
                    <a:pt x="529257" y="91142"/>
                  </a:moveTo>
                  <a:lnTo>
                    <a:pt x="576604" y="43795"/>
                  </a:lnTo>
                  <a:lnTo>
                    <a:pt x="584852" y="85054"/>
                  </a:lnTo>
                  <a:lnTo>
                    <a:pt x="626099" y="93312"/>
                  </a:lnTo>
                  <a:lnTo>
                    <a:pt x="578763" y="140648"/>
                  </a:lnTo>
                  <a:lnTo>
                    <a:pt x="544521" y="140648"/>
                  </a:lnTo>
                  <a:lnTo>
                    <a:pt x="580069" y="105100"/>
                  </a:lnTo>
                  <a:lnTo>
                    <a:pt x="564805" y="89836"/>
                  </a:lnTo>
                  <a:lnTo>
                    <a:pt x="529257" y="125384"/>
                  </a:lnTo>
                  <a:close/>
                  <a:moveTo>
                    <a:pt x="439918" y="453703"/>
                  </a:moveTo>
                  <a:lnTo>
                    <a:pt x="481133" y="518473"/>
                  </a:lnTo>
                  <a:lnTo>
                    <a:pt x="188761" y="518473"/>
                  </a:lnTo>
                  <a:lnTo>
                    <a:pt x="229977" y="453703"/>
                  </a:lnTo>
                  <a:lnTo>
                    <a:pt x="325685" y="453703"/>
                  </a:lnTo>
                  <a:lnTo>
                    <a:pt x="344209" y="453703"/>
                  </a:lnTo>
                  <a:close/>
                  <a:moveTo>
                    <a:pt x="248587" y="21903"/>
                  </a:moveTo>
                  <a:cubicBezTo>
                    <a:pt x="252409" y="21903"/>
                    <a:pt x="255928" y="28380"/>
                    <a:pt x="260505" y="37523"/>
                  </a:cubicBezTo>
                  <a:cubicBezTo>
                    <a:pt x="266313" y="49150"/>
                    <a:pt x="274269" y="65083"/>
                    <a:pt x="291724" y="65083"/>
                  </a:cubicBezTo>
                  <a:cubicBezTo>
                    <a:pt x="309190" y="65083"/>
                    <a:pt x="317146" y="49150"/>
                    <a:pt x="322954" y="37523"/>
                  </a:cubicBezTo>
                  <a:cubicBezTo>
                    <a:pt x="327520" y="28380"/>
                    <a:pt x="331061" y="21903"/>
                    <a:pt x="334872" y="21903"/>
                  </a:cubicBezTo>
                  <a:cubicBezTo>
                    <a:pt x="338704" y="21903"/>
                    <a:pt x="342245" y="28380"/>
                    <a:pt x="346822" y="37523"/>
                  </a:cubicBezTo>
                  <a:cubicBezTo>
                    <a:pt x="352651" y="49150"/>
                    <a:pt x="360618" y="65083"/>
                    <a:pt x="378095" y="65083"/>
                  </a:cubicBezTo>
                  <a:cubicBezTo>
                    <a:pt x="395572" y="65083"/>
                    <a:pt x="403528" y="49160"/>
                    <a:pt x="409357" y="37534"/>
                  </a:cubicBezTo>
                  <a:cubicBezTo>
                    <a:pt x="413924" y="28380"/>
                    <a:pt x="417464" y="21903"/>
                    <a:pt x="421307" y="21903"/>
                  </a:cubicBezTo>
                  <a:lnTo>
                    <a:pt x="434628" y="21903"/>
                  </a:lnTo>
                  <a:lnTo>
                    <a:pt x="382812" y="108263"/>
                  </a:lnTo>
                  <a:lnTo>
                    <a:pt x="287082" y="108263"/>
                  </a:lnTo>
                  <a:lnTo>
                    <a:pt x="235266" y="21903"/>
                  </a:lnTo>
                  <a:close/>
                  <a:moveTo>
                    <a:pt x="225367" y="189927"/>
                  </a:moveTo>
                  <a:lnTo>
                    <a:pt x="285441" y="129853"/>
                  </a:lnTo>
                  <a:lnTo>
                    <a:pt x="384453" y="129853"/>
                  </a:lnTo>
                  <a:lnTo>
                    <a:pt x="444527" y="189927"/>
                  </a:lnTo>
                  <a:cubicBezTo>
                    <a:pt x="447917" y="193317"/>
                    <a:pt x="451112" y="196858"/>
                    <a:pt x="454113" y="200528"/>
                  </a:cubicBezTo>
                  <a:lnTo>
                    <a:pt x="421307" y="233334"/>
                  </a:lnTo>
                  <a:lnTo>
                    <a:pt x="421307" y="205418"/>
                  </a:lnTo>
                  <a:lnTo>
                    <a:pt x="399717" y="205418"/>
                  </a:lnTo>
                  <a:lnTo>
                    <a:pt x="399717" y="270188"/>
                  </a:lnTo>
                  <a:lnTo>
                    <a:pt x="464487" y="270188"/>
                  </a:lnTo>
                  <a:lnTo>
                    <a:pt x="464487" y="248598"/>
                  </a:lnTo>
                  <a:lnTo>
                    <a:pt x="436571" y="248598"/>
                  </a:lnTo>
                  <a:lnTo>
                    <a:pt x="466549" y="218620"/>
                  </a:lnTo>
                  <a:cubicBezTo>
                    <a:pt x="479190" y="240135"/>
                    <a:pt x="486077" y="264629"/>
                    <a:pt x="486077" y="290245"/>
                  </a:cubicBezTo>
                  <a:cubicBezTo>
                    <a:pt x="486077" y="368466"/>
                    <a:pt x="422430" y="432113"/>
                    <a:pt x="344209" y="432113"/>
                  </a:cubicBezTo>
                  <a:lnTo>
                    <a:pt x="325685" y="432113"/>
                  </a:lnTo>
                  <a:cubicBezTo>
                    <a:pt x="247465" y="432113"/>
                    <a:pt x="183817" y="368466"/>
                    <a:pt x="183817" y="290245"/>
                  </a:cubicBezTo>
                  <a:cubicBezTo>
                    <a:pt x="183817" y="264639"/>
                    <a:pt x="190704" y="240135"/>
                    <a:pt x="203345" y="218620"/>
                  </a:cubicBezTo>
                  <a:lnTo>
                    <a:pt x="233323" y="248598"/>
                  </a:lnTo>
                  <a:lnTo>
                    <a:pt x="205407" y="248598"/>
                  </a:lnTo>
                  <a:lnTo>
                    <a:pt x="205407" y="270188"/>
                  </a:lnTo>
                  <a:lnTo>
                    <a:pt x="270177" y="270188"/>
                  </a:lnTo>
                  <a:lnTo>
                    <a:pt x="270177" y="205418"/>
                  </a:lnTo>
                  <a:lnTo>
                    <a:pt x="248587" y="205418"/>
                  </a:lnTo>
                  <a:lnTo>
                    <a:pt x="248587" y="233334"/>
                  </a:lnTo>
                  <a:lnTo>
                    <a:pt x="215781" y="200528"/>
                  </a:lnTo>
                  <a:cubicBezTo>
                    <a:pt x="218782" y="196858"/>
                    <a:pt x="221978" y="193317"/>
                    <a:pt x="225367" y="189927"/>
                  </a:cubicBezTo>
                  <a:close/>
                  <a:moveTo>
                    <a:pt x="85043" y="85054"/>
                  </a:moveTo>
                  <a:lnTo>
                    <a:pt x="93301" y="43806"/>
                  </a:lnTo>
                  <a:lnTo>
                    <a:pt x="140637" y="91142"/>
                  </a:lnTo>
                  <a:lnTo>
                    <a:pt x="140637" y="125384"/>
                  </a:lnTo>
                  <a:lnTo>
                    <a:pt x="105089" y="89836"/>
                  </a:lnTo>
                  <a:lnTo>
                    <a:pt x="89825" y="105100"/>
                  </a:lnTo>
                  <a:lnTo>
                    <a:pt x="125373" y="140648"/>
                  </a:lnTo>
                  <a:lnTo>
                    <a:pt x="91131" y="140648"/>
                  </a:lnTo>
                  <a:lnTo>
                    <a:pt x="43785" y="93301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" name="Полилиния: фигура 61">
              <a:extLst>
                <a:ext uri="{FF2B5EF4-FFF2-40B4-BE49-F238E27FC236}">
                  <a16:creationId xmlns:a16="http://schemas.microsoft.com/office/drawing/2014/main" id="{24C9BD24-2852-7B49-9A90-DEA837DA5686}"/>
                </a:ext>
              </a:extLst>
            </p:cNvPr>
            <p:cNvSpPr/>
            <p:nvPr/>
          </p:nvSpPr>
          <p:spPr>
            <a:xfrm>
              <a:off x="9774063" y="170535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" name="Полилиния: фигура 62">
              <a:extLst>
                <a:ext uri="{FF2B5EF4-FFF2-40B4-BE49-F238E27FC236}">
                  <a16:creationId xmlns:a16="http://schemas.microsoft.com/office/drawing/2014/main" id="{034B097F-7CD8-AB40-9B56-A68F688ADA4C}"/>
                </a:ext>
              </a:extLst>
            </p:cNvPr>
            <p:cNvSpPr/>
            <p:nvPr/>
          </p:nvSpPr>
          <p:spPr>
            <a:xfrm>
              <a:off x="9730883" y="170535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" name="Полилиния: фигура 63">
              <a:extLst>
                <a:ext uri="{FF2B5EF4-FFF2-40B4-BE49-F238E27FC236}">
                  <a16:creationId xmlns:a16="http://schemas.microsoft.com/office/drawing/2014/main" id="{40DDB7E2-AD33-CC4F-B019-B6BA311995E4}"/>
                </a:ext>
              </a:extLst>
            </p:cNvPr>
            <p:cNvSpPr/>
            <p:nvPr/>
          </p:nvSpPr>
          <p:spPr>
            <a:xfrm>
              <a:off x="9687703" y="170535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7" name="Полилиния: фигура 64">
              <a:extLst>
                <a:ext uri="{FF2B5EF4-FFF2-40B4-BE49-F238E27FC236}">
                  <a16:creationId xmlns:a16="http://schemas.microsoft.com/office/drawing/2014/main" id="{E7037C52-DD31-8146-93DF-3C9C55957700}"/>
                </a:ext>
              </a:extLst>
            </p:cNvPr>
            <p:cNvSpPr/>
            <p:nvPr/>
          </p:nvSpPr>
          <p:spPr>
            <a:xfrm>
              <a:off x="9514983" y="157581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" name="Полилиния: фигура 65">
              <a:extLst>
                <a:ext uri="{FF2B5EF4-FFF2-40B4-BE49-F238E27FC236}">
                  <a16:creationId xmlns:a16="http://schemas.microsoft.com/office/drawing/2014/main" id="{DAA205A9-64B5-DD4E-9C24-36B4483DA500}"/>
                </a:ext>
              </a:extLst>
            </p:cNvPr>
            <p:cNvSpPr/>
            <p:nvPr/>
          </p:nvSpPr>
          <p:spPr>
            <a:xfrm>
              <a:off x="9558163" y="157581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" name="Полилиния: фигура 66">
              <a:extLst>
                <a:ext uri="{FF2B5EF4-FFF2-40B4-BE49-F238E27FC236}">
                  <a16:creationId xmlns:a16="http://schemas.microsoft.com/office/drawing/2014/main" id="{EB991BEC-62F3-4F44-BAA4-6C4EBD16CC53}"/>
                </a:ext>
              </a:extLst>
            </p:cNvPr>
            <p:cNvSpPr/>
            <p:nvPr/>
          </p:nvSpPr>
          <p:spPr>
            <a:xfrm>
              <a:off x="9601343" y="157581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" name="Полилиния: фигура 67">
              <a:extLst>
                <a:ext uri="{FF2B5EF4-FFF2-40B4-BE49-F238E27FC236}">
                  <a16:creationId xmlns:a16="http://schemas.microsoft.com/office/drawing/2014/main" id="{D314DD2D-6FCE-F943-98B3-083286F99030}"/>
                </a:ext>
              </a:extLst>
            </p:cNvPr>
            <p:cNvSpPr/>
            <p:nvPr/>
          </p:nvSpPr>
          <p:spPr>
            <a:xfrm>
              <a:off x="9320673" y="1618507"/>
              <a:ext cx="582930" cy="151130"/>
            </a:xfrm>
            <a:custGeom>
              <a:avLst/>
              <a:gdLst>
                <a:gd name="connsiteX0" fmla="*/ 480324 w 582930"/>
                <a:gd name="connsiteY0" fmla="*/ 43666 h 151130"/>
                <a:gd name="connsiteX1" fmla="*/ 102606 w 582930"/>
                <a:gd name="connsiteY1" fmla="*/ 43666 h 151130"/>
                <a:gd name="connsiteX2" fmla="*/ 58941 w 582930"/>
                <a:gd name="connsiteY2" fmla="*/ 0 h 151130"/>
                <a:gd name="connsiteX3" fmla="*/ 0 w 582930"/>
                <a:gd name="connsiteY3" fmla="*/ 0 h 151130"/>
                <a:gd name="connsiteX4" fmla="*/ 0 w 582930"/>
                <a:gd name="connsiteY4" fmla="*/ 21590 h 151130"/>
                <a:gd name="connsiteX5" fmla="*/ 49992 w 582930"/>
                <a:gd name="connsiteY5" fmla="*/ 21590 h 151130"/>
                <a:gd name="connsiteX6" fmla="*/ 84374 w 582930"/>
                <a:gd name="connsiteY6" fmla="*/ 55972 h 151130"/>
                <a:gd name="connsiteX7" fmla="*/ 23512 w 582930"/>
                <a:gd name="connsiteY7" fmla="*/ 151616 h 151130"/>
                <a:gd name="connsiteX8" fmla="*/ 559419 w 582930"/>
                <a:gd name="connsiteY8" fmla="*/ 151616 h 151130"/>
                <a:gd name="connsiteX9" fmla="*/ 498556 w 582930"/>
                <a:gd name="connsiteY9" fmla="*/ 55972 h 151130"/>
                <a:gd name="connsiteX10" fmla="*/ 532938 w 582930"/>
                <a:gd name="connsiteY10" fmla="*/ 21590 h 151130"/>
                <a:gd name="connsiteX11" fmla="*/ 582930 w 582930"/>
                <a:gd name="connsiteY11" fmla="*/ 21590 h 151130"/>
                <a:gd name="connsiteX12" fmla="*/ 582930 w 582930"/>
                <a:gd name="connsiteY12" fmla="*/ 0 h 151130"/>
                <a:gd name="connsiteX13" fmla="*/ 524000 w 582930"/>
                <a:gd name="connsiteY13" fmla="*/ 0 h 151130"/>
                <a:gd name="connsiteX14" fmla="*/ 62848 w 582930"/>
                <a:gd name="connsiteY14" fmla="*/ 130026 h 151130"/>
                <a:gd name="connsiteX15" fmla="*/ 104064 w 582930"/>
                <a:gd name="connsiteY15" fmla="*/ 65256 h 151130"/>
                <a:gd name="connsiteX16" fmla="*/ 478866 w 582930"/>
                <a:gd name="connsiteY16" fmla="*/ 65256 h 151130"/>
                <a:gd name="connsiteX17" fmla="*/ 520082 w 582930"/>
                <a:gd name="connsiteY17" fmla="*/ 130026 h 151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2930" h="151130">
                  <a:moveTo>
                    <a:pt x="480324" y="43666"/>
                  </a:moveTo>
                  <a:lnTo>
                    <a:pt x="102606" y="43666"/>
                  </a:lnTo>
                  <a:lnTo>
                    <a:pt x="58941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49992" y="21590"/>
                  </a:lnTo>
                  <a:lnTo>
                    <a:pt x="84374" y="55972"/>
                  </a:lnTo>
                  <a:lnTo>
                    <a:pt x="23512" y="151616"/>
                  </a:lnTo>
                  <a:lnTo>
                    <a:pt x="559419" y="151616"/>
                  </a:lnTo>
                  <a:lnTo>
                    <a:pt x="498556" y="55972"/>
                  </a:lnTo>
                  <a:lnTo>
                    <a:pt x="532938" y="21590"/>
                  </a:lnTo>
                  <a:lnTo>
                    <a:pt x="582930" y="21590"/>
                  </a:lnTo>
                  <a:lnTo>
                    <a:pt x="582930" y="0"/>
                  </a:lnTo>
                  <a:lnTo>
                    <a:pt x="524000" y="0"/>
                  </a:lnTo>
                  <a:close/>
                  <a:moveTo>
                    <a:pt x="62848" y="130026"/>
                  </a:moveTo>
                  <a:lnTo>
                    <a:pt x="104064" y="65256"/>
                  </a:lnTo>
                  <a:lnTo>
                    <a:pt x="478866" y="65256"/>
                  </a:lnTo>
                  <a:lnTo>
                    <a:pt x="520082" y="130026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" name="Полилиния: фигура 68">
              <a:extLst>
                <a:ext uri="{FF2B5EF4-FFF2-40B4-BE49-F238E27FC236}">
                  <a16:creationId xmlns:a16="http://schemas.microsoft.com/office/drawing/2014/main" id="{71025F5D-8D27-5F4F-A729-CB9DE9EC2E25}"/>
                </a:ext>
              </a:extLst>
            </p:cNvPr>
            <p:cNvSpPr/>
            <p:nvPr/>
          </p:nvSpPr>
          <p:spPr>
            <a:xfrm>
              <a:off x="9925193" y="161899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" name="Полилиния: фигура 69">
              <a:extLst>
                <a:ext uri="{FF2B5EF4-FFF2-40B4-BE49-F238E27FC236}">
                  <a16:creationId xmlns:a16="http://schemas.microsoft.com/office/drawing/2014/main" id="{D5450A74-68BD-014D-BA9B-20A75E914491}"/>
                </a:ext>
              </a:extLst>
            </p:cNvPr>
            <p:cNvSpPr/>
            <p:nvPr/>
          </p:nvSpPr>
          <p:spPr>
            <a:xfrm>
              <a:off x="9838833" y="1575813"/>
              <a:ext cx="107950" cy="21590"/>
            </a:xfrm>
            <a:custGeom>
              <a:avLst/>
              <a:gdLst>
                <a:gd name="connsiteX0" fmla="*/ 0 w 107950"/>
                <a:gd name="connsiteY0" fmla="*/ 0 h 21590"/>
                <a:gd name="connsiteX1" fmla="*/ 107950 w 107950"/>
                <a:gd name="connsiteY1" fmla="*/ 0 h 21590"/>
                <a:gd name="connsiteX2" fmla="*/ 107950 w 107950"/>
                <a:gd name="connsiteY2" fmla="*/ 21590 h 21590"/>
                <a:gd name="connsiteX3" fmla="*/ 0 w 10795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50" h="21590">
                  <a:moveTo>
                    <a:pt x="0" y="0"/>
                  </a:moveTo>
                  <a:lnTo>
                    <a:pt x="107950" y="0"/>
                  </a:lnTo>
                  <a:lnTo>
                    <a:pt x="10795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" name="Полилиния: фигура 70">
              <a:extLst>
                <a:ext uri="{FF2B5EF4-FFF2-40B4-BE49-F238E27FC236}">
                  <a16:creationId xmlns:a16="http://schemas.microsoft.com/office/drawing/2014/main" id="{81184D19-89E7-164A-AB63-DC5613E0CB67}"/>
                </a:ext>
              </a:extLst>
            </p:cNvPr>
            <p:cNvSpPr/>
            <p:nvPr/>
          </p:nvSpPr>
          <p:spPr>
            <a:xfrm>
              <a:off x="9925193" y="148945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" name="Полилиния: фигура 71">
              <a:extLst>
                <a:ext uri="{FF2B5EF4-FFF2-40B4-BE49-F238E27FC236}">
                  <a16:creationId xmlns:a16="http://schemas.microsoft.com/office/drawing/2014/main" id="{B53C2D52-B866-3149-BC82-3D666DC87E6E}"/>
                </a:ext>
              </a:extLst>
            </p:cNvPr>
            <p:cNvSpPr/>
            <p:nvPr/>
          </p:nvSpPr>
          <p:spPr>
            <a:xfrm>
              <a:off x="9838833" y="1446273"/>
              <a:ext cx="107950" cy="21590"/>
            </a:xfrm>
            <a:custGeom>
              <a:avLst/>
              <a:gdLst>
                <a:gd name="connsiteX0" fmla="*/ 0 w 107950"/>
                <a:gd name="connsiteY0" fmla="*/ 0 h 21590"/>
                <a:gd name="connsiteX1" fmla="*/ 107950 w 107950"/>
                <a:gd name="connsiteY1" fmla="*/ 0 h 21590"/>
                <a:gd name="connsiteX2" fmla="*/ 107950 w 107950"/>
                <a:gd name="connsiteY2" fmla="*/ 21590 h 21590"/>
                <a:gd name="connsiteX3" fmla="*/ 0 w 10795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50" h="21590">
                  <a:moveTo>
                    <a:pt x="0" y="0"/>
                  </a:moveTo>
                  <a:lnTo>
                    <a:pt x="107950" y="0"/>
                  </a:lnTo>
                  <a:lnTo>
                    <a:pt x="10795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" name="Полилиния: фигура 72">
              <a:extLst>
                <a:ext uri="{FF2B5EF4-FFF2-40B4-BE49-F238E27FC236}">
                  <a16:creationId xmlns:a16="http://schemas.microsoft.com/office/drawing/2014/main" id="{C995317C-82F3-C849-A156-295EF3F7CAF4}"/>
                </a:ext>
              </a:extLst>
            </p:cNvPr>
            <p:cNvSpPr/>
            <p:nvPr/>
          </p:nvSpPr>
          <p:spPr>
            <a:xfrm>
              <a:off x="9277493" y="161899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" name="Полилиния: фигура 73">
              <a:extLst>
                <a:ext uri="{FF2B5EF4-FFF2-40B4-BE49-F238E27FC236}">
                  <a16:creationId xmlns:a16="http://schemas.microsoft.com/office/drawing/2014/main" id="{5FDB3E90-FBAF-E24E-B5F9-5F8449822055}"/>
                </a:ext>
              </a:extLst>
            </p:cNvPr>
            <p:cNvSpPr/>
            <p:nvPr/>
          </p:nvSpPr>
          <p:spPr>
            <a:xfrm>
              <a:off x="9277493" y="1575813"/>
              <a:ext cx="107950" cy="21590"/>
            </a:xfrm>
            <a:custGeom>
              <a:avLst/>
              <a:gdLst>
                <a:gd name="connsiteX0" fmla="*/ 0 w 107950"/>
                <a:gd name="connsiteY0" fmla="*/ 0 h 21590"/>
                <a:gd name="connsiteX1" fmla="*/ 107950 w 107950"/>
                <a:gd name="connsiteY1" fmla="*/ 0 h 21590"/>
                <a:gd name="connsiteX2" fmla="*/ 107950 w 107950"/>
                <a:gd name="connsiteY2" fmla="*/ 21590 h 21590"/>
                <a:gd name="connsiteX3" fmla="*/ 0 w 10795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50" h="21590">
                  <a:moveTo>
                    <a:pt x="0" y="0"/>
                  </a:moveTo>
                  <a:lnTo>
                    <a:pt x="107950" y="0"/>
                  </a:lnTo>
                  <a:lnTo>
                    <a:pt x="10795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" name="Полилиния: фигура 74">
              <a:extLst>
                <a:ext uri="{FF2B5EF4-FFF2-40B4-BE49-F238E27FC236}">
                  <a16:creationId xmlns:a16="http://schemas.microsoft.com/office/drawing/2014/main" id="{E80A5F09-F753-3945-97F4-10351D478F44}"/>
                </a:ext>
              </a:extLst>
            </p:cNvPr>
            <p:cNvSpPr/>
            <p:nvPr/>
          </p:nvSpPr>
          <p:spPr>
            <a:xfrm>
              <a:off x="9277493" y="1489453"/>
              <a:ext cx="21590" cy="21590"/>
            </a:xfrm>
            <a:custGeom>
              <a:avLst/>
              <a:gdLst>
                <a:gd name="connsiteX0" fmla="*/ 0 w 21590"/>
                <a:gd name="connsiteY0" fmla="*/ 0 h 21590"/>
                <a:gd name="connsiteX1" fmla="*/ 21590 w 21590"/>
                <a:gd name="connsiteY1" fmla="*/ 0 h 21590"/>
                <a:gd name="connsiteX2" fmla="*/ 21590 w 21590"/>
                <a:gd name="connsiteY2" fmla="*/ 21590 h 21590"/>
                <a:gd name="connsiteX3" fmla="*/ 0 w 2159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" h="21590">
                  <a:moveTo>
                    <a:pt x="0" y="0"/>
                  </a:moveTo>
                  <a:lnTo>
                    <a:pt x="21590" y="0"/>
                  </a:lnTo>
                  <a:lnTo>
                    <a:pt x="2159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" name="Полилиния: фигура 75">
              <a:extLst>
                <a:ext uri="{FF2B5EF4-FFF2-40B4-BE49-F238E27FC236}">
                  <a16:creationId xmlns:a16="http://schemas.microsoft.com/office/drawing/2014/main" id="{167DB57A-7F2D-3F4D-9DA3-35BF29EF0236}"/>
                </a:ext>
              </a:extLst>
            </p:cNvPr>
            <p:cNvSpPr/>
            <p:nvPr/>
          </p:nvSpPr>
          <p:spPr>
            <a:xfrm>
              <a:off x="9277493" y="1446273"/>
              <a:ext cx="107950" cy="21590"/>
            </a:xfrm>
            <a:custGeom>
              <a:avLst/>
              <a:gdLst>
                <a:gd name="connsiteX0" fmla="*/ 0 w 107950"/>
                <a:gd name="connsiteY0" fmla="*/ 0 h 21590"/>
                <a:gd name="connsiteX1" fmla="*/ 107950 w 107950"/>
                <a:gd name="connsiteY1" fmla="*/ 0 h 21590"/>
                <a:gd name="connsiteX2" fmla="*/ 107950 w 107950"/>
                <a:gd name="connsiteY2" fmla="*/ 21590 h 21590"/>
                <a:gd name="connsiteX3" fmla="*/ 0 w 107950"/>
                <a:gd name="connsiteY3" fmla="*/ 21590 h 21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50" h="21590">
                  <a:moveTo>
                    <a:pt x="0" y="0"/>
                  </a:moveTo>
                  <a:lnTo>
                    <a:pt x="107950" y="0"/>
                  </a:lnTo>
                  <a:lnTo>
                    <a:pt x="107950" y="21590"/>
                  </a:lnTo>
                  <a:lnTo>
                    <a:pt x="0" y="21590"/>
                  </a:lnTo>
                  <a:close/>
                </a:path>
              </a:pathLst>
            </a:custGeom>
            <a:solidFill>
              <a:srgbClr val="000000"/>
            </a:solidFill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337" name="Shape 728">
            <a:extLst>
              <a:ext uri="{FF2B5EF4-FFF2-40B4-BE49-F238E27FC236}">
                <a16:creationId xmlns:a16="http://schemas.microsoft.com/office/drawing/2014/main" id="{094C7E4C-C773-F844-8EB5-B5AE3CC02555}"/>
              </a:ext>
            </a:extLst>
          </p:cNvPr>
          <p:cNvSpPr/>
          <p:nvPr/>
        </p:nvSpPr>
        <p:spPr>
          <a:xfrm>
            <a:off x="4506677" y="7006418"/>
            <a:ext cx="3120753" cy="602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7733" tIns="67733" rIns="67733" bIns="67733"/>
          <a:lstStyle>
            <a:lvl1pPr algn="r">
              <a:defRPr sz="2700" b="1">
                <a:solidFill>
                  <a:srgbClr val="01B359"/>
                </a:solidFill>
              </a:defRPr>
            </a:lvl1pPr>
          </a:lstStyle>
          <a:p>
            <a:pPr algn="l"/>
            <a:endParaRPr sz="3200">
              <a:solidFill>
                <a:schemeClr val="tx1"/>
              </a:solidFill>
              <a:latin typeface="+mj-lt"/>
              <a:cs typeface="Arial Black" panose="020B0604020202020204" pitchFamily="34" charset="0"/>
            </a:endParaRPr>
          </a:p>
        </p:txBody>
      </p:sp>
      <p:grpSp>
        <p:nvGrpSpPr>
          <p:cNvPr id="175" name="Группа 174">
            <a:extLst>
              <a:ext uri="{FF2B5EF4-FFF2-40B4-BE49-F238E27FC236}">
                <a16:creationId xmlns:a16="http://schemas.microsoft.com/office/drawing/2014/main" id="{34EB1C02-A600-AA45-A610-6B637C8018A7}"/>
              </a:ext>
            </a:extLst>
          </p:cNvPr>
          <p:cNvGrpSpPr/>
          <p:nvPr/>
        </p:nvGrpSpPr>
        <p:grpSpPr>
          <a:xfrm>
            <a:off x="271230" y="825537"/>
            <a:ext cx="6339968" cy="4995963"/>
            <a:chOff x="271230" y="825537"/>
            <a:chExt cx="6339968" cy="4995963"/>
          </a:xfrm>
        </p:grpSpPr>
        <p:pic>
          <p:nvPicPr>
            <p:cNvPr id="176" name="Рисунок 175">
              <a:extLst>
                <a:ext uri="{FF2B5EF4-FFF2-40B4-BE49-F238E27FC236}">
                  <a16:creationId xmlns:a16="http://schemas.microsoft.com/office/drawing/2014/main" id="{8DA1DB8C-1FD1-E545-89FA-7AF32E367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0587" y="3447073"/>
              <a:ext cx="679806" cy="177918"/>
            </a:xfrm>
            <a:prstGeom prst="rect">
              <a:avLst/>
            </a:prstGeom>
          </p:spPr>
        </p:pic>
        <p:grpSp>
          <p:nvGrpSpPr>
            <p:cNvPr id="177" name="Группа 176">
              <a:extLst>
                <a:ext uri="{FF2B5EF4-FFF2-40B4-BE49-F238E27FC236}">
                  <a16:creationId xmlns:a16="http://schemas.microsoft.com/office/drawing/2014/main" id="{CAF476BF-2624-D44E-AD4B-4333B1A07807}"/>
                </a:ext>
              </a:extLst>
            </p:cNvPr>
            <p:cNvGrpSpPr/>
            <p:nvPr/>
          </p:nvGrpSpPr>
          <p:grpSpPr>
            <a:xfrm>
              <a:off x="271230" y="825537"/>
              <a:ext cx="6339968" cy="4995963"/>
              <a:chOff x="453470" y="825537"/>
              <a:chExt cx="6339968" cy="4995963"/>
            </a:xfrm>
          </p:grpSpPr>
          <p:pic>
            <p:nvPicPr>
              <p:cNvPr id="178" name="Picture 5" descr="leumi">
                <a:extLst>
                  <a:ext uri="{FF2B5EF4-FFF2-40B4-BE49-F238E27FC236}">
                    <a16:creationId xmlns:a16="http://schemas.microsoft.com/office/drawing/2014/main" id="{34E7B7E1-7515-2F4F-AE47-DA7A5A85B2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4272" y="5398845"/>
                <a:ext cx="1246569" cy="372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0" name="Picture 20" descr="Marks__and__Spencer">
                <a:extLst>
                  <a:ext uri="{FF2B5EF4-FFF2-40B4-BE49-F238E27FC236}">
                    <a16:creationId xmlns:a16="http://schemas.microsoft.com/office/drawing/2014/main" id="{40A39D4F-F6A4-2145-9E94-2A5AE57EAD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2016" y="2727298"/>
                <a:ext cx="533714" cy="322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1" name="Picture 14" descr="Deutsche Bank">
                <a:extLst>
                  <a:ext uri="{FF2B5EF4-FFF2-40B4-BE49-F238E27FC236}">
                    <a16:creationId xmlns:a16="http://schemas.microsoft.com/office/drawing/2014/main" id="{E3DACC51-9C64-8744-BB3C-886A6F0EA1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534215" y="2283215"/>
                <a:ext cx="914323" cy="1785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2" name="Picture 2">
                <a:extLst>
                  <a:ext uri="{FF2B5EF4-FFF2-40B4-BE49-F238E27FC236}">
                    <a16:creationId xmlns:a16="http://schemas.microsoft.com/office/drawing/2014/main" id="{373C9C58-89B4-414E-9739-235650903E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4448" y="2782845"/>
                <a:ext cx="875623" cy="3127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9" name="Picture 7" descr="perm blue">
                <a:extLst>
                  <a:ext uri="{FF2B5EF4-FFF2-40B4-BE49-F238E27FC236}">
                    <a16:creationId xmlns:a16="http://schemas.microsoft.com/office/drawing/2014/main" id="{E7425098-DEB2-4047-8920-41C6647184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screen">
                <a:clrChange>
                  <a:clrFrom>
                    <a:srgbClr val="140765"/>
                  </a:clrFrom>
                  <a:clrTo>
                    <a:srgbClr val="140765">
                      <a:alpha val="0"/>
                    </a:srgbClr>
                  </a:clrTo>
                </a:clrChange>
                <a:grayscl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1668" y="5398845"/>
                <a:ext cx="949376" cy="376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0" name="Picture 6" descr="ÐÐ°ÑÑÐ¸Ð½ÐºÐ¸ Ð¿Ð¾ Ð·Ð°Ð¿ÑÐ¾ÑÑ citibank logo">
                <a:extLst>
                  <a:ext uri="{FF2B5EF4-FFF2-40B4-BE49-F238E27FC236}">
                    <a16:creationId xmlns:a16="http://schemas.microsoft.com/office/drawing/2014/main" id="{02611C46-6693-A44F-B3EE-3F5C8DC4F2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2186" y="1522135"/>
                <a:ext cx="955562" cy="2348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1" name="Picture 8" descr="ÐÐ°ÑÑÐ¸Ð½ÐºÐ¸ Ð¿Ð¾ Ð·Ð°Ð¿ÑÐ¾ÑÑ bnp paribas logo">
                <a:extLst>
                  <a:ext uri="{FF2B5EF4-FFF2-40B4-BE49-F238E27FC236}">
                    <a16:creationId xmlns:a16="http://schemas.microsoft.com/office/drawing/2014/main" id="{D75B1916-B760-5F4E-A1FB-46AF1E213D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2827" y="4708496"/>
                <a:ext cx="824417" cy="4166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2" name="Picture 12" descr="ÐÐ°ÑÑÐ¸Ð½ÐºÐ¸ Ð¿Ð¾ Ð·Ð°Ð¿ÑÐ¾ÑÑ telefonica logo">
                <a:extLst>
                  <a:ext uri="{FF2B5EF4-FFF2-40B4-BE49-F238E27FC236}">
                    <a16:creationId xmlns:a16="http://schemas.microsoft.com/office/drawing/2014/main" id="{DD46DFD0-5DE3-8248-9113-57E9A61996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2188" y="1555307"/>
                <a:ext cx="1098269" cy="2730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3" name="Picture 14" descr="ÐÐ°ÑÑÐ¸Ð½ÐºÐ¸ Ð¿Ð¾ Ð·Ð°Ð¿ÑÐ¾ÑÑ ing direct logo">
                <a:extLst>
                  <a:ext uri="{FF2B5EF4-FFF2-40B4-BE49-F238E27FC236}">
                    <a16:creationId xmlns:a16="http://schemas.microsoft.com/office/drawing/2014/main" id="{0D94C9DA-7717-8242-B939-80723D43B8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6281" y="825537"/>
                <a:ext cx="1027134" cy="2371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4" name="Picture 20" descr="ÐÐ°ÑÑÐ¸Ð½ÐºÐ¸ Ð¿Ð¾ Ð·Ð°Ð¿ÑÐ¾ÑÑ wembley stadium logo">
                <a:extLst>
                  <a:ext uri="{FF2B5EF4-FFF2-40B4-BE49-F238E27FC236}">
                    <a16:creationId xmlns:a16="http://schemas.microsoft.com/office/drawing/2014/main" id="{7F070958-A446-164F-961E-807B3F8DBC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627409" y="1210071"/>
                <a:ext cx="1384418" cy="6746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5" name="Picture 24" descr="ÐÐ°ÑÑÐ¸Ð½ÐºÐ¸ Ð¿Ð¾ Ð·Ð°Ð¿ÑÐ¾ÑÑ europolis logo">
                <a:extLst>
                  <a:ext uri="{FF2B5EF4-FFF2-40B4-BE49-F238E27FC236}">
                    <a16:creationId xmlns:a16="http://schemas.microsoft.com/office/drawing/2014/main" id="{1C5270E8-D55C-AD4D-8555-3C4C43452C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490145" y="1749194"/>
                <a:ext cx="1002465" cy="5179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6" name="Picture 26" descr="ÐÐ°ÑÑÐ¸Ð½ÐºÐ¸ Ð¿Ð¾ Ð·Ð°Ð¿ÑÐ¾ÑÑ abbey national logo">
                <a:extLst>
                  <a:ext uri="{FF2B5EF4-FFF2-40B4-BE49-F238E27FC236}">
                    <a16:creationId xmlns:a16="http://schemas.microsoft.com/office/drawing/2014/main" id="{DEB25196-598A-EE49-8D4E-870592ABCA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7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864656" y="2146428"/>
                <a:ext cx="943781" cy="2680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7" name="Picture 28" descr="ÐÐ°ÑÑÐ¸Ð½ÐºÐ¸ Ð¿Ð¾ Ð·Ð°Ð¿ÑÐ¾ÑÑ gruppo uniCredito logo">
                <a:extLst>
                  <a:ext uri="{FF2B5EF4-FFF2-40B4-BE49-F238E27FC236}">
                    <a16:creationId xmlns:a16="http://schemas.microsoft.com/office/drawing/2014/main" id="{4637C12D-1952-E845-8E6B-82F488B76D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429619" y="2961708"/>
                <a:ext cx="1334650" cy="2340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8" name="Picture 8">
                <a:extLst>
                  <a:ext uri="{FF2B5EF4-FFF2-40B4-BE49-F238E27FC236}">
                    <a16:creationId xmlns:a16="http://schemas.microsoft.com/office/drawing/2014/main" id="{0A7DFA42-9F2F-9D43-9D65-59037421C6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41508" y="2130155"/>
                <a:ext cx="278013" cy="2750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9" name="Picture 7" descr="logo 1">
                <a:extLst>
                  <a:ext uri="{FF2B5EF4-FFF2-40B4-BE49-F238E27FC236}">
                    <a16:creationId xmlns:a16="http://schemas.microsoft.com/office/drawing/2014/main" id="{6F47DDAA-D2BB-4F4C-98B5-7337B71C70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0282" y="2106739"/>
                <a:ext cx="341764" cy="340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0" name="Picture 7" descr="ÐÐ°ÑÑÐ¸Ð½ÐºÐ¸ Ð¿Ð¾ Ð·Ð°Ð¿ÑÐ¾ÑÑ Ð¿ÑÐ¾Ð¼ÑÐ²ÑÐ·ÑÐ±Ð°Ð½Ðº">
                <a:extLst>
                  <a:ext uri="{FF2B5EF4-FFF2-40B4-BE49-F238E27FC236}">
                    <a16:creationId xmlns:a16="http://schemas.microsoft.com/office/drawing/2014/main" id="{3FD1201A-1CA1-654A-BBAC-01FD484DD8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3768" y="3439228"/>
                <a:ext cx="831486" cy="4345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1" name="Picture 11" descr="ÐÐ°ÑÑÐ¸Ð½ÐºÐ¸ Ð¿Ð¾ Ð·Ð°Ð¿ÑÐ¾ÑÑ Ð½Ð¾Ð¼Ð¾Ñ Ð±Ð°Ð½Ðº">
                <a:extLst>
                  <a:ext uri="{FF2B5EF4-FFF2-40B4-BE49-F238E27FC236}">
                    <a16:creationId xmlns:a16="http://schemas.microsoft.com/office/drawing/2014/main" id="{9E24FCC0-81D8-CA40-A4CD-F05017FF76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64740" y="5412607"/>
                <a:ext cx="971630" cy="4088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62" name="Группа 261">
                <a:extLst>
                  <a:ext uri="{FF2B5EF4-FFF2-40B4-BE49-F238E27FC236}">
                    <a16:creationId xmlns:a16="http://schemas.microsoft.com/office/drawing/2014/main" id="{56EBD0C3-0A51-CE46-9FB2-EB4D540896DE}"/>
                  </a:ext>
                </a:extLst>
              </p:cNvPr>
              <p:cNvGrpSpPr/>
              <p:nvPr/>
            </p:nvGrpSpPr>
            <p:grpSpPr>
              <a:xfrm>
                <a:off x="453470" y="847854"/>
                <a:ext cx="934550" cy="4970588"/>
                <a:chOff x="1556537" y="847854"/>
                <a:chExt cx="934550" cy="4970588"/>
              </a:xfrm>
            </p:grpSpPr>
            <p:pic>
              <p:nvPicPr>
                <p:cNvPr id="283" name="Picture 22" descr="CBRE">
                  <a:extLst>
                    <a:ext uri="{FF2B5EF4-FFF2-40B4-BE49-F238E27FC236}">
                      <a16:creationId xmlns:a16="http://schemas.microsoft.com/office/drawing/2014/main" id="{AE769FD3-FA81-C14F-B6BF-7CEFCB246F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72718" y="4710008"/>
                  <a:ext cx="619827" cy="3437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4" name="Picture 2" descr="ÐÐ°ÑÑÐ¸Ð½ÐºÐ¸ Ð¿Ð¾ Ð·Ð°Ð¿ÑÐ¾ÑÑ IBM">
                  <a:extLst>
                    <a:ext uri="{FF2B5EF4-FFF2-40B4-BE49-F238E27FC236}">
                      <a16:creationId xmlns:a16="http://schemas.microsoft.com/office/drawing/2014/main" id="{52CC5C00-D01A-6C4E-A482-3F89F533C3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7040" y="847854"/>
                  <a:ext cx="854104" cy="31058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5" name="Picture 4" descr="ÐÐ°ÑÑÐ¸Ð½ÐºÐ¸ Ð¿Ð¾ Ð·Ð°Ð¿ÑÐ¾ÑÑ NIKE logo">
                  <a:extLst>
                    <a:ext uri="{FF2B5EF4-FFF2-40B4-BE49-F238E27FC236}">
                      <a16:creationId xmlns:a16="http://schemas.microsoft.com/office/drawing/2014/main" id="{965539AE-4F5A-424E-A9EC-716322B953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6624" y="1488185"/>
                  <a:ext cx="932508" cy="30524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86" name="Группа 285">
                  <a:extLst>
                    <a:ext uri="{FF2B5EF4-FFF2-40B4-BE49-F238E27FC236}">
                      <a16:creationId xmlns:a16="http://schemas.microsoft.com/office/drawing/2014/main" id="{C7D62CF5-E952-1E44-BB00-17C8B0D13B7D}"/>
                    </a:ext>
                  </a:extLst>
                </p:cNvPr>
                <p:cNvGrpSpPr/>
                <p:nvPr/>
              </p:nvGrpSpPr>
              <p:grpSpPr>
                <a:xfrm>
                  <a:off x="1558855" y="3454303"/>
                  <a:ext cx="622452" cy="349309"/>
                  <a:chOff x="2741746" y="1658224"/>
                  <a:chExt cx="588299" cy="330143"/>
                </a:xfrm>
              </p:grpSpPr>
              <p:pic>
                <p:nvPicPr>
                  <p:cNvPr id="291" name="Picture 11" descr="Barclays">
                    <a:extLst>
                      <a:ext uri="{FF2B5EF4-FFF2-40B4-BE49-F238E27FC236}">
                        <a16:creationId xmlns:a16="http://schemas.microsoft.com/office/drawing/2014/main" id="{D1604D23-F55E-5540-A1B5-2CAAD663D08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26" cstate="screen">
                    <a:grayscl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 bwMode="auto">
                  <a:xfrm>
                    <a:off x="2754746" y="1690675"/>
                    <a:ext cx="569764" cy="2976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92" name="Picture 16" descr="ÐÐ°ÑÑÐ¸Ð½ÐºÐ¸ Ð¿Ð¾ Ð·Ð°Ð¿ÑÐ¾ÑÑ ubs logo">
                    <a:extLst>
                      <a:ext uri="{FF2B5EF4-FFF2-40B4-BE49-F238E27FC236}">
                        <a16:creationId xmlns:a16="http://schemas.microsoft.com/office/drawing/2014/main" id="{E99A8C29-6DAE-BF48-97BB-38C819A1FF8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7" cstate="screen">
                    <a:grayscl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741746" y="1658224"/>
                    <a:ext cx="588299" cy="20603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87" name="Picture 30" descr="ÐÐ°ÑÑÐ¸Ð½ÐºÐ¸ Ð¿Ð¾ Ð·Ð°Ð¿ÑÐ¾ÑÑ home credit bank logo">
                  <a:extLst>
                    <a:ext uri="{FF2B5EF4-FFF2-40B4-BE49-F238E27FC236}">
                      <a16:creationId xmlns:a16="http://schemas.microsoft.com/office/drawing/2014/main" id="{46483492-23D7-D444-A4B4-6CA7BFDBCEC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6624" y="2816357"/>
                  <a:ext cx="608759" cy="35991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8" name="Picture 6" descr="life_logo">
                  <a:extLst>
                    <a:ext uri="{FF2B5EF4-FFF2-40B4-BE49-F238E27FC236}">
                      <a16:creationId xmlns:a16="http://schemas.microsoft.com/office/drawing/2014/main" id="{1E77226A-75BA-C44E-8044-6902743A02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68805" y="5409549"/>
                  <a:ext cx="615645" cy="4088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9" name="Picture 9" descr="ÐÐ°ÑÑÐ¸Ð½ÐºÐ¸ Ð¿Ð¾ Ð·Ð°Ð¿ÑÐ¾ÑÑ Ð²ÑÐ±">
                  <a:extLst>
                    <a:ext uri="{FF2B5EF4-FFF2-40B4-BE49-F238E27FC236}">
                      <a16:creationId xmlns:a16="http://schemas.microsoft.com/office/drawing/2014/main" id="{C89C0E87-2862-154F-A9B6-875D6F9B8C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56537" y="4141583"/>
                  <a:ext cx="691983" cy="2479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90" name="Picture 15" descr="ÐÐ°ÑÑÐ¸Ð½ÐºÐ¸ Ð¿Ð¾ Ð·Ð°Ð¿ÑÐ¾ÑÑ Ð²ÑÐ±">
                  <a:extLst>
                    <a:ext uri="{FF2B5EF4-FFF2-40B4-BE49-F238E27FC236}">
                      <a16:creationId xmlns:a16="http://schemas.microsoft.com/office/drawing/2014/main" id="{7A22B366-2FCE-024E-8690-C570A1A98E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1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9217" y="2139213"/>
                  <a:ext cx="891870" cy="24526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63" name="Picture 17" descr="ÐÐ°ÑÑÐ¸Ð½ÐºÐ¸ Ð¿Ð¾ Ð·Ð°Ð¿ÑÐ¾ÑÑ Ð¾ÑÐºÑÑÑÐ¸Ðµ">
                <a:extLst>
                  <a:ext uri="{FF2B5EF4-FFF2-40B4-BE49-F238E27FC236}">
                    <a16:creationId xmlns:a16="http://schemas.microsoft.com/office/drawing/2014/main" id="{0CAD2A5C-0091-AB42-B1EB-4E9E5A9DA7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2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3489" y="3912469"/>
                <a:ext cx="1483115" cy="7100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4" name="Picture 17" descr="Sobinbank_2909062">
                <a:extLst>
                  <a:ext uri="{FF2B5EF4-FFF2-40B4-BE49-F238E27FC236}">
                    <a16:creationId xmlns:a16="http://schemas.microsoft.com/office/drawing/2014/main" id="{326937DB-1D54-A24F-A0F2-3B48247F1B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3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9312" y="2841638"/>
                <a:ext cx="1161144" cy="2258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5" name="Picture 25" descr="logo">
                <a:extLst>
                  <a:ext uri="{FF2B5EF4-FFF2-40B4-BE49-F238E27FC236}">
                    <a16:creationId xmlns:a16="http://schemas.microsoft.com/office/drawing/2014/main" id="{A512ED21-550E-4542-ACFB-2C4985F27E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4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4520" y="829800"/>
                <a:ext cx="836468" cy="260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6" name="Picture 14">
                <a:extLst>
                  <a:ext uri="{FF2B5EF4-FFF2-40B4-BE49-F238E27FC236}">
                    <a16:creationId xmlns:a16="http://schemas.microsoft.com/office/drawing/2014/main" id="{4488CB19-15DD-0748-A0CC-6996B0564D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9884" y="4728036"/>
                <a:ext cx="1159236" cy="3542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7" name="Picture 18" descr="logo">
                <a:extLst>
                  <a:ext uri="{FF2B5EF4-FFF2-40B4-BE49-F238E27FC236}">
                    <a16:creationId xmlns:a16="http://schemas.microsoft.com/office/drawing/2014/main" id="{A6ED8AA0-85D7-AE48-9C83-FBF44BEA75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6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3483" y="864990"/>
                <a:ext cx="1182302" cy="295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68" name="Picture 19" descr="ÐÐ°ÑÑÐ¸Ð½ÐºÐ¸ Ð¿Ð¾ Ð·Ð°Ð¿ÑÐ¾ÑÑ Ð°ÑÐ±">
                <a:extLst>
                  <a:ext uri="{FF2B5EF4-FFF2-40B4-BE49-F238E27FC236}">
                    <a16:creationId xmlns:a16="http://schemas.microsoft.com/office/drawing/2014/main" id="{B06372F7-4F7E-F84F-92FC-A6919A920C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7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78421" y="4604529"/>
                <a:ext cx="1242962" cy="6214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69" name="Группа 268">
                <a:extLst>
                  <a:ext uri="{FF2B5EF4-FFF2-40B4-BE49-F238E27FC236}">
                    <a16:creationId xmlns:a16="http://schemas.microsoft.com/office/drawing/2014/main" id="{BCB48B49-C0EB-1A44-9CD5-9493087E22B5}"/>
                  </a:ext>
                </a:extLst>
              </p:cNvPr>
              <p:cNvGrpSpPr/>
              <p:nvPr/>
            </p:nvGrpSpPr>
            <p:grpSpPr>
              <a:xfrm>
                <a:off x="1524981" y="832015"/>
                <a:ext cx="989073" cy="4980008"/>
                <a:chOff x="2059376" y="832015"/>
                <a:chExt cx="989073" cy="4980008"/>
              </a:xfrm>
            </p:grpSpPr>
            <p:pic>
              <p:nvPicPr>
                <p:cNvPr id="275" name="Picture 10" descr="Atlantico 1">
                  <a:extLst>
                    <a:ext uri="{FF2B5EF4-FFF2-40B4-BE49-F238E27FC236}">
                      <a16:creationId xmlns:a16="http://schemas.microsoft.com/office/drawing/2014/main" id="{F6E8A513-4D62-C64B-AC52-AC7F6F0E29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8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1316" y="5398108"/>
                  <a:ext cx="455306" cy="4139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6" name="Picture 10" descr="ÐÐ°ÑÑÐ¸Ð½ÐºÐ¸ Ð¿Ð¾ Ð·Ð°Ð¿ÑÐ¾ÑÑ reno logo">
                  <a:extLst>
                    <a:ext uri="{FF2B5EF4-FFF2-40B4-BE49-F238E27FC236}">
                      <a16:creationId xmlns:a16="http://schemas.microsoft.com/office/drawing/2014/main" id="{F6DE23BC-403B-0F4A-8FFC-17C9D29AA58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9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13157" y="832015"/>
                  <a:ext cx="637656" cy="44078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7" name="Picture 18" descr="ÐÐ°ÑÑÐ¸Ð½ÐºÐ¸ Ð¿Ð¾ Ð·Ð°Ð¿ÑÐ¾ÑÑ nedbank logo">
                  <a:extLst>
                    <a:ext uri="{FF2B5EF4-FFF2-40B4-BE49-F238E27FC236}">
                      <a16:creationId xmlns:a16="http://schemas.microsoft.com/office/drawing/2014/main" id="{F9C366CE-B7AF-C544-94D4-0BD1EE710E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0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0673" y="2806226"/>
                  <a:ext cx="727776" cy="403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8" name="Picture 22" descr="ÐÐ°ÑÑÐ¸Ð½ÐºÐ¸ Ð¿Ð¾ Ð·Ð°Ð¿ÑÐ¾ÑÑ vodafone logo">
                  <a:extLst>
                    <a:ext uri="{FF2B5EF4-FFF2-40B4-BE49-F238E27FC236}">
                      <a16:creationId xmlns:a16="http://schemas.microsoft.com/office/drawing/2014/main" id="{2CEE713A-062C-4D4C-A513-46D15744F1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1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05810" y="2151882"/>
                  <a:ext cx="551976" cy="43716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79" name="Picture 5" descr="melange logo white">
                  <a:extLst>
                    <a:ext uri="{FF2B5EF4-FFF2-40B4-BE49-F238E27FC236}">
                      <a16:creationId xmlns:a16="http://schemas.microsoft.com/office/drawing/2014/main" id="{B6A59A11-492D-1E4D-8D81-DADF3443EE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2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77951" y="4051350"/>
                  <a:ext cx="519129" cy="4988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80" name="Picture 3" descr="ÐÐ°ÑÑÐ¸Ð½ÐºÐ¸ Ð¿Ð¾ Ð·Ð°Ð¿ÑÐ¾ÑÑ Ð°Ð»ÑÑÐ° Ð±Ð°Ð½Ðº">
                  <a:extLst>
                    <a:ext uri="{FF2B5EF4-FFF2-40B4-BE49-F238E27FC236}">
                      <a16:creationId xmlns:a16="http://schemas.microsoft.com/office/drawing/2014/main" id="{F0484B73-23CC-3F47-AD17-0F932B0A12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3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2059376" y="4590744"/>
                  <a:ext cx="886436" cy="7550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1" name="Picture 5" descr="ÐÐ°ÑÑÐ¸Ð½ÐºÐ¸ Ð¿Ð¾ Ð·Ð°Ð¿ÑÐ¾ÑÑ 36,6">
                  <a:extLst>
                    <a:ext uri="{FF2B5EF4-FFF2-40B4-BE49-F238E27FC236}">
                      <a16:creationId xmlns:a16="http://schemas.microsoft.com/office/drawing/2014/main" id="{7BBCFD39-BE1F-FA46-AC97-56F61489E9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4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13907" y="3455758"/>
                  <a:ext cx="454823" cy="45134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2" name="Picture 21" descr="ÐÐ°ÑÑÐ¸Ð½ÐºÐ¸ Ð¿Ð¾ Ð·Ð°Ð¿ÑÐ¾ÑÑ ÑÑÐ°Ð»ÑÐ¸Ð± Ð±Ð°Ð½Ðº">
                  <a:extLst>
                    <a:ext uri="{FF2B5EF4-FFF2-40B4-BE49-F238E27FC236}">
                      <a16:creationId xmlns:a16="http://schemas.microsoft.com/office/drawing/2014/main" id="{8716DC68-1A73-7B4D-B116-D3027F99D8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5" cstate="screen">
                  <a:grayscl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01720" y="1490381"/>
                  <a:ext cx="534493" cy="5362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70" name="Picture 23" descr="ÐÐ°ÑÑÐ¸Ð½ÐºÐ¸ Ð¿Ð¾ Ð·Ð°Ð¿ÑÐ¾ÑÑ tbc bank">
                <a:extLst>
                  <a:ext uri="{FF2B5EF4-FFF2-40B4-BE49-F238E27FC236}">
                    <a16:creationId xmlns:a16="http://schemas.microsoft.com/office/drawing/2014/main" id="{B3AE0E64-889E-B848-9B61-87180CF42E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6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1"/>
              <a:stretch/>
            </p:blipFill>
            <p:spPr bwMode="auto">
              <a:xfrm>
                <a:off x="5486536" y="4115683"/>
                <a:ext cx="1175183" cy="2877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1" name="Picture 25" descr="ÐÐ°ÑÑÐ¸Ð½ÐºÐ¸ Ð¿Ð¾ Ð·Ð°Ð¿ÑÐ¾ÑÑ ÑÐ²ÑÐ·Ð½Ð¾Ð¹">
                <a:extLst>
                  <a:ext uri="{FF2B5EF4-FFF2-40B4-BE49-F238E27FC236}">
                    <a16:creationId xmlns:a16="http://schemas.microsoft.com/office/drawing/2014/main" id="{1AE74CAC-8193-BB42-86AB-A6990CB755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7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329" y="3124663"/>
                <a:ext cx="1459109" cy="10422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2" name="Picture 28" descr="ÐÐ°ÑÑÐ¸Ð½ÐºÐ¸ Ð¿Ð¾ Ð·Ð°Ð¿ÑÐ¾ÑÑ ÑÐµÐ½ÐµÑÑÐ°Ð½Ñ ÑÑÑÐ°ÑÐ¾Ð²Ð°Ð½Ð¸Ðµ">
                <a:extLst>
                  <a:ext uri="{FF2B5EF4-FFF2-40B4-BE49-F238E27FC236}">
                    <a16:creationId xmlns:a16="http://schemas.microsoft.com/office/drawing/2014/main" id="{82EA15E4-39D7-4341-8541-22D5456864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8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4112" y="4007997"/>
                <a:ext cx="1268040" cy="5025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3" name="Picture 30" descr="ÐÐ°ÑÑÐ¸Ð½ÐºÐ¸ Ð¿Ð¾ Ð·Ð°Ð¿ÑÐ¾ÑÑ ÐºÐ¸Ñ ÑÐ¸Ð½Ð°Ð½Ñ">
                <a:extLst>
                  <a:ext uri="{FF2B5EF4-FFF2-40B4-BE49-F238E27FC236}">
                    <a16:creationId xmlns:a16="http://schemas.microsoft.com/office/drawing/2014/main" id="{876ED5BB-3842-FA40-81E9-A7B67E458E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9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77297" y="2168610"/>
                <a:ext cx="946501" cy="7117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4" name="Рисунок 273">
                <a:extLst>
                  <a:ext uri="{FF2B5EF4-FFF2-40B4-BE49-F238E27FC236}">
                    <a16:creationId xmlns:a16="http://schemas.microsoft.com/office/drawing/2014/main" id="{BF528AE7-E60F-B047-8406-CD1C1D9402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0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93464" y="3654178"/>
                <a:ext cx="510407" cy="221176"/>
              </a:xfrm>
              <a:prstGeom prst="rect">
                <a:avLst/>
              </a:prstGeom>
            </p:spPr>
          </p:pic>
        </p:grpSp>
      </p:grpSp>
      <p:sp>
        <p:nvSpPr>
          <p:cNvPr id="345" name="Прямоугольник 344">
            <a:extLst>
              <a:ext uri="{FF2B5EF4-FFF2-40B4-BE49-F238E27FC236}">
                <a16:creationId xmlns:a16="http://schemas.microsoft.com/office/drawing/2014/main" id="{EA070E5C-8BF0-AD4F-A365-C5C066FC0A22}"/>
              </a:ext>
            </a:extLst>
          </p:cNvPr>
          <p:cNvSpPr/>
          <p:nvPr/>
        </p:nvSpPr>
        <p:spPr>
          <a:xfrm>
            <a:off x="83830" y="731521"/>
            <a:ext cx="6552691" cy="526149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929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0C986CF-4BE3-9F14-66F0-53C70575C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9FE0ECA-F0B6-14D3-C89B-7C14A4FD9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17 лет исследований</a:t>
            </a:r>
          </a:p>
        </p:txBody>
      </p: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0570049C-935A-4BFD-AB19-943655A16587}"/>
              </a:ext>
            </a:extLst>
          </p:cNvPr>
          <p:cNvSpPr/>
          <p:nvPr/>
        </p:nvSpPr>
        <p:spPr>
          <a:xfrm>
            <a:off x="597024" y="690791"/>
            <a:ext cx="11087659" cy="234631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IE" sz="140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B6B15F-211C-41B0-B1E2-0FB68325AFF6}"/>
              </a:ext>
            </a:extLst>
          </p:cNvPr>
          <p:cNvGrpSpPr/>
          <p:nvPr/>
        </p:nvGrpSpPr>
        <p:grpSpPr>
          <a:xfrm>
            <a:off x="7355195" y="1122280"/>
            <a:ext cx="1875600" cy="1880508"/>
            <a:chOff x="7311650" y="1400954"/>
            <a:chExt cx="1875600" cy="1880508"/>
          </a:xfrm>
        </p:grpSpPr>
        <p:pic>
          <p:nvPicPr>
            <p:cNvPr id="6" name="Рисунок 1042">
              <a:extLst>
                <a:ext uri="{FF2B5EF4-FFF2-40B4-BE49-F238E27FC236}">
                  <a16:creationId xmlns:a16="http://schemas.microsoft.com/office/drawing/2014/main" id="{FB56D1E4-39B2-49EA-846A-D2A166FC1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</a:blip>
            <a:stretch>
              <a:fillRect/>
            </a:stretch>
          </p:blipFill>
          <p:spPr>
            <a:xfrm>
              <a:off x="7708129" y="1400954"/>
              <a:ext cx="1082642" cy="786998"/>
            </a:xfrm>
            <a:prstGeom prst="rect">
              <a:avLst/>
            </a:prstGeom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BBAA55E-A7CD-46C3-B5FE-B4646405BAFD}"/>
                </a:ext>
              </a:extLst>
            </p:cNvPr>
            <p:cNvSpPr/>
            <p:nvPr/>
          </p:nvSpPr>
          <p:spPr>
            <a:xfrm>
              <a:off x="7311650" y="2187952"/>
              <a:ext cx="1875600" cy="1093510"/>
            </a:xfrm>
            <a:prstGeom prst="roundRect">
              <a:avLst/>
            </a:prstGeom>
            <a:solidFill>
              <a:srgbClr val="F1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0" bIns="0" rtlCol="0" anchor="t"/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ru-RU" sz="1600">
                  <a:solidFill>
                    <a:schemeClr val="accent1"/>
                  </a:solidFill>
                </a:rPr>
                <a:t>Тайных покупателей</a:t>
              </a:r>
              <a:endParaRPr lang="en-US" sz="1600">
                <a:solidFill>
                  <a:schemeClr val="accent1"/>
                </a:solidFill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ADCEB163-39ED-48CE-B516-65EDDAC416EC}"/>
              </a:ext>
            </a:extLst>
          </p:cNvPr>
          <p:cNvSpPr txBox="1"/>
          <p:nvPr/>
        </p:nvSpPr>
        <p:spPr>
          <a:xfrm>
            <a:off x="7355195" y="2490655"/>
            <a:ext cx="739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>
                <a:solidFill>
                  <a:schemeClr val="tx1"/>
                </a:solidFill>
              </a:rPr>
              <a:t>177</a:t>
            </a:r>
            <a:endParaRPr lang="en-IE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4692C437-06F4-403F-9229-320506578857}"/>
              </a:ext>
            </a:extLst>
          </p:cNvPr>
          <p:cNvGrpSpPr/>
          <p:nvPr/>
        </p:nvGrpSpPr>
        <p:grpSpPr>
          <a:xfrm>
            <a:off x="5201603" y="1102909"/>
            <a:ext cx="1875600" cy="1899879"/>
            <a:chOff x="5158058" y="1381583"/>
            <a:chExt cx="1875600" cy="189987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91B7E20-000F-45D1-AD35-CC48D3A1F3BD}"/>
                </a:ext>
              </a:extLst>
            </p:cNvPr>
            <p:cNvSpPr/>
            <p:nvPr/>
          </p:nvSpPr>
          <p:spPr>
            <a:xfrm>
              <a:off x="5158058" y="2187952"/>
              <a:ext cx="1875600" cy="1093510"/>
            </a:xfrm>
            <a:prstGeom prst="roundRect">
              <a:avLst/>
            </a:prstGeom>
            <a:solidFill>
              <a:srgbClr val="F1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0" bIns="0" rtlCol="0" anchor="t"/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ru-RU" sz="1600">
                  <a:solidFill>
                    <a:schemeClr val="accent1"/>
                  </a:solidFill>
                </a:rPr>
                <a:t>Локаций</a:t>
              </a:r>
              <a:endParaRPr lang="en-US" sz="1600">
                <a:solidFill>
                  <a:schemeClr val="accent1"/>
                </a:solidFill>
              </a:endParaRPr>
            </a:p>
            <a:p>
              <a:pPr>
                <a:lnSpc>
                  <a:spcPct val="90000"/>
                </a:lnSpc>
                <a:spcAft>
                  <a:spcPts val="600"/>
                </a:spcAft>
              </a:pPr>
              <a:endParaRPr lang="en-US" sz="1600">
                <a:solidFill>
                  <a:schemeClr val="tx1"/>
                </a:solidFill>
              </a:endParaRPr>
            </a:p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ru-RU" sz="2400" b="1">
                  <a:solidFill>
                    <a:schemeClr val="tx1"/>
                  </a:solidFill>
                </a:rPr>
                <a:t>1518</a:t>
              </a:r>
              <a:endParaRPr lang="en-IE" sz="1400" b="1">
                <a:solidFill>
                  <a:schemeClr val="tx1"/>
                </a:solidFill>
              </a:endParaRP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A6C49C7-F526-4363-BB54-04A1C25179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35000"/>
            </a:blip>
            <a:srcRect l="14594" t="5749" r="14641" b="5550"/>
            <a:stretch/>
          </p:blipFill>
          <p:spPr>
            <a:xfrm>
              <a:off x="5752078" y="1381583"/>
              <a:ext cx="681742" cy="802654"/>
            </a:xfrm>
            <a:prstGeom prst="rect">
              <a:avLst/>
            </a:prstGeom>
          </p:spPr>
        </p:pic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3F131C19-9C6A-47D8-8D74-409EF8C3A720}"/>
              </a:ext>
            </a:extLst>
          </p:cNvPr>
          <p:cNvGrpSpPr/>
          <p:nvPr/>
        </p:nvGrpSpPr>
        <p:grpSpPr>
          <a:xfrm>
            <a:off x="3048011" y="1087211"/>
            <a:ext cx="1875600" cy="1915577"/>
            <a:chOff x="3004466" y="1365885"/>
            <a:chExt cx="1875600" cy="191557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281FBBF-9BF1-4592-82C6-1A12EC2C2DAB}"/>
                </a:ext>
              </a:extLst>
            </p:cNvPr>
            <p:cNvSpPr/>
            <p:nvPr/>
          </p:nvSpPr>
          <p:spPr>
            <a:xfrm>
              <a:off x="3004466" y="2187952"/>
              <a:ext cx="1875600" cy="1093510"/>
            </a:xfrm>
            <a:prstGeom prst="roundRect">
              <a:avLst/>
            </a:prstGeom>
            <a:solidFill>
              <a:srgbClr val="F1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0" bIns="0" rtlCol="0" anchor="t"/>
            <a:lstStyle/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ru-RU" sz="1600">
                  <a:solidFill>
                    <a:schemeClr val="accent1"/>
                  </a:solidFill>
                </a:rPr>
                <a:t>Компаний</a:t>
              </a:r>
              <a:endParaRPr lang="en-US" sz="1600">
                <a:solidFill>
                  <a:schemeClr val="accent1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en-US" sz="1600">
                <a:solidFill>
                  <a:schemeClr val="tx1"/>
                </a:solidFill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ru-RU" sz="2400" b="1">
                  <a:solidFill>
                    <a:schemeClr val="tx1"/>
                  </a:solidFill>
                </a:rPr>
                <a:t>264</a:t>
              </a:r>
              <a:endParaRPr lang="en-IE" sz="14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1301563D-6FDD-4187-936B-126D58F319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alphaModFix amt="35000"/>
            </a:blip>
            <a:srcRect l="1606" t="2691" r="2754" b="2744"/>
            <a:stretch/>
          </p:blipFill>
          <p:spPr>
            <a:xfrm>
              <a:off x="3519688" y="1365885"/>
              <a:ext cx="835142" cy="825739"/>
            </a:xfrm>
            <a:prstGeom prst="rect">
              <a:avLst/>
            </a:prstGeom>
          </p:spPr>
        </p:pic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FC5537A-4FD7-4868-B95D-F9B36D73E739}"/>
              </a:ext>
            </a:extLst>
          </p:cNvPr>
          <p:cNvGrpSpPr/>
          <p:nvPr/>
        </p:nvGrpSpPr>
        <p:grpSpPr>
          <a:xfrm>
            <a:off x="894702" y="1085491"/>
            <a:ext cx="1875317" cy="2163845"/>
            <a:chOff x="851157" y="1364165"/>
            <a:chExt cx="1875317" cy="216384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C325382-9338-4864-BBD8-198979BB705C}"/>
                </a:ext>
              </a:extLst>
            </p:cNvPr>
            <p:cNvGrpSpPr/>
            <p:nvPr/>
          </p:nvGrpSpPr>
          <p:grpSpPr>
            <a:xfrm>
              <a:off x="851157" y="2187952"/>
              <a:ext cx="1875317" cy="1340058"/>
              <a:chOff x="851157" y="2187952"/>
              <a:chExt cx="1875317" cy="1340058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D71C12D5-D6BD-423C-AE0B-E80B7510A26E}"/>
                  </a:ext>
                </a:extLst>
              </p:cNvPr>
              <p:cNvSpPr/>
              <p:nvPr/>
            </p:nvSpPr>
            <p:spPr>
              <a:xfrm>
                <a:off x="851157" y="2187952"/>
                <a:ext cx="1875317" cy="1093510"/>
              </a:xfrm>
              <a:prstGeom prst="roundRect">
                <a:avLst/>
              </a:prstGeom>
              <a:solidFill>
                <a:srgbClr val="F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0" bIns="0" rtlCol="0" anchor="t"/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ru-RU" sz="1600">
                    <a:solidFill>
                      <a:schemeClr val="accent1"/>
                    </a:solidFill>
                  </a:rPr>
                  <a:t>Стран</a:t>
                </a:r>
                <a:endParaRPr lang="en-US" sz="1600">
                  <a:solidFill>
                    <a:schemeClr val="accent1"/>
                  </a:solidFill>
                </a:endParaRP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endParaRPr lang="en-US" sz="1600">
                  <a:solidFill>
                    <a:schemeClr val="tx1"/>
                  </a:solidFill>
                </a:endParaRPr>
              </a:p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400" b="1">
                    <a:solidFill>
                      <a:schemeClr val="tx1"/>
                    </a:solidFill>
                  </a:rPr>
                  <a:t>10</a:t>
                </a:r>
                <a:endParaRPr lang="en-IE" sz="1400" b="1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Рисунок 25">
                <a:extLst>
                  <a:ext uri="{FF2B5EF4-FFF2-40B4-BE49-F238E27FC236}">
                    <a16:creationId xmlns:a16="http://schemas.microsoft.com/office/drawing/2014/main" id="{E80CBE21-6556-4AAF-ABF1-9D378D0E6B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326104">
                <a:off x="1022846" y="2211283"/>
                <a:ext cx="1585590" cy="1316727"/>
              </a:xfrm>
              <a:prstGeom prst="rect">
                <a:avLst/>
              </a:prstGeom>
            </p:spPr>
          </p:pic>
        </p:grp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683E1032-C84C-4657-81F0-7997A99BD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35000"/>
            </a:blip>
            <a:srcRect/>
            <a:stretch/>
          </p:blipFill>
          <p:spPr>
            <a:xfrm>
              <a:off x="1152523" y="1364165"/>
              <a:ext cx="1269089" cy="825739"/>
            </a:xfrm>
            <a:prstGeom prst="rect">
              <a:avLst/>
            </a:prstGeom>
          </p:spPr>
        </p:pic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BF5E281F-D02A-4DB0-8B3D-1AF6060B7DC5}"/>
              </a:ext>
            </a:extLst>
          </p:cNvPr>
          <p:cNvGrpSpPr/>
          <p:nvPr/>
        </p:nvGrpSpPr>
        <p:grpSpPr>
          <a:xfrm>
            <a:off x="9508787" y="1118564"/>
            <a:ext cx="1875600" cy="1884224"/>
            <a:chOff x="9465242" y="1397238"/>
            <a:chExt cx="1875600" cy="188422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E9753F3-4223-4012-8DC5-37856C7CCAA0}"/>
                </a:ext>
              </a:extLst>
            </p:cNvPr>
            <p:cNvSpPr/>
            <p:nvPr/>
          </p:nvSpPr>
          <p:spPr>
            <a:xfrm>
              <a:off x="9465242" y="2187952"/>
              <a:ext cx="1875600" cy="1093510"/>
            </a:xfrm>
            <a:prstGeom prst="roundRect">
              <a:avLst/>
            </a:prstGeom>
            <a:solidFill>
              <a:srgbClr val="F1F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0" bIns="0" rtlCol="0" anchor="t"/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ru-RU" sz="1600">
                  <a:solidFill>
                    <a:schemeClr val="accent1"/>
                  </a:solidFill>
                </a:rPr>
                <a:t>Посещений</a:t>
              </a:r>
              <a:endParaRPr lang="en-US" sz="1600">
                <a:solidFill>
                  <a:schemeClr val="accent1"/>
                </a:solidFill>
              </a:endParaRPr>
            </a:p>
            <a:p>
              <a:pPr>
                <a:lnSpc>
                  <a:spcPct val="90000"/>
                </a:lnSpc>
                <a:spcAft>
                  <a:spcPts val="600"/>
                </a:spcAft>
              </a:pPr>
              <a:endParaRPr lang="en-US" sz="1600">
                <a:solidFill>
                  <a:schemeClr val="tx1"/>
                </a:solidFill>
              </a:endParaRPr>
            </a:p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ru-RU" sz="2400" b="1">
                  <a:solidFill>
                    <a:schemeClr val="tx1"/>
                  </a:solidFill>
                </a:rPr>
                <a:t>5198</a:t>
              </a:r>
              <a:endParaRPr lang="en-IE" sz="1400" b="1">
                <a:solidFill>
                  <a:schemeClr val="tx1"/>
                </a:solidFill>
              </a:endParaRP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51265A27-2020-4B19-B5E9-2721ABD8E3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alphaModFix amt="35000"/>
            </a:blip>
            <a:srcRect l="6857" t="13494" r="7919" b="16422"/>
            <a:stretch/>
          </p:blipFill>
          <p:spPr>
            <a:xfrm>
              <a:off x="10039707" y="1397238"/>
              <a:ext cx="957001" cy="786998"/>
            </a:xfrm>
            <a:prstGeom prst="rect">
              <a:avLst/>
            </a:prstGeom>
          </p:spPr>
        </p:pic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2726D11E-14EA-4434-9888-54FC5D21811A}"/>
              </a:ext>
            </a:extLst>
          </p:cNvPr>
          <p:cNvGrpSpPr/>
          <p:nvPr/>
        </p:nvGrpSpPr>
        <p:grpSpPr>
          <a:xfrm>
            <a:off x="553478" y="3034442"/>
            <a:ext cx="11089233" cy="2737884"/>
            <a:chOff x="340242" y="3426333"/>
            <a:chExt cx="11404029" cy="2737884"/>
          </a:xfrm>
        </p:grpSpPr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61EBEF70-6ECB-4178-8811-23F235B7EDC2}"/>
                </a:ext>
              </a:extLst>
            </p:cNvPr>
            <p:cNvSpPr/>
            <p:nvPr/>
          </p:nvSpPr>
          <p:spPr>
            <a:xfrm>
              <a:off x="340242" y="3426333"/>
              <a:ext cx="11404029" cy="2737884"/>
            </a:xfrm>
            <a:prstGeom prst="roundRect">
              <a:avLst>
                <a:gd name="adj" fmla="val 2228"/>
              </a:avLst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</a:pPr>
              <a:endParaRPr lang="en-IE" sz="1400">
                <a:solidFill>
                  <a:schemeClr val="bg1"/>
                </a:solidFill>
              </a:endParaRP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0E6979A4-2BAA-4F84-817C-393060B02BB0}"/>
                </a:ext>
              </a:extLst>
            </p:cNvPr>
            <p:cNvGrpSpPr/>
            <p:nvPr/>
          </p:nvGrpSpPr>
          <p:grpSpPr>
            <a:xfrm>
              <a:off x="2273403" y="3706491"/>
              <a:ext cx="2606663" cy="1008000"/>
              <a:chOff x="3486286" y="3720907"/>
              <a:chExt cx="2606663" cy="1008000"/>
            </a:xfrm>
          </p:grpSpPr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D5D2BA8D-DEBA-417C-8F77-CFAAA619CFBA}"/>
                  </a:ext>
                </a:extLst>
              </p:cNvPr>
              <p:cNvSpPr/>
              <p:nvPr/>
            </p:nvSpPr>
            <p:spPr>
              <a:xfrm>
                <a:off x="3486286" y="3720907"/>
                <a:ext cx="2442549" cy="1008000"/>
              </a:xfrm>
              <a:prstGeom prst="roundRect">
                <a:avLst>
                  <a:gd name="adj" fmla="val 7164"/>
                </a:avLst>
              </a:prstGeom>
              <a:solidFill>
                <a:schemeClr val="accent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ru-RU" sz="1600" b="1">
                    <a:solidFill>
                      <a:schemeClr val="bg1"/>
                    </a:solidFill>
                  </a:rPr>
                  <a:t>2010-2012</a:t>
                </a:r>
                <a:endParaRPr lang="en-US" sz="1600" b="1">
                  <a:solidFill>
                    <a:schemeClr val="bg1"/>
                  </a:solidFill>
                </a:endParaRPr>
              </a:p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ru-RU" sz="1400">
                    <a:solidFill>
                      <a:schemeClr val="bg1"/>
                    </a:solidFill>
                  </a:rPr>
                  <a:t>Аудит </a:t>
                </a:r>
              </a:p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ru-RU" sz="1400">
                    <a:solidFill>
                      <a:schemeClr val="bg1"/>
                    </a:solidFill>
                  </a:rPr>
                  <a:t>исследования</a:t>
                </a:r>
                <a:endParaRPr lang="en-IE" sz="1400">
                  <a:solidFill>
                    <a:schemeClr val="bg1"/>
                  </a:solidFill>
                </a:endParaRPr>
              </a:p>
            </p:txBody>
          </p:sp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0B747B4A-2FAF-4A77-8459-5A5413E0E561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69305" y="3925084"/>
                <a:ext cx="1723644" cy="478461"/>
              </a:xfrm>
              <a:prstGeom prst="rect">
                <a:avLst/>
              </a:prstGeom>
            </p:spPr>
          </p:pic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186E34E4-6845-4FA9-8A63-09AEF0F87D8E}"/>
                </a:ext>
              </a:extLst>
            </p:cNvPr>
            <p:cNvGrpSpPr/>
            <p:nvPr/>
          </p:nvGrpSpPr>
          <p:grpSpPr>
            <a:xfrm>
              <a:off x="7392911" y="5050930"/>
              <a:ext cx="1141489" cy="1008000"/>
              <a:chOff x="7392911" y="5050930"/>
              <a:chExt cx="1141489" cy="1008000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D5ACB6DE-9A70-43E9-B8F9-F254B32BAE31}"/>
                  </a:ext>
                </a:extLst>
              </p:cNvPr>
              <p:cNvSpPr/>
              <p:nvPr/>
            </p:nvSpPr>
            <p:spPr>
              <a:xfrm>
                <a:off x="7392911" y="5050930"/>
                <a:ext cx="1141489" cy="1008000"/>
              </a:xfrm>
              <a:prstGeom prst="roundRect">
                <a:avLst>
                  <a:gd name="adj" fmla="val 6300"/>
                </a:avLst>
              </a:prstGeom>
              <a:solidFill>
                <a:schemeClr val="accent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en-US" sz="1600" b="1">
                    <a:solidFill>
                      <a:schemeClr val="bg1"/>
                    </a:solidFill>
                  </a:rPr>
                  <a:t>2019-2020</a:t>
                </a:r>
              </a:p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en-US" sz="1400">
                    <a:solidFill>
                      <a:schemeClr val="bg1"/>
                    </a:solidFill>
                  </a:rPr>
                  <a:t>CEI</a:t>
                </a:r>
                <a:endParaRPr lang="en-IE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6CF21B06-42C3-4029-B6B8-0B886DFBBC55}"/>
                  </a:ext>
                </a:extLst>
              </p:cNvPr>
              <p:cNvGrpSpPr/>
              <p:nvPr/>
            </p:nvGrpSpPr>
            <p:grpSpPr>
              <a:xfrm>
                <a:off x="7484674" y="5787590"/>
                <a:ext cx="847997" cy="212400"/>
                <a:chOff x="9580174" y="5779970"/>
                <a:chExt cx="847997" cy="212400"/>
              </a:xfrm>
            </p:grpSpPr>
            <p:pic>
              <p:nvPicPr>
                <p:cNvPr id="111" name="Picture 110">
                  <a:extLst>
                    <a:ext uri="{FF2B5EF4-FFF2-40B4-BE49-F238E27FC236}">
                      <a16:creationId xmlns:a16="http://schemas.microsoft.com/office/drawing/2014/main" id="{727B8B1B-462E-438C-971B-A8A148B8BD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/>
                <a:stretch/>
              </p:blipFill>
              <p:spPr>
                <a:xfrm>
                  <a:off x="9580174" y="5779970"/>
                  <a:ext cx="259725" cy="211676"/>
                </a:xfrm>
                <a:prstGeom prst="roundRect">
                  <a:avLst/>
                </a:prstGeom>
              </p:spPr>
            </p:pic>
            <p:pic>
              <p:nvPicPr>
                <p:cNvPr id="112" name="Picture 111">
                  <a:extLst>
                    <a:ext uri="{FF2B5EF4-FFF2-40B4-BE49-F238E27FC236}">
                      <a16:creationId xmlns:a16="http://schemas.microsoft.com/office/drawing/2014/main" id="{57D38C18-79BC-4890-81DF-446D6954F2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rcRect/>
                <a:stretch/>
              </p:blipFill>
              <p:spPr>
                <a:xfrm>
                  <a:off x="10168446" y="5779970"/>
                  <a:ext cx="259725" cy="211676"/>
                </a:xfrm>
                <a:prstGeom prst="roundRect">
                  <a:avLst/>
                </a:prstGeom>
              </p:spPr>
            </p:pic>
            <p:pic>
              <p:nvPicPr>
                <p:cNvPr id="113" name="Picture 112">
                  <a:extLst>
                    <a:ext uri="{FF2B5EF4-FFF2-40B4-BE49-F238E27FC236}">
                      <a16:creationId xmlns:a16="http://schemas.microsoft.com/office/drawing/2014/main" id="{A0A976FD-34C7-4898-8A91-0F457CCD129F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874310" y="5779970"/>
                  <a:ext cx="259725" cy="212400"/>
                </a:xfrm>
                <a:prstGeom prst="roundRect">
                  <a:avLst/>
                </a:prstGeom>
              </p:spPr>
            </p:pic>
          </p:grp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82B963C9-1096-4439-A286-4639B2509D4F}"/>
                </a:ext>
              </a:extLst>
            </p:cNvPr>
            <p:cNvGrpSpPr/>
            <p:nvPr/>
          </p:nvGrpSpPr>
          <p:grpSpPr>
            <a:xfrm>
              <a:off x="9511237" y="3692400"/>
              <a:ext cx="1884229" cy="1008000"/>
              <a:chOff x="9511237" y="3692400"/>
              <a:chExt cx="1884229" cy="1008000"/>
            </a:xfrm>
          </p:grpSpPr>
          <p:sp>
            <p:nvSpPr>
              <p:cNvPr id="122" name="Rectangle: Rounded Corners 121">
                <a:extLst>
                  <a:ext uri="{FF2B5EF4-FFF2-40B4-BE49-F238E27FC236}">
                    <a16:creationId xmlns:a16="http://schemas.microsoft.com/office/drawing/2014/main" id="{DEEFBF31-7634-4E42-BFA6-729004BD844A}"/>
                  </a:ext>
                </a:extLst>
              </p:cNvPr>
              <p:cNvSpPr/>
              <p:nvPr/>
            </p:nvSpPr>
            <p:spPr>
              <a:xfrm>
                <a:off x="9511237" y="3692400"/>
                <a:ext cx="1884229" cy="1008000"/>
              </a:xfrm>
              <a:prstGeom prst="roundRect">
                <a:avLst>
                  <a:gd name="adj" fmla="val 8027"/>
                </a:avLst>
              </a:prstGeom>
              <a:solidFill>
                <a:schemeClr val="accent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en-US" sz="1600" b="1">
                    <a:solidFill>
                      <a:schemeClr val="bg1"/>
                    </a:solidFill>
                  </a:rPr>
                  <a:t>2022-</a:t>
                </a:r>
                <a:r>
                  <a:rPr lang="ru-RU" sz="1600" b="1">
                    <a:solidFill>
                      <a:schemeClr val="bg1"/>
                    </a:solidFill>
                  </a:rPr>
                  <a:t>2024</a:t>
                </a:r>
                <a:endParaRPr lang="en-US" sz="1600" b="1">
                  <a:solidFill>
                    <a:schemeClr val="bg1"/>
                  </a:solidFill>
                </a:endParaRPr>
              </a:p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ru-RU" sz="1400">
                    <a:solidFill>
                      <a:schemeClr val="bg1"/>
                    </a:solidFill>
                  </a:rPr>
                  <a:t>Проведение </a:t>
                </a:r>
                <a:r>
                  <a:rPr lang="en-US" sz="1400">
                    <a:solidFill>
                      <a:schemeClr val="bg1"/>
                    </a:solidFill>
                  </a:rPr>
                  <a:t>CEI</a:t>
                </a:r>
                <a:endParaRPr lang="en-IE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8AFA1387-0BED-4E64-AD10-8757E18F4339}"/>
                  </a:ext>
                </a:extLst>
              </p:cNvPr>
              <p:cNvGrpSpPr/>
              <p:nvPr/>
            </p:nvGrpSpPr>
            <p:grpSpPr>
              <a:xfrm>
                <a:off x="9605520" y="4454185"/>
                <a:ext cx="1360581" cy="211676"/>
                <a:chOff x="9605520" y="4454185"/>
                <a:chExt cx="1360581" cy="211676"/>
              </a:xfrm>
            </p:grpSpPr>
            <p:pic>
              <p:nvPicPr>
                <p:cNvPr id="129" name="Picture 128">
                  <a:extLst>
                    <a:ext uri="{FF2B5EF4-FFF2-40B4-BE49-F238E27FC236}">
                      <a16:creationId xmlns:a16="http://schemas.microsoft.com/office/drawing/2014/main" id="{1460D1EA-4F1F-4D59-ADF6-CD9E840815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rcRect l="12477" r="12477"/>
                <a:stretch/>
              </p:blipFill>
              <p:spPr>
                <a:xfrm>
                  <a:off x="10706376" y="4454185"/>
                  <a:ext cx="259725" cy="211676"/>
                </a:xfrm>
                <a:prstGeom prst="roundRect">
                  <a:avLst/>
                </a:prstGeom>
              </p:spPr>
            </p:pic>
            <p:pic>
              <p:nvPicPr>
                <p:cNvPr id="130" name="Picture 129">
                  <a:extLst>
                    <a:ext uri="{FF2B5EF4-FFF2-40B4-BE49-F238E27FC236}">
                      <a16:creationId xmlns:a16="http://schemas.microsoft.com/office/drawing/2014/main" id="{47A06482-234B-4FCE-BC13-C2B4565832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rcRect l="4972" r="4972"/>
                <a:stretch/>
              </p:blipFill>
              <p:spPr>
                <a:xfrm>
                  <a:off x="9605520" y="4454185"/>
                  <a:ext cx="259725" cy="211676"/>
                </a:xfrm>
                <a:prstGeom prst="roundRect">
                  <a:avLst/>
                </a:prstGeom>
              </p:spPr>
            </p:pic>
            <p:pic>
              <p:nvPicPr>
                <p:cNvPr id="131" name="Picture 130">
                  <a:extLst>
                    <a:ext uri="{FF2B5EF4-FFF2-40B4-BE49-F238E27FC236}">
                      <a16:creationId xmlns:a16="http://schemas.microsoft.com/office/drawing/2014/main" id="{06FD2462-FC19-40F7-8E98-3FD98C38B4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rcRect l="12477" r="12477"/>
                <a:stretch/>
              </p:blipFill>
              <p:spPr>
                <a:xfrm>
                  <a:off x="9876059" y="4454185"/>
                  <a:ext cx="259725" cy="211676"/>
                </a:xfrm>
                <a:prstGeom prst="roundRect">
                  <a:avLst/>
                </a:prstGeom>
              </p:spPr>
            </p:pic>
            <p:pic>
              <p:nvPicPr>
                <p:cNvPr id="132" name="Picture 131">
                  <a:extLst>
                    <a:ext uri="{FF2B5EF4-FFF2-40B4-BE49-F238E27FC236}">
                      <a16:creationId xmlns:a16="http://schemas.microsoft.com/office/drawing/2014/main" id="{E5EB99C7-4B77-4ADF-8223-59770515E6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rcRect l="12477" r="12477"/>
                <a:stretch/>
              </p:blipFill>
              <p:spPr>
                <a:xfrm>
                  <a:off x="10155241" y="4454185"/>
                  <a:ext cx="259725" cy="211676"/>
                </a:xfrm>
                <a:prstGeom prst="roundRect">
                  <a:avLst/>
                </a:prstGeom>
              </p:spPr>
            </p:pic>
            <p:pic>
              <p:nvPicPr>
                <p:cNvPr id="133" name="Picture 132">
                  <a:extLst>
                    <a:ext uri="{FF2B5EF4-FFF2-40B4-BE49-F238E27FC236}">
                      <a16:creationId xmlns:a16="http://schemas.microsoft.com/office/drawing/2014/main" id="{B30232AE-4F7E-4D4C-83B7-8F6D6E46E5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rcRect l="8074" r="8074"/>
                <a:stretch/>
              </p:blipFill>
              <p:spPr>
                <a:xfrm>
                  <a:off x="10434423" y="4454185"/>
                  <a:ext cx="259725" cy="211676"/>
                </a:xfrm>
                <a:prstGeom prst="roundRect">
                  <a:avLst/>
                </a:prstGeom>
              </p:spPr>
            </p:pic>
          </p:grp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CC030B15-1F26-4BE4-BB23-97EA0F70B35B}"/>
                </a:ext>
              </a:extLst>
            </p:cNvPr>
            <p:cNvGrpSpPr/>
            <p:nvPr/>
          </p:nvGrpSpPr>
          <p:grpSpPr>
            <a:xfrm>
              <a:off x="968944" y="5064849"/>
              <a:ext cx="3762787" cy="1008000"/>
              <a:chOff x="968944" y="5064849"/>
              <a:chExt cx="3762787" cy="1008000"/>
            </a:xfrm>
          </p:grpSpPr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242672DC-5B70-4C8A-8F56-750FD2585F86}"/>
                  </a:ext>
                </a:extLst>
              </p:cNvPr>
              <p:cNvSpPr/>
              <p:nvPr/>
            </p:nvSpPr>
            <p:spPr>
              <a:xfrm>
                <a:off x="968944" y="5064849"/>
                <a:ext cx="3762787" cy="1008000"/>
              </a:xfrm>
              <a:prstGeom prst="roundRect">
                <a:avLst>
                  <a:gd name="adj" fmla="val 5436"/>
                </a:avLst>
              </a:prstGeom>
              <a:solidFill>
                <a:schemeClr val="accent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en-US" sz="1600" b="1">
                    <a:solidFill>
                      <a:schemeClr val="bg1"/>
                    </a:solidFill>
                  </a:rPr>
                  <a:t>2007-2012</a:t>
                </a:r>
              </a:p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ru-RU" sz="1400">
                    <a:solidFill>
                      <a:schemeClr val="bg1"/>
                    </a:solidFill>
                  </a:rPr>
                  <a:t>Проведение </a:t>
                </a:r>
                <a:r>
                  <a:rPr lang="en-US" sz="1400">
                    <a:solidFill>
                      <a:schemeClr val="bg1"/>
                    </a:solidFill>
                  </a:rPr>
                  <a:t>CEI </a:t>
                </a:r>
              </a:p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ru-RU" sz="1400">
                    <a:solidFill>
                      <a:schemeClr val="bg1"/>
                    </a:solidFill>
                  </a:rPr>
                  <a:t>выпуск ежегодного обзора</a:t>
                </a:r>
                <a:endParaRPr lang="en-IE" sz="1400">
                  <a:solidFill>
                    <a:schemeClr val="bg1"/>
                  </a:solidFill>
                </a:endParaRPr>
              </a:p>
            </p:txBody>
          </p:sp>
          <p:pic>
            <p:nvPicPr>
              <p:cNvPr id="134" name="Picture 133">
                <a:extLst>
                  <a:ext uri="{FF2B5EF4-FFF2-40B4-BE49-F238E27FC236}">
                    <a16:creationId xmlns:a16="http://schemas.microsoft.com/office/drawing/2014/main" id="{A05269F4-7D65-45AB-8F51-05A8833B43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/>
              <a:stretch/>
            </p:blipFill>
            <p:spPr>
              <a:xfrm>
                <a:off x="2586881" y="5433091"/>
                <a:ext cx="259725" cy="211676"/>
              </a:xfrm>
              <a:prstGeom prst="roundRect">
                <a:avLst/>
              </a:prstGeom>
            </p:spPr>
          </p:pic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820CBC3B-9EE4-4EDE-B5D2-5D6012C02A72}"/>
                </a:ext>
              </a:extLst>
            </p:cNvPr>
            <p:cNvGrpSpPr/>
            <p:nvPr/>
          </p:nvGrpSpPr>
          <p:grpSpPr>
            <a:xfrm>
              <a:off x="7726521" y="3693800"/>
              <a:ext cx="1305472" cy="1008000"/>
              <a:chOff x="7726521" y="3693800"/>
              <a:chExt cx="1305472" cy="1008000"/>
            </a:xfrm>
          </p:grpSpPr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C57F5F89-D180-42A7-AE03-19B7323724B5}"/>
                  </a:ext>
                </a:extLst>
              </p:cNvPr>
              <p:cNvSpPr/>
              <p:nvPr/>
            </p:nvSpPr>
            <p:spPr>
              <a:xfrm>
                <a:off x="7726521" y="3693800"/>
                <a:ext cx="1305472" cy="1008000"/>
              </a:xfrm>
              <a:prstGeom prst="roundRect">
                <a:avLst>
                  <a:gd name="adj" fmla="val 5436"/>
                </a:avLst>
              </a:prstGeom>
              <a:solidFill>
                <a:schemeClr val="accent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en-US" sz="1600" b="1">
                    <a:solidFill>
                      <a:schemeClr val="bg1"/>
                    </a:solidFill>
                  </a:rPr>
                  <a:t>2020-2021</a:t>
                </a:r>
              </a:p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ru-RU" sz="1400">
                    <a:solidFill>
                      <a:schemeClr val="bg1"/>
                    </a:solidFill>
                  </a:rPr>
                  <a:t>Создание и запуск </a:t>
                </a:r>
                <a:r>
                  <a:rPr lang="en-US" sz="1400">
                    <a:solidFill>
                      <a:schemeClr val="bg1"/>
                    </a:solidFill>
                  </a:rPr>
                  <a:t>CXCI</a:t>
                </a:r>
                <a:endParaRPr lang="en-IE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A86C9129-073C-436A-839D-DEE64E23E13B}"/>
                  </a:ext>
                </a:extLst>
              </p:cNvPr>
              <p:cNvGrpSpPr/>
              <p:nvPr/>
            </p:nvGrpSpPr>
            <p:grpSpPr>
              <a:xfrm>
                <a:off x="7816265" y="4454185"/>
                <a:ext cx="847997" cy="212400"/>
                <a:chOff x="7816265" y="4454185"/>
                <a:chExt cx="847997" cy="212400"/>
              </a:xfrm>
            </p:grpSpPr>
            <p:pic>
              <p:nvPicPr>
                <p:cNvPr id="148" name="Picture 147">
                  <a:extLst>
                    <a:ext uri="{FF2B5EF4-FFF2-40B4-BE49-F238E27FC236}">
                      <a16:creationId xmlns:a16="http://schemas.microsoft.com/office/drawing/2014/main" id="{5BD022E3-7483-45A6-8D9B-E2BBD6F228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/>
                <a:stretch/>
              </p:blipFill>
              <p:spPr>
                <a:xfrm>
                  <a:off x="7816265" y="4454185"/>
                  <a:ext cx="259725" cy="211676"/>
                </a:xfrm>
                <a:prstGeom prst="roundRect">
                  <a:avLst/>
                </a:prstGeom>
              </p:spPr>
            </p:pic>
            <p:pic>
              <p:nvPicPr>
                <p:cNvPr id="149" name="Picture 148">
                  <a:extLst>
                    <a:ext uri="{FF2B5EF4-FFF2-40B4-BE49-F238E27FC236}">
                      <a16:creationId xmlns:a16="http://schemas.microsoft.com/office/drawing/2014/main" id="{4AEBBA04-396C-4FA8-8DFD-0C8AE40964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rcRect/>
                <a:stretch/>
              </p:blipFill>
              <p:spPr>
                <a:xfrm>
                  <a:off x="8404537" y="4454185"/>
                  <a:ext cx="259725" cy="211676"/>
                </a:xfrm>
                <a:prstGeom prst="roundRect">
                  <a:avLst/>
                </a:prstGeom>
              </p:spPr>
            </p:pic>
            <p:pic>
              <p:nvPicPr>
                <p:cNvPr id="150" name="Picture 149">
                  <a:extLst>
                    <a:ext uri="{FF2B5EF4-FFF2-40B4-BE49-F238E27FC236}">
                      <a16:creationId xmlns:a16="http://schemas.microsoft.com/office/drawing/2014/main" id="{5FB55409-10AE-4165-92AB-0E36560499EB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110401" y="4454185"/>
                  <a:ext cx="259725" cy="212400"/>
                </a:xfrm>
                <a:prstGeom prst="roundRect">
                  <a:avLst/>
                </a:prstGeom>
              </p:spPr>
            </p:pic>
          </p:grp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D320AA51-7D76-491F-B72B-4490E96769E8}"/>
                </a:ext>
              </a:extLst>
            </p:cNvPr>
            <p:cNvGrpSpPr/>
            <p:nvPr/>
          </p:nvGrpSpPr>
          <p:grpSpPr>
            <a:xfrm>
              <a:off x="9949459" y="5060914"/>
              <a:ext cx="1229652" cy="1008000"/>
              <a:chOff x="9876498" y="5057335"/>
              <a:chExt cx="1229652" cy="1008000"/>
            </a:xfrm>
          </p:grpSpPr>
          <p:sp>
            <p:nvSpPr>
              <p:cNvPr id="147" name="Rectangle: Rounded Corners 146">
                <a:extLst>
                  <a:ext uri="{FF2B5EF4-FFF2-40B4-BE49-F238E27FC236}">
                    <a16:creationId xmlns:a16="http://schemas.microsoft.com/office/drawing/2014/main" id="{291E4E65-B5DA-40B9-AC9B-C307F943F907}"/>
                  </a:ext>
                </a:extLst>
              </p:cNvPr>
              <p:cNvSpPr/>
              <p:nvPr/>
            </p:nvSpPr>
            <p:spPr>
              <a:xfrm>
                <a:off x="9876498" y="5057335"/>
                <a:ext cx="1229652" cy="1008000"/>
              </a:xfrm>
              <a:prstGeom prst="roundRect">
                <a:avLst>
                  <a:gd name="adj" fmla="val 6300"/>
                </a:avLst>
              </a:prstGeom>
              <a:solidFill>
                <a:schemeClr val="accent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en-US" sz="1600" b="1">
                    <a:solidFill>
                      <a:schemeClr val="bg1"/>
                    </a:solidFill>
                  </a:rPr>
                  <a:t>2020</a:t>
                </a:r>
              </a:p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en-US" sz="1400">
                    <a:solidFill>
                      <a:schemeClr val="bg1"/>
                    </a:solidFill>
                  </a:rPr>
                  <a:t>CXCI</a:t>
                </a:r>
                <a:endParaRPr lang="en-IE" sz="1400">
                  <a:solidFill>
                    <a:schemeClr val="bg1"/>
                  </a:solidFill>
                </a:endParaRPr>
              </a:p>
            </p:txBody>
          </p:sp>
          <p:pic>
            <p:nvPicPr>
              <p:cNvPr id="153" name="Picture 152">
                <a:extLst>
                  <a:ext uri="{FF2B5EF4-FFF2-40B4-BE49-F238E27FC236}">
                    <a16:creationId xmlns:a16="http://schemas.microsoft.com/office/drawing/2014/main" id="{3FF7E17D-971D-4E25-8AF0-EECC0BE3FC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07420" y="5784011"/>
                <a:ext cx="259725" cy="211676"/>
              </a:xfrm>
              <a:prstGeom prst="roundRect">
                <a:avLst/>
              </a:prstGeom>
            </p:spPr>
          </p:pic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2E1DDC6-6DB9-408B-8F73-BD2EDF6795F4}"/>
                </a:ext>
              </a:extLst>
            </p:cNvPr>
            <p:cNvGrpSpPr/>
            <p:nvPr/>
          </p:nvGrpSpPr>
          <p:grpSpPr>
            <a:xfrm>
              <a:off x="555983" y="3701670"/>
              <a:ext cx="1086135" cy="1008000"/>
              <a:chOff x="555983" y="3701670"/>
              <a:chExt cx="1086135" cy="1008000"/>
            </a:xfrm>
          </p:grpSpPr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14915A7D-33BA-48A5-AB5E-63A594503BA0}"/>
                  </a:ext>
                </a:extLst>
              </p:cNvPr>
              <p:cNvSpPr/>
              <p:nvPr/>
            </p:nvSpPr>
            <p:spPr>
              <a:xfrm>
                <a:off x="555983" y="3701670"/>
                <a:ext cx="1086135" cy="1008000"/>
              </a:xfrm>
              <a:prstGeom prst="roundRect">
                <a:avLst>
                  <a:gd name="adj" fmla="val 8028"/>
                </a:avLst>
              </a:prstGeom>
              <a:solidFill>
                <a:schemeClr val="accent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0" bIns="0" rtlCol="0" anchor="t"/>
              <a:lstStyle/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en-US" sz="1600" b="1">
                    <a:solidFill>
                      <a:schemeClr val="bg1"/>
                    </a:solidFill>
                  </a:rPr>
                  <a:t>2007</a:t>
                </a:r>
              </a:p>
              <a:p>
                <a:pPr>
                  <a:lnSpc>
                    <a:spcPct val="90000"/>
                  </a:lnSpc>
                  <a:spcBef>
                    <a:spcPts val="600"/>
                  </a:spcBef>
                </a:pPr>
                <a:r>
                  <a:rPr lang="ru-RU" sz="1400">
                    <a:solidFill>
                      <a:schemeClr val="bg1"/>
                    </a:solidFill>
                  </a:rPr>
                  <a:t>Создание и запуск </a:t>
                </a:r>
                <a:r>
                  <a:rPr lang="en-US" sz="1400">
                    <a:solidFill>
                      <a:schemeClr val="bg1"/>
                    </a:solidFill>
                  </a:rPr>
                  <a:t>CEI</a:t>
                </a:r>
                <a:endParaRPr lang="en-IE" sz="1400">
                  <a:solidFill>
                    <a:schemeClr val="bg1"/>
                  </a:solidFill>
                </a:endParaRPr>
              </a:p>
            </p:txBody>
          </p:sp>
          <p:pic>
            <p:nvPicPr>
              <p:cNvPr id="155" name="Picture 154">
                <a:extLst>
                  <a:ext uri="{FF2B5EF4-FFF2-40B4-BE49-F238E27FC236}">
                    <a16:creationId xmlns:a16="http://schemas.microsoft.com/office/drawing/2014/main" id="{0B42F340-BFF4-4660-B339-FC86B9FEC8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/>
              <a:stretch/>
            </p:blipFill>
            <p:spPr>
              <a:xfrm>
                <a:off x="1042999" y="4454185"/>
                <a:ext cx="259725" cy="211676"/>
              </a:xfrm>
              <a:prstGeom prst="roundRect">
                <a:avLst/>
              </a:prstGeom>
            </p:spPr>
          </p:pic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D8786D39-34F4-4A69-87A6-6174DFC2EC0D}"/>
                </a:ext>
              </a:extLst>
            </p:cNvPr>
            <p:cNvGrpSpPr/>
            <p:nvPr/>
          </p:nvGrpSpPr>
          <p:grpSpPr>
            <a:xfrm>
              <a:off x="447729" y="4721526"/>
              <a:ext cx="11193409" cy="329404"/>
              <a:chOff x="447729" y="4721526"/>
              <a:chExt cx="11193409" cy="329404"/>
            </a:xfrm>
          </p:grpSpPr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C77FE7B6-7A96-41C0-8109-2D6889498B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7729" y="4865650"/>
                <a:ext cx="11193409" cy="0"/>
              </a:xfrm>
              <a:prstGeom prst="straightConnector1">
                <a:avLst/>
              </a:prstGeom>
              <a:ln w="57150">
                <a:solidFill>
                  <a:schemeClr val="accent1">
                    <a:lumMod val="40000"/>
                    <a:lumOff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03D4778C-6F2B-4A85-ACF5-76B32EBFE1DE}"/>
                  </a:ext>
                </a:extLst>
              </p:cNvPr>
              <p:cNvSpPr/>
              <p:nvPr/>
            </p:nvSpPr>
            <p:spPr>
              <a:xfrm>
                <a:off x="959894" y="4733934"/>
                <a:ext cx="270000" cy="27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F72FD382-A0FC-4CA9-B19F-B857BFDA6731}"/>
                  </a:ext>
                </a:extLst>
              </p:cNvPr>
              <p:cNvSpPr/>
              <p:nvPr/>
            </p:nvSpPr>
            <p:spPr>
              <a:xfrm>
                <a:off x="1746216" y="4787930"/>
                <a:ext cx="144000" cy="144000"/>
              </a:xfrm>
              <a:prstGeom prst="ellipse">
                <a:avLst/>
              </a:prstGeom>
              <a:solidFill>
                <a:srgbClr val="A9DDF3"/>
              </a:solidFill>
              <a:ln>
                <a:solidFill>
                  <a:srgbClr val="A9DD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2CAA4764-4608-48F8-AB43-D6380C356F29}"/>
                  </a:ext>
                </a:extLst>
              </p:cNvPr>
              <p:cNvSpPr/>
              <p:nvPr/>
            </p:nvSpPr>
            <p:spPr>
              <a:xfrm>
                <a:off x="2431786" y="4793247"/>
                <a:ext cx="144000" cy="144000"/>
              </a:xfrm>
              <a:prstGeom prst="ellipse">
                <a:avLst/>
              </a:prstGeom>
              <a:solidFill>
                <a:srgbClr val="A9DDF3"/>
              </a:solidFill>
              <a:ln>
                <a:solidFill>
                  <a:srgbClr val="A9DD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7FA0847-5072-445F-8DFD-0A457495BBAF}"/>
                  </a:ext>
                </a:extLst>
              </p:cNvPr>
              <p:cNvSpPr/>
              <p:nvPr/>
            </p:nvSpPr>
            <p:spPr>
              <a:xfrm>
                <a:off x="3119489" y="4793247"/>
                <a:ext cx="144000" cy="144000"/>
              </a:xfrm>
              <a:prstGeom prst="ellipse">
                <a:avLst/>
              </a:prstGeom>
              <a:solidFill>
                <a:srgbClr val="A9DDF3"/>
              </a:solidFill>
              <a:ln>
                <a:solidFill>
                  <a:srgbClr val="A9DD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9E0A190C-56D5-48F5-B582-DD9EAC075003}"/>
                  </a:ext>
                </a:extLst>
              </p:cNvPr>
              <p:cNvSpPr/>
              <p:nvPr/>
            </p:nvSpPr>
            <p:spPr>
              <a:xfrm>
                <a:off x="3861088" y="4794152"/>
                <a:ext cx="144000" cy="144000"/>
              </a:xfrm>
              <a:prstGeom prst="ellipse">
                <a:avLst/>
              </a:prstGeom>
              <a:solidFill>
                <a:srgbClr val="A9DDF3"/>
              </a:solidFill>
              <a:ln>
                <a:solidFill>
                  <a:srgbClr val="A9DD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8B887591-7D1B-4BEC-81D8-DF001210706C}"/>
                  </a:ext>
                </a:extLst>
              </p:cNvPr>
              <p:cNvSpPr/>
              <p:nvPr/>
            </p:nvSpPr>
            <p:spPr>
              <a:xfrm>
                <a:off x="4596731" y="4737621"/>
                <a:ext cx="270000" cy="27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51534501-06A0-43DD-8FE1-6CC9E6108E37}"/>
                  </a:ext>
                </a:extLst>
              </p:cNvPr>
              <p:cNvSpPr/>
              <p:nvPr/>
            </p:nvSpPr>
            <p:spPr>
              <a:xfrm>
                <a:off x="5369076" y="4793247"/>
                <a:ext cx="144000" cy="144000"/>
              </a:xfrm>
              <a:prstGeom prst="ellipse">
                <a:avLst/>
              </a:prstGeom>
              <a:solidFill>
                <a:srgbClr val="A9DDF3"/>
              </a:solidFill>
              <a:ln>
                <a:solidFill>
                  <a:srgbClr val="A9DD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F3C105AB-B39D-4810-9D6B-44F12ED056AF}"/>
                  </a:ext>
                </a:extLst>
              </p:cNvPr>
              <p:cNvSpPr/>
              <p:nvPr/>
            </p:nvSpPr>
            <p:spPr>
              <a:xfrm>
                <a:off x="6799355" y="4793247"/>
                <a:ext cx="144000" cy="144000"/>
              </a:xfrm>
              <a:prstGeom prst="ellipse">
                <a:avLst/>
              </a:prstGeom>
              <a:solidFill>
                <a:srgbClr val="A9DDF3"/>
              </a:solidFill>
              <a:ln>
                <a:solidFill>
                  <a:srgbClr val="A9DD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B12E8116-03CB-411E-A169-84D904CE6E47}"/>
                  </a:ext>
                </a:extLst>
              </p:cNvPr>
              <p:cNvSpPr/>
              <p:nvPr/>
            </p:nvSpPr>
            <p:spPr>
              <a:xfrm>
                <a:off x="7484674" y="4795275"/>
                <a:ext cx="144000" cy="144000"/>
              </a:xfrm>
              <a:prstGeom prst="ellipse">
                <a:avLst/>
              </a:prstGeom>
              <a:solidFill>
                <a:srgbClr val="A9DDF3"/>
              </a:solidFill>
              <a:ln>
                <a:solidFill>
                  <a:srgbClr val="A9DD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27B34C78-0CB7-48A2-B379-5987F8ECADED}"/>
                  </a:ext>
                </a:extLst>
              </p:cNvPr>
              <p:cNvSpPr/>
              <p:nvPr/>
            </p:nvSpPr>
            <p:spPr>
              <a:xfrm>
                <a:off x="8927239" y="4796934"/>
                <a:ext cx="144000" cy="144000"/>
              </a:xfrm>
              <a:prstGeom prst="ellipse">
                <a:avLst/>
              </a:prstGeom>
              <a:solidFill>
                <a:srgbClr val="A9DDF3"/>
              </a:solidFill>
              <a:ln>
                <a:solidFill>
                  <a:srgbClr val="A9DD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280357C3-49DB-4151-B90F-772F2A01CD9C}"/>
                  </a:ext>
                </a:extLst>
              </p:cNvPr>
              <p:cNvSpPr/>
              <p:nvPr/>
            </p:nvSpPr>
            <p:spPr>
              <a:xfrm>
                <a:off x="9605520" y="4808670"/>
                <a:ext cx="144000" cy="144000"/>
              </a:xfrm>
              <a:prstGeom prst="ellipse">
                <a:avLst/>
              </a:prstGeom>
              <a:solidFill>
                <a:srgbClr val="A9DDF3"/>
              </a:solidFill>
              <a:ln>
                <a:solidFill>
                  <a:srgbClr val="A9DDF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1109DDAF-7AC2-48A0-979D-C81B641DEB9E}"/>
                  </a:ext>
                </a:extLst>
              </p:cNvPr>
              <p:cNvSpPr/>
              <p:nvPr/>
            </p:nvSpPr>
            <p:spPr>
              <a:xfrm>
                <a:off x="10445784" y="4733934"/>
                <a:ext cx="270000" cy="27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CEFE1FE4-F452-4AC3-8AA2-85EA0AEACEA9}"/>
                  </a:ext>
                </a:extLst>
              </p:cNvPr>
              <p:cNvSpPr/>
              <p:nvPr/>
            </p:nvSpPr>
            <p:spPr>
              <a:xfrm>
                <a:off x="8170623" y="4739650"/>
                <a:ext cx="270000" cy="27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C6824CEB-5925-47AB-A031-E05754B007AE}"/>
                  </a:ext>
                </a:extLst>
              </p:cNvPr>
              <p:cNvSpPr/>
              <p:nvPr/>
            </p:nvSpPr>
            <p:spPr>
              <a:xfrm>
                <a:off x="9560215" y="4736940"/>
                <a:ext cx="270000" cy="27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7B33331E-2EE9-428D-904E-46FE18BA0D64}"/>
                  </a:ext>
                </a:extLst>
              </p:cNvPr>
              <p:cNvSpPr/>
              <p:nvPr/>
            </p:nvSpPr>
            <p:spPr>
              <a:xfrm>
                <a:off x="5669586" y="4721526"/>
                <a:ext cx="937658" cy="329404"/>
              </a:xfrm>
              <a:prstGeom prst="rect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0000"/>
                  </a:lnSpc>
                  <a:spcAft>
                    <a:spcPts val="600"/>
                  </a:spcAft>
                </a:pPr>
                <a:endParaRPr lang="en-IE" sz="14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8FBF0370-3661-4DCC-8F8A-986ECA35F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2670" y="4865247"/>
                <a:ext cx="952194" cy="0"/>
              </a:xfrm>
              <a:prstGeom prst="line">
                <a:avLst/>
              </a:prstGeom>
              <a:ln w="57150" cap="flat" cmpd="sng" algn="ctr">
                <a:solidFill>
                  <a:srgbClr val="A9DDF3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90526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CB71D-7363-48B8-8C02-CFDE49792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94AAEA-EAD0-724B-8919-032D8996654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58595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8595A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E66A681-1961-4751-A228-D4C02FF66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доказательства правильности концепции</a:t>
            </a:r>
            <a:r>
              <a:rPr lang="en-US" altLang="en-US"/>
              <a:t> |</a:t>
            </a:r>
            <a:endParaRPr lang="en-IE"/>
          </a:p>
        </p:txBody>
      </p:sp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F5F7227D-2372-45DF-89F1-41F1DA1BF1B0}"/>
              </a:ext>
            </a:extLst>
          </p:cNvPr>
          <p:cNvSpPr/>
          <p:nvPr/>
        </p:nvSpPr>
        <p:spPr>
          <a:xfrm>
            <a:off x="0" y="4433780"/>
            <a:ext cx="12192000" cy="13351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Прямоугольник с двумя скругленными соседними углами 15">
            <a:extLst>
              <a:ext uri="{FF2B5EF4-FFF2-40B4-BE49-F238E27FC236}">
                <a16:creationId xmlns:a16="http://schemas.microsoft.com/office/drawing/2014/main" id="{F8A4DD8D-CF73-4EBC-99E6-C85783C6F3A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53479" y="1104015"/>
            <a:ext cx="2510105" cy="358285"/>
          </a:xfrm>
          <a:prstGeom prst="round2SameRect">
            <a:avLst/>
          </a:prstGeom>
          <a:solidFill>
            <a:schemeClr val="bg1">
              <a:lumMod val="9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lIns="0" r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7A7468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Эффективность продаж</a:t>
            </a:r>
          </a:p>
        </p:txBody>
      </p:sp>
      <p:sp>
        <p:nvSpPr>
          <p:cNvPr id="9" name="Прямоугольник с двумя скругленными соседними углами 16">
            <a:extLst>
              <a:ext uri="{FF2B5EF4-FFF2-40B4-BE49-F238E27FC236}">
                <a16:creationId xmlns:a16="http://schemas.microsoft.com/office/drawing/2014/main" id="{2D034C98-BB98-4B01-9489-2A6ECD3924E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933502" y="1104015"/>
            <a:ext cx="2507997" cy="358285"/>
          </a:xfrm>
          <a:prstGeom prst="round2SameRect">
            <a:avLst/>
          </a:prstGeom>
          <a:solidFill>
            <a:schemeClr val="bg1">
              <a:lumMod val="9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lIns="0" r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7A7468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Добавленная премия</a:t>
            </a:r>
          </a:p>
        </p:txBody>
      </p:sp>
      <p:sp>
        <p:nvSpPr>
          <p:cNvPr id="11" name="Прямоугольник с двумя скругленными соседними углами 18">
            <a:extLst>
              <a:ext uri="{FF2B5EF4-FFF2-40B4-BE49-F238E27FC236}">
                <a16:creationId xmlns:a16="http://schemas.microsoft.com/office/drawing/2014/main" id="{3ABFEBAC-0C68-4FBE-8684-C98D5A48297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>
            <a:off x="9128418" y="1104015"/>
            <a:ext cx="2510103" cy="358285"/>
          </a:xfrm>
          <a:prstGeom prst="round2SameRect">
            <a:avLst/>
          </a:prstGeom>
          <a:solidFill>
            <a:schemeClr val="bg1">
              <a:lumMod val="9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lIns="0" r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7A7468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Ежедневные отношения</a:t>
            </a:r>
          </a:p>
        </p:txBody>
      </p:sp>
      <p:cxnSp>
        <p:nvCxnSpPr>
          <p:cNvPr id="13" name="Прямая соединительная линия 4">
            <a:extLst>
              <a:ext uri="{FF2B5EF4-FFF2-40B4-BE49-F238E27FC236}">
                <a16:creationId xmlns:a16="http://schemas.microsoft.com/office/drawing/2014/main" id="{761D6A89-B1AC-4226-99D9-4F2A637B3CCD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517651" y="1462300"/>
            <a:ext cx="258176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9">
            <a:extLst>
              <a:ext uri="{FF2B5EF4-FFF2-40B4-BE49-F238E27FC236}">
                <a16:creationId xmlns:a16="http://schemas.microsoft.com/office/drawing/2014/main" id="{46866C06-2D29-4357-8C48-3A0A03D66C31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4897672" y="1462300"/>
            <a:ext cx="257965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20">
            <a:extLst>
              <a:ext uri="{FF2B5EF4-FFF2-40B4-BE49-F238E27FC236}">
                <a16:creationId xmlns:a16="http://schemas.microsoft.com/office/drawing/2014/main" id="{06DAE421-E534-4A6E-BDFB-4253A2B2851D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9092587" y="1462300"/>
            <a:ext cx="258176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>
            <a:extLst>
              <a:ext uri="{FF2B5EF4-FFF2-40B4-BE49-F238E27FC236}">
                <a16:creationId xmlns:a16="http://schemas.microsoft.com/office/drawing/2014/main" id="{3941D81F-ECF9-487D-B687-1A6D4AB48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199" y="1502545"/>
            <a:ext cx="2440554" cy="2440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B06A1788-8A6A-4CDE-945E-A796A14A3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944" y="1594466"/>
            <a:ext cx="2440554" cy="2440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9">
            <a:extLst>
              <a:ext uri="{FF2B5EF4-FFF2-40B4-BE49-F238E27FC236}">
                <a16:creationId xmlns:a16="http://schemas.microsoft.com/office/drawing/2014/main" id="{95D63D49-6069-4BCD-A69C-F6FB47F80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54760" y="1502545"/>
            <a:ext cx="2457415" cy="252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739EAB1-DE2B-418B-8836-5F9C497F35A4}"/>
              </a:ext>
            </a:extLst>
          </p:cNvPr>
          <p:cNvSpPr txBox="1"/>
          <p:nvPr/>
        </p:nvSpPr>
        <p:spPr>
          <a:xfrm>
            <a:off x="553479" y="4487592"/>
            <a:ext cx="390972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6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компании, имеющие хорошие показатели по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6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CEI: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D91DE0-8A31-4F9C-B6C1-158F6BF07977}"/>
              </a:ext>
            </a:extLst>
          </p:cNvPr>
          <p:cNvSpPr txBox="1"/>
          <p:nvPr/>
        </p:nvSpPr>
        <p:spPr>
          <a:xfrm>
            <a:off x="553479" y="4711284"/>
            <a:ext cx="2738361" cy="7971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Хорошо продают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посмотрите на корреляцию </a:t>
            </a:r>
            <a:b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между эффективностью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продаж и оценкой по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CEI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9FE9FD-62C8-4896-AB14-112708D9A25F}"/>
              </a:ext>
            </a:extLst>
          </p:cNvPr>
          <p:cNvSpPr txBox="1"/>
          <p:nvPr/>
        </p:nvSpPr>
        <p:spPr>
          <a:xfrm>
            <a:off x="4933502" y="4711284"/>
            <a:ext cx="2738361" cy="944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Зарабатывают больше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сравните цену на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Visa Classic / MC Standard 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у пяти лучших и пяти худших компаний в процентах согласно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CEI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2C7CDF-EAFD-4C3A-9CA8-66BB21F05593}"/>
              </a:ext>
            </a:extLst>
          </p:cNvPr>
          <p:cNvSpPr txBox="1"/>
          <p:nvPr/>
        </p:nvSpPr>
        <p:spPr>
          <a:xfrm>
            <a:off x="9154760" y="4711284"/>
            <a:ext cx="2738361" cy="944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Устойчивы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взгляните на долю средств до востребования, полученных из отчетов за 2010 и 2012 гг., 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серди всех депозитов (%) </a:t>
            </a: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63A6766-ECE0-7B5D-6B81-811E3FC9C0E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00" r="13722" b="10007"/>
          <a:stretch/>
        </p:blipFill>
        <p:spPr>
          <a:xfrm>
            <a:off x="6842759" y="56749"/>
            <a:ext cx="1557021" cy="46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79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Скругленный прямоугольник 262">
            <a:extLst>
              <a:ext uri="{FF2B5EF4-FFF2-40B4-BE49-F238E27FC236}">
                <a16:creationId xmlns:a16="http://schemas.microsoft.com/office/drawing/2014/main" id="{3892D127-4A1B-4349-9FEE-0340EA993EC6}"/>
              </a:ext>
            </a:extLst>
          </p:cNvPr>
          <p:cNvSpPr/>
          <p:nvPr/>
        </p:nvSpPr>
        <p:spPr>
          <a:xfrm>
            <a:off x="6226690" y="1662356"/>
            <a:ext cx="5454204" cy="2051766"/>
          </a:xfrm>
          <a:prstGeom prst="roundRect">
            <a:avLst>
              <a:gd name="adj" fmla="val 2222"/>
            </a:avLst>
          </a:prstGeom>
          <a:solidFill>
            <a:schemeClr val="bg1">
              <a:lumMod val="95000"/>
              <a:alpha val="47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4" name="Скругленный прямоугольник 263">
            <a:extLst>
              <a:ext uri="{FF2B5EF4-FFF2-40B4-BE49-F238E27FC236}">
                <a16:creationId xmlns:a16="http://schemas.microsoft.com/office/drawing/2014/main" id="{F3EF398E-165D-A34A-83A8-ECF8669AE7C3}"/>
              </a:ext>
            </a:extLst>
          </p:cNvPr>
          <p:cNvSpPr/>
          <p:nvPr/>
        </p:nvSpPr>
        <p:spPr>
          <a:xfrm>
            <a:off x="526976" y="1662355"/>
            <a:ext cx="5478745" cy="2051767"/>
          </a:xfrm>
          <a:prstGeom prst="roundRect">
            <a:avLst>
              <a:gd name="adj" fmla="val 2222"/>
            </a:avLst>
          </a:prstGeom>
          <a:solidFill>
            <a:schemeClr val="bg1">
              <a:lumMod val="95000"/>
              <a:alpha val="47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19187F-E78A-C242-A260-F54750750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50F43C6-7DD8-5E45-8968-45F403F6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доказательство концепции</a:t>
            </a:r>
            <a:r>
              <a:rPr lang="en-US"/>
              <a:t> | </a:t>
            </a:r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20A2D9-CE05-A043-BB07-C7A3FB85D1F5}"/>
              </a:ext>
            </a:extLst>
          </p:cNvPr>
          <p:cNvSpPr txBox="1"/>
          <p:nvPr/>
        </p:nvSpPr>
        <p:spPr>
          <a:xfrm>
            <a:off x="6406323" y="1996324"/>
            <a:ext cx="449066" cy="8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>
                <a:solidFill>
                  <a:schemeClr val="bg1">
                    <a:alpha val="48000"/>
                  </a:schemeClr>
                </a:solidFill>
              </a:rPr>
              <a:t>top-5</a:t>
            </a:r>
          </a:p>
        </p:txBody>
      </p:sp>
      <p:sp>
        <p:nvSpPr>
          <p:cNvPr id="26" name="Прямоугольник с двумя скругленными соседними углами 25">
            <a:extLst>
              <a:ext uri="{FF2B5EF4-FFF2-40B4-BE49-F238E27FC236}">
                <a16:creationId xmlns:a16="http://schemas.microsoft.com/office/drawing/2014/main" id="{9388CDD2-E2B6-8B48-B060-6EE651B2FF54}"/>
              </a:ext>
            </a:extLst>
          </p:cNvPr>
          <p:cNvSpPr/>
          <p:nvPr/>
        </p:nvSpPr>
        <p:spPr>
          <a:xfrm rot="5400000">
            <a:off x="3048811" y="-770354"/>
            <a:ext cx="450900" cy="5400000"/>
          </a:xfrm>
          <a:prstGeom prst="round2SameRect">
            <a:avLst>
              <a:gd name="adj1" fmla="val 7945"/>
              <a:gd name="adj2" fmla="val 11289"/>
            </a:avLst>
          </a:prstGeom>
          <a:gradFill>
            <a:gsLst>
              <a:gs pos="40000">
                <a:schemeClr val="accent1">
                  <a:lumMod val="20000"/>
                  <a:lumOff val="80000"/>
                </a:schemeClr>
              </a:gs>
              <a:gs pos="24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B175F6-669C-C741-8A24-E5B940AE802D}"/>
              </a:ext>
            </a:extLst>
          </p:cNvPr>
          <p:cNvSpPr txBox="1"/>
          <p:nvPr/>
        </p:nvSpPr>
        <p:spPr>
          <a:xfrm>
            <a:off x="6462051" y="1723051"/>
            <a:ext cx="449066" cy="8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>
                <a:solidFill>
                  <a:schemeClr val="bg1">
                    <a:alpha val="48000"/>
                  </a:schemeClr>
                </a:solidFill>
              </a:rPr>
              <a:t>top-5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E89FCC-ACAA-C64F-8E4D-52EC0E89C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718" y="278171"/>
            <a:ext cx="1672153" cy="250823"/>
          </a:xfrm>
          <a:prstGeom prst="rect">
            <a:avLst/>
          </a:prstGeom>
        </p:spPr>
      </p:pic>
      <p:sp>
        <p:nvSpPr>
          <p:cNvPr id="13" name="Прямоугольник с двумя скругленными соседними углами 12">
            <a:extLst>
              <a:ext uri="{FF2B5EF4-FFF2-40B4-BE49-F238E27FC236}">
                <a16:creationId xmlns:a16="http://schemas.microsoft.com/office/drawing/2014/main" id="{E3264EA6-AA57-B742-B4BD-27B8FBEF62C2}"/>
              </a:ext>
            </a:extLst>
          </p:cNvPr>
          <p:cNvSpPr/>
          <p:nvPr/>
        </p:nvSpPr>
        <p:spPr>
          <a:xfrm rot="16200000">
            <a:off x="1887811" y="390647"/>
            <a:ext cx="450900" cy="3078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D0F900-952D-954F-8BD0-315975C59F4E}"/>
              </a:ext>
            </a:extLst>
          </p:cNvPr>
          <p:cNvSpPr txBox="1"/>
          <p:nvPr/>
        </p:nvSpPr>
        <p:spPr>
          <a:xfrm>
            <a:off x="3069929" y="1696898"/>
            <a:ext cx="44906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>
                <a:solidFill>
                  <a:schemeClr val="bg1"/>
                </a:solidFill>
              </a:rPr>
              <a:t>57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EAD134BF-7DBC-2447-BB91-385602171A86}"/>
              </a:ext>
            </a:extLst>
          </p:cNvPr>
          <p:cNvSpPr txBox="1"/>
          <p:nvPr/>
        </p:nvSpPr>
        <p:spPr>
          <a:xfrm>
            <a:off x="3423116" y="1981309"/>
            <a:ext cx="79450" cy="8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600">
                <a:solidFill>
                  <a:schemeClr val="bg1">
                    <a:alpha val="48000"/>
                  </a:schemeClr>
                </a:solidFill>
              </a:rPr>
              <a:t>%</a:t>
            </a:r>
          </a:p>
        </p:txBody>
      </p:sp>
      <p:sp>
        <p:nvSpPr>
          <p:cNvPr id="170" name="Прямоугольник с двумя скругленными соседними углами 169">
            <a:extLst>
              <a:ext uri="{FF2B5EF4-FFF2-40B4-BE49-F238E27FC236}">
                <a16:creationId xmlns:a16="http://schemas.microsoft.com/office/drawing/2014/main" id="{1780E14C-DFFE-814B-A90B-E90191BCBC41}"/>
              </a:ext>
            </a:extLst>
          </p:cNvPr>
          <p:cNvSpPr/>
          <p:nvPr/>
        </p:nvSpPr>
        <p:spPr>
          <a:xfrm rot="5400000">
            <a:off x="8740230" y="-770357"/>
            <a:ext cx="450900" cy="5400000"/>
          </a:xfrm>
          <a:prstGeom prst="round2SameRect">
            <a:avLst>
              <a:gd name="adj1" fmla="val 7945"/>
              <a:gd name="adj2" fmla="val 11289"/>
            </a:avLst>
          </a:prstGeom>
          <a:gradFill>
            <a:gsLst>
              <a:gs pos="39000">
                <a:schemeClr val="tx1"/>
              </a:gs>
              <a:gs pos="39000">
                <a:schemeClr val="accent1"/>
              </a:gs>
              <a:gs pos="68000">
                <a:schemeClr val="accent1"/>
              </a:gs>
              <a:gs pos="0">
                <a:schemeClr val="accent6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с двумя скругленными соседними углами 32">
            <a:extLst>
              <a:ext uri="{FF2B5EF4-FFF2-40B4-BE49-F238E27FC236}">
                <a16:creationId xmlns:a16="http://schemas.microsoft.com/office/drawing/2014/main" id="{9DD6F2E2-6871-8C4B-A9D8-6592173E57A8}"/>
              </a:ext>
            </a:extLst>
          </p:cNvPr>
          <p:cNvSpPr/>
          <p:nvPr/>
        </p:nvSpPr>
        <p:spPr>
          <a:xfrm rot="5400000">
            <a:off x="11084886" y="1584559"/>
            <a:ext cx="450900" cy="690173"/>
          </a:xfrm>
          <a:prstGeom prst="round2SameRect">
            <a:avLst>
              <a:gd name="adj1" fmla="val 7945"/>
              <a:gd name="adj2" fmla="val 0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с двумя скругленными соседними углами 34">
            <a:extLst>
              <a:ext uri="{FF2B5EF4-FFF2-40B4-BE49-F238E27FC236}">
                <a16:creationId xmlns:a16="http://schemas.microsoft.com/office/drawing/2014/main" id="{FD01BD40-89B8-F24D-8B43-84DD1595BE8D}"/>
              </a:ext>
            </a:extLst>
          </p:cNvPr>
          <p:cNvSpPr/>
          <p:nvPr/>
        </p:nvSpPr>
        <p:spPr>
          <a:xfrm rot="5400000">
            <a:off x="10114372" y="1305476"/>
            <a:ext cx="450900" cy="1248339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2847A3-6833-5140-9F6E-560BD27551B2}"/>
              </a:ext>
            </a:extLst>
          </p:cNvPr>
          <p:cNvSpPr txBox="1"/>
          <p:nvPr/>
        </p:nvSpPr>
        <p:spPr>
          <a:xfrm>
            <a:off x="9564752" y="1837315"/>
            <a:ext cx="1550141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>
                <a:solidFill>
                  <a:schemeClr val="bg1"/>
                </a:solidFill>
              </a:rPr>
              <a:t>pre-affluent</a:t>
            </a:r>
          </a:p>
        </p:txBody>
      </p:sp>
      <p:sp>
        <p:nvSpPr>
          <p:cNvPr id="37" name="Прямоугольник с двумя скругленными соседними углами 36">
            <a:extLst>
              <a:ext uri="{FF2B5EF4-FFF2-40B4-BE49-F238E27FC236}">
                <a16:creationId xmlns:a16="http://schemas.microsoft.com/office/drawing/2014/main" id="{BC598BE3-A46B-EE4A-A1B9-93C335FC5571}"/>
              </a:ext>
            </a:extLst>
          </p:cNvPr>
          <p:cNvSpPr/>
          <p:nvPr/>
        </p:nvSpPr>
        <p:spPr>
          <a:xfrm rot="5400000">
            <a:off x="8813392" y="1252837"/>
            <a:ext cx="450900" cy="1353618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60000"/>
              <a:lumOff val="40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325D964-3FA0-9347-87EE-AB6C26F65EBF}"/>
              </a:ext>
            </a:extLst>
          </p:cNvPr>
          <p:cNvSpPr txBox="1"/>
          <p:nvPr/>
        </p:nvSpPr>
        <p:spPr>
          <a:xfrm>
            <a:off x="10965250" y="1837316"/>
            <a:ext cx="687486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>
                <a:solidFill>
                  <a:schemeClr val="bg1"/>
                </a:solidFill>
              </a:rPr>
              <a:t>affluent</a:t>
            </a:r>
          </a:p>
        </p:txBody>
      </p:sp>
      <p:sp>
        <p:nvSpPr>
          <p:cNvPr id="259" name="Прямоугольник с двумя скругленными соседними углами 258">
            <a:extLst>
              <a:ext uri="{FF2B5EF4-FFF2-40B4-BE49-F238E27FC236}">
                <a16:creationId xmlns:a16="http://schemas.microsoft.com/office/drawing/2014/main" id="{F21F36BA-5EC3-CD4A-874C-12D142C059D2}"/>
              </a:ext>
            </a:extLst>
          </p:cNvPr>
          <p:cNvSpPr/>
          <p:nvPr/>
        </p:nvSpPr>
        <p:spPr>
          <a:xfrm rot="16200000">
            <a:off x="7088409" y="881471"/>
            <a:ext cx="450900" cy="2096350"/>
          </a:xfrm>
          <a:prstGeom prst="round2SameRect">
            <a:avLst>
              <a:gd name="adj1" fmla="val 7945"/>
              <a:gd name="adj2" fmla="val 0"/>
            </a:avLst>
          </a:prstGeom>
          <a:solidFill>
            <a:schemeClr val="accent6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53C326F-0187-4148-A1B3-34B64D48DEA2}"/>
              </a:ext>
            </a:extLst>
          </p:cNvPr>
          <p:cNvSpPr txBox="1"/>
          <p:nvPr/>
        </p:nvSpPr>
        <p:spPr>
          <a:xfrm>
            <a:off x="8230291" y="1837313"/>
            <a:ext cx="1550141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>
                <a:solidFill>
                  <a:schemeClr val="bg1"/>
                </a:solidFill>
              </a:rPr>
              <a:t>upper mass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67D38CA4-CD7C-9648-85F6-5C33FB52F4B6}"/>
              </a:ext>
            </a:extLst>
          </p:cNvPr>
          <p:cNvSpPr txBox="1"/>
          <p:nvPr/>
        </p:nvSpPr>
        <p:spPr>
          <a:xfrm>
            <a:off x="6735550" y="1837313"/>
            <a:ext cx="98584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>
                <a:solidFill>
                  <a:schemeClr val="bg1"/>
                </a:solidFill>
              </a:rPr>
              <a:t>mass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9B0FB0B8-6330-4E41-9A25-1D959198ADB5}"/>
              </a:ext>
            </a:extLst>
          </p:cNvPr>
          <p:cNvSpPr txBox="1"/>
          <p:nvPr/>
        </p:nvSpPr>
        <p:spPr>
          <a:xfrm>
            <a:off x="594430" y="2706252"/>
            <a:ext cx="5004801" cy="10356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US" sz="1200">
                <a:solidFill>
                  <a:schemeClr val="accent6">
                    <a:lumMod val="60000"/>
                    <a:lumOff val="40000"/>
                  </a:schemeClr>
                </a:solidFill>
              </a:rPr>
              <a:t>top-5</a:t>
            </a:r>
            <a:r>
              <a:rPr lang="en-US" sz="1200">
                <a:solidFill>
                  <a:schemeClr val="accent6"/>
                </a:solidFill>
              </a:rPr>
              <a:t> </a:t>
            </a:r>
            <a:r>
              <a:rPr lang="ru-RU" sz="1200">
                <a:solidFill>
                  <a:schemeClr val="accent6"/>
                </a:solidFill>
              </a:rPr>
              <a:t>банков имеют гораздо больше средств на счетах до востребования</a:t>
            </a:r>
            <a:br>
              <a:rPr lang="ru-RU" sz="1200">
                <a:solidFill>
                  <a:schemeClr val="accent6"/>
                </a:solidFill>
              </a:rPr>
            </a:br>
            <a:endParaRPr lang="ru-RU" sz="1200">
              <a:solidFill>
                <a:schemeClr val="accent6"/>
              </a:solidFill>
            </a:endParaRP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ru-RU" sz="1200">
                <a:solidFill>
                  <a:schemeClr val="accent6"/>
                </a:solidFill>
              </a:rPr>
              <a:t>За это они получают более привилегированные условия обслуживания, что положительно сказывается на лояльности и оценке банка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C394D42D-F6D9-2045-B719-D5715A643306}"/>
              </a:ext>
            </a:extLst>
          </p:cNvPr>
          <p:cNvSpPr txBox="1"/>
          <p:nvPr/>
        </p:nvSpPr>
        <p:spPr>
          <a:xfrm>
            <a:off x="6270063" y="2843966"/>
            <a:ext cx="5164853" cy="7032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ru-RU" sz="1200">
                <a:solidFill>
                  <a:schemeClr val="accent6"/>
                </a:solidFill>
              </a:rPr>
              <a:t>Основа клиентской базы </a:t>
            </a:r>
            <a:r>
              <a:rPr lang="en-US" sz="1200">
                <a:solidFill>
                  <a:schemeClr val="accent6"/>
                </a:solidFill>
              </a:rPr>
              <a:t>top-5 </a:t>
            </a:r>
            <a:r>
              <a:rPr lang="ru-RU" sz="1200">
                <a:solidFill>
                  <a:schemeClr val="accent6"/>
                </a:solidFill>
              </a:rPr>
              <a:t>—</a:t>
            </a:r>
            <a:r>
              <a:rPr lang="en-US" sz="1200">
                <a:solidFill>
                  <a:schemeClr val="accent6"/>
                </a:solidFill>
              </a:rPr>
              <a:t> </a:t>
            </a:r>
            <a:r>
              <a:rPr lang="ru-RU" sz="1200">
                <a:solidFill>
                  <a:schemeClr val="accent6"/>
                </a:solidFill>
              </a:rPr>
              <a:t>относительно высокодоходные сегменты (</a:t>
            </a:r>
            <a:r>
              <a:rPr lang="en-US" sz="1200">
                <a:solidFill>
                  <a:schemeClr val="accent6"/>
                </a:solidFill>
              </a:rPr>
              <a:t>upper mass, pre-affluent </a:t>
            </a:r>
            <a:r>
              <a:rPr lang="ru-RU" sz="1200">
                <a:solidFill>
                  <a:schemeClr val="accent6"/>
                </a:solidFill>
              </a:rPr>
              <a:t>и </a:t>
            </a:r>
            <a:r>
              <a:rPr lang="en-US" sz="1200">
                <a:solidFill>
                  <a:schemeClr val="accent6"/>
                </a:solidFill>
              </a:rPr>
              <a:t>affluent)</a:t>
            </a:r>
            <a:endParaRPr lang="ru-RU" sz="1200">
              <a:solidFill>
                <a:schemeClr val="accent6"/>
              </a:solidFill>
            </a:endParaRP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ru-RU" sz="1200">
                <a:solidFill>
                  <a:schemeClr val="accent6"/>
                </a:solidFill>
              </a:rPr>
              <a:t>Основа клиентской базы </a:t>
            </a:r>
            <a:r>
              <a:rPr lang="en-US" sz="1200">
                <a:solidFill>
                  <a:schemeClr val="accent6"/>
                </a:solidFill>
              </a:rPr>
              <a:t>bottom-5 — </a:t>
            </a:r>
            <a:r>
              <a:rPr lang="ru-RU" sz="1200">
                <a:solidFill>
                  <a:schemeClr val="accent6"/>
                </a:solidFill>
              </a:rPr>
              <a:t>преимущественно массовые и низкодоходные сегменты (</a:t>
            </a:r>
            <a:r>
              <a:rPr lang="en-US" sz="1200">
                <a:solidFill>
                  <a:schemeClr val="accent6"/>
                </a:solidFill>
              </a:rPr>
              <a:t>mass, low-mass)</a:t>
            </a:r>
          </a:p>
        </p:txBody>
      </p:sp>
      <p:sp>
        <p:nvSpPr>
          <p:cNvPr id="39" name="Прямоугольник с двумя скругленными соседними углами 38">
            <a:extLst>
              <a:ext uri="{FF2B5EF4-FFF2-40B4-BE49-F238E27FC236}">
                <a16:creationId xmlns:a16="http://schemas.microsoft.com/office/drawing/2014/main" id="{2C66C5E0-1D18-A645-8B2F-C8DC0694152F}"/>
              </a:ext>
            </a:extLst>
          </p:cNvPr>
          <p:cNvSpPr/>
          <p:nvPr/>
        </p:nvSpPr>
        <p:spPr>
          <a:xfrm rot="5400000">
            <a:off x="3048811" y="-253454"/>
            <a:ext cx="450900" cy="5400000"/>
          </a:xfrm>
          <a:prstGeom prst="round2SameRect">
            <a:avLst>
              <a:gd name="adj1" fmla="val 7945"/>
              <a:gd name="adj2" fmla="val 11289"/>
            </a:avLst>
          </a:prstGeom>
          <a:gradFill>
            <a:gsLst>
              <a:gs pos="40000">
                <a:schemeClr val="accent1">
                  <a:lumMod val="20000"/>
                  <a:lumOff val="80000"/>
                </a:schemeClr>
              </a:gs>
              <a:gs pos="24000">
                <a:schemeClr val="accent3">
                  <a:lumMod val="20000"/>
                  <a:lumOff val="8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с двумя скругленными соседними углами 39">
            <a:extLst>
              <a:ext uri="{FF2B5EF4-FFF2-40B4-BE49-F238E27FC236}">
                <a16:creationId xmlns:a16="http://schemas.microsoft.com/office/drawing/2014/main" id="{21C8B1EF-58E8-804B-9E7B-C4C60F4CAB06}"/>
              </a:ext>
            </a:extLst>
          </p:cNvPr>
          <p:cNvSpPr/>
          <p:nvPr/>
        </p:nvSpPr>
        <p:spPr>
          <a:xfrm rot="16200000">
            <a:off x="861811" y="1933547"/>
            <a:ext cx="450900" cy="1026000"/>
          </a:xfrm>
          <a:prstGeom prst="round2Same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D2BC61-4BF0-6848-88BD-343CE66286BE}"/>
              </a:ext>
            </a:extLst>
          </p:cNvPr>
          <p:cNvSpPr txBox="1"/>
          <p:nvPr/>
        </p:nvSpPr>
        <p:spPr>
          <a:xfrm>
            <a:off x="1094463" y="2213798"/>
            <a:ext cx="44906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b="1">
                <a:solidFill>
                  <a:schemeClr val="bg1"/>
                </a:solidFill>
              </a:rPr>
              <a:t>19</a:t>
            </a: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FB7368B-72BF-8342-8C4A-57B58147D493}"/>
              </a:ext>
            </a:extLst>
          </p:cNvPr>
          <p:cNvSpPr txBox="1"/>
          <p:nvPr/>
        </p:nvSpPr>
        <p:spPr>
          <a:xfrm>
            <a:off x="1447650" y="2498209"/>
            <a:ext cx="79450" cy="8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600">
                <a:solidFill>
                  <a:schemeClr val="bg1">
                    <a:alpha val="48000"/>
                  </a:schemeClr>
                </a:solidFill>
              </a:rPr>
              <a:t>%</a:t>
            </a:r>
          </a:p>
        </p:txBody>
      </p:sp>
      <p:sp>
        <p:nvSpPr>
          <p:cNvPr id="45" name="Прямоугольник с двумя скругленными соседними углами 44">
            <a:extLst>
              <a:ext uri="{FF2B5EF4-FFF2-40B4-BE49-F238E27FC236}">
                <a16:creationId xmlns:a16="http://schemas.microsoft.com/office/drawing/2014/main" id="{AFE13369-25CB-6C45-90EC-D3E114028550}"/>
              </a:ext>
            </a:extLst>
          </p:cNvPr>
          <p:cNvSpPr/>
          <p:nvPr/>
        </p:nvSpPr>
        <p:spPr>
          <a:xfrm rot="5400000">
            <a:off x="3561812" y="259547"/>
            <a:ext cx="450900" cy="4373999"/>
          </a:xfrm>
          <a:prstGeom prst="round2SameRect">
            <a:avLst>
              <a:gd name="adj1" fmla="val 8715"/>
              <a:gd name="adj2" fmla="val 0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с двумя скругленными соседними углами 45">
            <a:extLst>
              <a:ext uri="{FF2B5EF4-FFF2-40B4-BE49-F238E27FC236}">
                <a16:creationId xmlns:a16="http://schemas.microsoft.com/office/drawing/2014/main" id="{8F1FD014-66CD-2744-A0A8-D809C302A8B0}"/>
              </a:ext>
            </a:extLst>
          </p:cNvPr>
          <p:cNvSpPr/>
          <p:nvPr/>
        </p:nvSpPr>
        <p:spPr>
          <a:xfrm rot="5400000">
            <a:off x="4587811" y="768647"/>
            <a:ext cx="450900" cy="2322000"/>
          </a:xfrm>
          <a:prstGeom prst="round2SameRect">
            <a:avLst>
              <a:gd name="adj1" fmla="val 11186"/>
              <a:gd name="adj2" fmla="val 0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>
            <a:extLst>
              <a:ext uri="{FF2B5EF4-FFF2-40B4-BE49-F238E27FC236}">
                <a16:creationId xmlns:a16="http://schemas.microsoft.com/office/drawing/2014/main" id="{7BF571F6-907A-9346-994C-CF38EA9AB53C}"/>
              </a:ext>
            </a:extLst>
          </p:cNvPr>
          <p:cNvSpPr/>
          <p:nvPr/>
        </p:nvSpPr>
        <p:spPr>
          <a:xfrm>
            <a:off x="1368513" y="3767511"/>
            <a:ext cx="3447914" cy="2145217"/>
          </a:xfrm>
          <a:prstGeom prst="roundRect">
            <a:avLst>
              <a:gd name="adj" fmla="val 7848"/>
            </a:avLst>
          </a:prstGeom>
          <a:noFill/>
          <a:ln w="25400">
            <a:solidFill>
              <a:schemeClr val="bg1">
                <a:lumMod val="75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197A8FF-4B65-6143-81C7-F6872A07CE65}"/>
              </a:ext>
            </a:extLst>
          </p:cNvPr>
          <p:cNvSpPr txBox="1"/>
          <p:nvPr/>
        </p:nvSpPr>
        <p:spPr>
          <a:xfrm>
            <a:off x="1486546" y="3842365"/>
            <a:ext cx="3224887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ru-RU" sz="1200" b="1">
                <a:solidFill>
                  <a:schemeClr val="accent6"/>
                </a:solidFill>
              </a:rPr>
              <a:t>Клиенты </a:t>
            </a:r>
            <a:r>
              <a:rPr lang="en-US" sz="1200" b="1">
                <a:solidFill>
                  <a:schemeClr val="accent6"/>
                </a:solidFill>
              </a:rPr>
              <a:t>bottom-5 </a:t>
            </a:r>
            <a:r>
              <a:rPr lang="ru-RU" sz="1200" b="1">
                <a:solidFill>
                  <a:schemeClr val="accent6"/>
                </a:solidFill>
              </a:rPr>
              <a:t>начинают пользоваться услугами банков </a:t>
            </a:r>
            <a:r>
              <a:rPr lang="en-US" sz="1200" b="1">
                <a:solidFill>
                  <a:schemeClr val="accent6"/>
                </a:solidFill>
              </a:rPr>
              <a:t>top-5</a:t>
            </a:r>
            <a:endParaRPr lang="ru-RU" sz="1200" b="1">
              <a:solidFill>
                <a:schemeClr val="accent6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69BA043-4D35-F540-B775-D90D9A3FBD3A}"/>
              </a:ext>
            </a:extLst>
          </p:cNvPr>
          <p:cNvSpPr txBox="1"/>
          <p:nvPr/>
        </p:nvSpPr>
        <p:spPr>
          <a:xfrm>
            <a:off x="1527932" y="5393313"/>
            <a:ext cx="3224887" cy="984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800">
                <a:solidFill>
                  <a:schemeClr val="accent6"/>
                </a:solidFill>
              </a:rPr>
              <a:t>В последние годы банки </a:t>
            </a:r>
            <a:r>
              <a:rPr lang="en-US" sz="800">
                <a:solidFill>
                  <a:schemeClr val="accent6"/>
                </a:solidFill>
              </a:rPr>
              <a:t>top-5 </a:t>
            </a:r>
            <a:r>
              <a:rPr lang="ru-RU" sz="800">
                <a:solidFill>
                  <a:schemeClr val="accent6"/>
                </a:solidFill>
              </a:rPr>
              <a:t>спускаются в нижние сегменты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A7462DE-7792-9645-BF18-2CBD53157382}"/>
              </a:ext>
            </a:extLst>
          </p:cNvPr>
          <p:cNvSpPr txBox="1"/>
          <p:nvPr/>
        </p:nvSpPr>
        <p:spPr>
          <a:xfrm>
            <a:off x="1527932" y="5579059"/>
            <a:ext cx="84888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500" b="1">
                <a:solidFill>
                  <a:schemeClr val="accent6">
                    <a:alpha val="59000"/>
                  </a:schemeClr>
                </a:solidFill>
              </a:rPr>
              <a:t>Ситибанк</a:t>
            </a:r>
            <a:r>
              <a:rPr lang="ru-RU" sz="500">
                <a:solidFill>
                  <a:schemeClr val="accent6"/>
                </a:solidFill>
              </a:rPr>
              <a:t>  </a:t>
            </a:r>
            <a:br>
              <a:rPr lang="ru-RU" sz="500">
                <a:solidFill>
                  <a:schemeClr val="accent6"/>
                </a:solidFill>
              </a:rPr>
            </a:br>
            <a:r>
              <a:rPr lang="en-US" sz="500">
                <a:solidFill>
                  <a:schemeClr val="accent6"/>
                </a:solidFill>
              </a:rPr>
              <a:t>Citi One, Citi Priority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B21940C-789E-6043-A170-521E3181E9C5}"/>
              </a:ext>
            </a:extLst>
          </p:cNvPr>
          <p:cNvSpPr txBox="1"/>
          <p:nvPr/>
        </p:nvSpPr>
        <p:spPr>
          <a:xfrm>
            <a:off x="3627049" y="5579059"/>
            <a:ext cx="111703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500" b="1">
                <a:solidFill>
                  <a:schemeClr val="accent6">
                    <a:alpha val="60000"/>
                  </a:schemeClr>
                </a:solidFill>
              </a:rPr>
              <a:t>ФК Открытие </a:t>
            </a:r>
            <a:r>
              <a:rPr lang="ru-RU" sz="500">
                <a:solidFill>
                  <a:schemeClr val="accent6"/>
                </a:solidFill>
              </a:rPr>
              <a:t> </a:t>
            </a:r>
            <a:br>
              <a:rPr lang="ru-RU" sz="500">
                <a:solidFill>
                  <a:schemeClr val="accent6"/>
                </a:solidFill>
              </a:rPr>
            </a:br>
            <a:r>
              <a:rPr lang="ru-RU" sz="500">
                <a:solidFill>
                  <a:schemeClr val="accent6"/>
                </a:solidFill>
              </a:rPr>
              <a:t>флагманская карта </a:t>
            </a:r>
            <a:r>
              <a:rPr lang="en-US" sz="500" err="1">
                <a:solidFill>
                  <a:schemeClr val="accent6"/>
                </a:solidFill>
              </a:rPr>
              <a:t>Opencard</a:t>
            </a:r>
            <a:endParaRPr lang="en-US" sz="500">
              <a:solidFill>
                <a:schemeClr val="accent6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2BA3546-7FC2-0343-A3E2-BF11A41016B1}"/>
              </a:ext>
            </a:extLst>
          </p:cNvPr>
          <p:cNvSpPr txBox="1"/>
          <p:nvPr/>
        </p:nvSpPr>
        <p:spPr>
          <a:xfrm>
            <a:off x="2347287" y="5579059"/>
            <a:ext cx="126192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500" b="1">
                <a:solidFill>
                  <a:schemeClr val="accent6">
                    <a:alpha val="60000"/>
                  </a:schemeClr>
                </a:solidFill>
              </a:rPr>
              <a:t>Райффайзенбанк</a:t>
            </a:r>
            <a:r>
              <a:rPr lang="ru-RU" sz="500">
                <a:solidFill>
                  <a:schemeClr val="accent6"/>
                </a:solidFill>
              </a:rPr>
              <a:t>  </a:t>
            </a:r>
            <a:br>
              <a:rPr lang="ru-RU" sz="500">
                <a:solidFill>
                  <a:schemeClr val="accent6"/>
                </a:solidFill>
              </a:rPr>
            </a:br>
            <a:r>
              <a:rPr lang="ru-RU" sz="500">
                <a:solidFill>
                  <a:schemeClr val="accent6"/>
                </a:solidFill>
              </a:rPr>
              <a:t>партнер с Лентой, КЭШБЭК, 110 дней</a:t>
            </a:r>
          </a:p>
        </p:txBody>
      </p:sp>
      <p:sp>
        <p:nvSpPr>
          <p:cNvPr id="59" name="Полилиния 58">
            <a:extLst>
              <a:ext uri="{FF2B5EF4-FFF2-40B4-BE49-F238E27FC236}">
                <a16:creationId xmlns:a16="http://schemas.microsoft.com/office/drawing/2014/main" id="{19B31565-05BA-564B-AAD4-56D84DAF5241}"/>
              </a:ext>
            </a:extLst>
          </p:cNvPr>
          <p:cNvSpPr/>
          <p:nvPr/>
        </p:nvSpPr>
        <p:spPr>
          <a:xfrm>
            <a:off x="7528979" y="3767699"/>
            <a:ext cx="3435013" cy="2146883"/>
          </a:xfrm>
          <a:custGeom>
            <a:avLst/>
            <a:gdLst>
              <a:gd name="connsiteX0" fmla="*/ 171751 w 3435013"/>
              <a:gd name="connsiteY0" fmla="*/ 0 h 2146883"/>
              <a:gd name="connsiteX1" fmla="*/ 3263262 w 3435013"/>
              <a:gd name="connsiteY1" fmla="*/ 0 h 2146883"/>
              <a:gd name="connsiteX2" fmla="*/ 3435013 w 3435013"/>
              <a:gd name="connsiteY2" fmla="*/ 171751 h 2146883"/>
              <a:gd name="connsiteX3" fmla="*/ 3435013 w 3435013"/>
              <a:gd name="connsiteY3" fmla="*/ 1975133 h 2146883"/>
              <a:gd name="connsiteX4" fmla="*/ 3263262 w 3435013"/>
              <a:gd name="connsiteY4" fmla="*/ 2146883 h 2146883"/>
              <a:gd name="connsiteX5" fmla="*/ 171751 w 3435013"/>
              <a:gd name="connsiteY5" fmla="*/ 2146883 h 2146883"/>
              <a:gd name="connsiteX6" fmla="*/ 0 w 3435013"/>
              <a:gd name="connsiteY6" fmla="*/ 1975133 h 2146883"/>
              <a:gd name="connsiteX7" fmla="*/ 0 w 3435013"/>
              <a:gd name="connsiteY7" fmla="*/ 171751 h 2146883"/>
              <a:gd name="connsiteX8" fmla="*/ 171751 w 3435013"/>
              <a:gd name="connsiteY8" fmla="*/ 0 h 2146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35013" h="2146883">
                <a:moveTo>
                  <a:pt x="171751" y="0"/>
                </a:moveTo>
                <a:lnTo>
                  <a:pt x="3263262" y="0"/>
                </a:lnTo>
                <a:cubicBezTo>
                  <a:pt x="3358412" y="0"/>
                  <a:pt x="3435013" y="76601"/>
                  <a:pt x="3435013" y="171751"/>
                </a:cubicBezTo>
                <a:lnTo>
                  <a:pt x="3435013" y="1975133"/>
                </a:lnTo>
                <a:cubicBezTo>
                  <a:pt x="3435013" y="2070283"/>
                  <a:pt x="3358412" y="2146883"/>
                  <a:pt x="3263262" y="2146883"/>
                </a:cubicBezTo>
                <a:lnTo>
                  <a:pt x="171751" y="2146883"/>
                </a:lnTo>
                <a:cubicBezTo>
                  <a:pt x="76601" y="2146883"/>
                  <a:pt x="0" y="2070283"/>
                  <a:pt x="0" y="1975133"/>
                </a:cubicBezTo>
                <a:lnTo>
                  <a:pt x="0" y="171751"/>
                </a:lnTo>
                <a:cubicBezTo>
                  <a:pt x="0" y="76601"/>
                  <a:pt x="76601" y="0"/>
                  <a:pt x="171751" y="0"/>
                </a:cubicBezTo>
                <a:close/>
              </a:path>
            </a:pathLst>
          </a:custGeom>
          <a:solidFill>
            <a:schemeClr val="tx1"/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60" name="Рисунок 62">
            <a:extLst>
              <a:ext uri="{FF2B5EF4-FFF2-40B4-BE49-F238E27FC236}">
                <a16:creationId xmlns:a16="http://schemas.microsoft.com/office/drawing/2014/main" id="{96E12B5C-3146-B84B-AB24-0D8F1A0A9F6D}"/>
              </a:ext>
            </a:extLst>
          </p:cNvPr>
          <p:cNvGrpSpPr/>
          <p:nvPr/>
        </p:nvGrpSpPr>
        <p:grpSpPr>
          <a:xfrm>
            <a:off x="7761565" y="4984362"/>
            <a:ext cx="2987531" cy="625988"/>
            <a:chOff x="4612388" y="4352858"/>
            <a:chExt cx="2987531" cy="625988"/>
          </a:xfrm>
          <a:solidFill>
            <a:schemeClr val="bg1">
              <a:alpha val="7000"/>
            </a:schemeClr>
          </a:solidFill>
        </p:grpSpPr>
        <p:sp>
          <p:nvSpPr>
            <p:cNvPr id="61" name="Полилиния 60">
              <a:extLst>
                <a:ext uri="{FF2B5EF4-FFF2-40B4-BE49-F238E27FC236}">
                  <a16:creationId xmlns:a16="http://schemas.microsoft.com/office/drawing/2014/main" id="{7E616FFC-AFF1-6544-9B9B-348F998B39FB}"/>
                </a:ext>
              </a:extLst>
            </p:cNvPr>
            <p:cNvSpPr/>
            <p:nvPr/>
          </p:nvSpPr>
          <p:spPr>
            <a:xfrm>
              <a:off x="4859265" y="4859336"/>
              <a:ext cx="85896" cy="108260"/>
            </a:xfrm>
            <a:custGeom>
              <a:avLst/>
              <a:gdLst>
                <a:gd name="connsiteX0" fmla="*/ 58989 w 85896"/>
                <a:gd name="connsiteY0" fmla="*/ 53959 h 108260"/>
                <a:gd name="connsiteX1" fmla="*/ 55282 w 85896"/>
                <a:gd name="connsiteY1" fmla="*/ 26421 h 108260"/>
                <a:gd name="connsiteX2" fmla="*/ 42981 w 85896"/>
                <a:gd name="connsiteY2" fmla="*/ 18385 h 108260"/>
                <a:gd name="connsiteX3" fmla="*/ 30607 w 85896"/>
                <a:gd name="connsiteY3" fmla="*/ 26421 h 108260"/>
                <a:gd name="connsiteX4" fmla="*/ 26900 w 85896"/>
                <a:gd name="connsiteY4" fmla="*/ 53959 h 108260"/>
                <a:gd name="connsiteX5" fmla="*/ 30607 w 85896"/>
                <a:gd name="connsiteY5" fmla="*/ 81839 h 108260"/>
                <a:gd name="connsiteX6" fmla="*/ 42981 w 85896"/>
                <a:gd name="connsiteY6" fmla="*/ 89947 h 108260"/>
                <a:gd name="connsiteX7" fmla="*/ 55282 w 85896"/>
                <a:gd name="connsiteY7" fmla="*/ 81839 h 108260"/>
                <a:gd name="connsiteX8" fmla="*/ 58989 w 85896"/>
                <a:gd name="connsiteY8" fmla="*/ 53959 h 108260"/>
                <a:gd name="connsiteX9" fmla="*/ 85897 w 85896"/>
                <a:gd name="connsiteY9" fmla="*/ 54166 h 108260"/>
                <a:gd name="connsiteX10" fmla="*/ 74712 w 85896"/>
                <a:gd name="connsiteY10" fmla="*/ 94213 h 108260"/>
                <a:gd name="connsiteX11" fmla="*/ 42981 w 85896"/>
                <a:gd name="connsiteY11" fmla="*/ 108261 h 108260"/>
                <a:gd name="connsiteX12" fmla="*/ 11185 w 85896"/>
                <a:gd name="connsiteY12" fmla="*/ 94213 h 108260"/>
                <a:gd name="connsiteX13" fmla="*/ 0 w 85896"/>
                <a:gd name="connsiteY13" fmla="*/ 54166 h 108260"/>
                <a:gd name="connsiteX14" fmla="*/ 11185 w 85896"/>
                <a:gd name="connsiteY14" fmla="*/ 14119 h 108260"/>
                <a:gd name="connsiteX15" fmla="*/ 42981 w 85896"/>
                <a:gd name="connsiteY15" fmla="*/ 0 h 108260"/>
                <a:gd name="connsiteX16" fmla="*/ 74712 w 85896"/>
                <a:gd name="connsiteY16" fmla="*/ 14119 h 108260"/>
                <a:gd name="connsiteX17" fmla="*/ 85897 w 85896"/>
                <a:gd name="connsiteY17" fmla="*/ 54166 h 10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896" h="108260">
                  <a:moveTo>
                    <a:pt x="58989" y="53959"/>
                  </a:moveTo>
                  <a:cubicBezTo>
                    <a:pt x="58989" y="40913"/>
                    <a:pt x="57751" y="31738"/>
                    <a:pt x="55282" y="26421"/>
                  </a:cubicBezTo>
                  <a:cubicBezTo>
                    <a:pt x="52856" y="21061"/>
                    <a:pt x="48763" y="18385"/>
                    <a:pt x="42981" y="18385"/>
                  </a:cubicBezTo>
                  <a:cubicBezTo>
                    <a:pt x="37205" y="18385"/>
                    <a:pt x="33083" y="21061"/>
                    <a:pt x="30607" y="26421"/>
                  </a:cubicBezTo>
                  <a:cubicBezTo>
                    <a:pt x="28138" y="31731"/>
                    <a:pt x="26900" y="40913"/>
                    <a:pt x="26900" y="53959"/>
                  </a:cubicBezTo>
                  <a:cubicBezTo>
                    <a:pt x="26900" y="67140"/>
                    <a:pt x="28138" y="76436"/>
                    <a:pt x="30607" y="81839"/>
                  </a:cubicBezTo>
                  <a:cubicBezTo>
                    <a:pt x="33076" y="87242"/>
                    <a:pt x="37198" y="89947"/>
                    <a:pt x="42981" y="89947"/>
                  </a:cubicBezTo>
                  <a:cubicBezTo>
                    <a:pt x="48713" y="89947"/>
                    <a:pt x="52813" y="87242"/>
                    <a:pt x="55282" y="81839"/>
                  </a:cubicBezTo>
                  <a:cubicBezTo>
                    <a:pt x="57758" y="76436"/>
                    <a:pt x="58989" y="67140"/>
                    <a:pt x="58989" y="53959"/>
                  </a:cubicBezTo>
                  <a:close/>
                  <a:moveTo>
                    <a:pt x="85897" y="54166"/>
                  </a:moveTo>
                  <a:cubicBezTo>
                    <a:pt x="85897" y="71448"/>
                    <a:pt x="82168" y="84802"/>
                    <a:pt x="74712" y="94213"/>
                  </a:cubicBezTo>
                  <a:cubicBezTo>
                    <a:pt x="67255" y="103580"/>
                    <a:pt x="56678" y="108261"/>
                    <a:pt x="42981" y="108261"/>
                  </a:cubicBezTo>
                  <a:cubicBezTo>
                    <a:pt x="29233" y="108261"/>
                    <a:pt x="18635" y="103580"/>
                    <a:pt x="11185" y="94213"/>
                  </a:cubicBezTo>
                  <a:cubicBezTo>
                    <a:pt x="3728" y="84802"/>
                    <a:pt x="0" y="71456"/>
                    <a:pt x="0" y="54166"/>
                  </a:cubicBezTo>
                  <a:cubicBezTo>
                    <a:pt x="0" y="36834"/>
                    <a:pt x="3728" y="23487"/>
                    <a:pt x="11185" y="14119"/>
                  </a:cubicBezTo>
                  <a:cubicBezTo>
                    <a:pt x="18642" y="4709"/>
                    <a:pt x="29241" y="0"/>
                    <a:pt x="42981" y="0"/>
                  </a:cubicBezTo>
                  <a:cubicBezTo>
                    <a:pt x="56678" y="0"/>
                    <a:pt x="67255" y="4709"/>
                    <a:pt x="74712" y="14119"/>
                  </a:cubicBezTo>
                  <a:cubicBezTo>
                    <a:pt x="82168" y="23487"/>
                    <a:pt x="85897" y="36834"/>
                    <a:pt x="85897" y="54166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2" name="Полилиния 61">
              <a:extLst>
                <a:ext uri="{FF2B5EF4-FFF2-40B4-BE49-F238E27FC236}">
                  <a16:creationId xmlns:a16="http://schemas.microsoft.com/office/drawing/2014/main" id="{318CEF8D-FC7A-6F4A-8457-D1EA964E2452}"/>
                </a:ext>
              </a:extLst>
            </p:cNvPr>
            <p:cNvSpPr/>
            <p:nvPr/>
          </p:nvSpPr>
          <p:spPr>
            <a:xfrm>
              <a:off x="4962974" y="4861226"/>
              <a:ext cx="78547" cy="106371"/>
            </a:xfrm>
            <a:custGeom>
              <a:avLst/>
              <a:gdLst>
                <a:gd name="connsiteX0" fmla="*/ 4129 w 78547"/>
                <a:gd name="connsiteY0" fmla="*/ 0 h 106371"/>
                <a:gd name="connsiteX1" fmla="*/ 71012 w 78547"/>
                <a:gd name="connsiteY1" fmla="*/ 0 h 106371"/>
                <a:gd name="connsiteX2" fmla="*/ 71012 w 78547"/>
                <a:gd name="connsiteY2" fmla="*/ 19780 h 106371"/>
                <a:gd name="connsiteX3" fmla="*/ 25584 w 78547"/>
                <a:gd name="connsiteY3" fmla="*/ 19780 h 106371"/>
                <a:gd name="connsiteX4" fmla="*/ 25584 w 78547"/>
                <a:gd name="connsiteY4" fmla="*/ 35924 h 106371"/>
                <a:gd name="connsiteX5" fmla="*/ 31731 w 78547"/>
                <a:gd name="connsiteY5" fmla="*/ 34665 h 106371"/>
                <a:gd name="connsiteX6" fmla="*/ 38229 w 78547"/>
                <a:gd name="connsiteY6" fmla="*/ 34178 h 106371"/>
                <a:gd name="connsiteX7" fmla="*/ 67927 w 78547"/>
                <a:gd name="connsiteY7" fmla="*/ 43754 h 106371"/>
                <a:gd name="connsiteX8" fmla="*/ 78547 w 78547"/>
                <a:gd name="connsiteY8" fmla="*/ 70311 h 106371"/>
                <a:gd name="connsiteX9" fmla="*/ 66947 w 78547"/>
                <a:gd name="connsiteY9" fmla="*/ 96796 h 106371"/>
                <a:gd name="connsiteX10" fmla="*/ 34873 w 78547"/>
                <a:gd name="connsiteY10" fmla="*/ 106371 h 106371"/>
                <a:gd name="connsiteX11" fmla="*/ 17261 w 78547"/>
                <a:gd name="connsiteY11" fmla="*/ 104625 h 106371"/>
                <a:gd name="connsiteX12" fmla="*/ 0 w 78547"/>
                <a:gd name="connsiteY12" fmla="*/ 99451 h 106371"/>
                <a:gd name="connsiteX13" fmla="*/ 0 w 78547"/>
                <a:gd name="connsiteY13" fmla="*/ 78275 h 106371"/>
                <a:gd name="connsiteX14" fmla="*/ 16145 w 78547"/>
                <a:gd name="connsiteY14" fmla="*/ 85611 h 106371"/>
                <a:gd name="connsiteX15" fmla="*/ 30607 w 78547"/>
                <a:gd name="connsiteY15" fmla="*/ 88058 h 106371"/>
                <a:gd name="connsiteX16" fmla="*/ 45979 w 78547"/>
                <a:gd name="connsiteY16" fmla="*/ 83306 h 106371"/>
                <a:gd name="connsiteX17" fmla="*/ 51640 w 78547"/>
                <a:gd name="connsiteY17" fmla="*/ 70311 h 106371"/>
                <a:gd name="connsiteX18" fmla="*/ 45979 w 78547"/>
                <a:gd name="connsiteY18" fmla="*/ 57314 h 106371"/>
                <a:gd name="connsiteX19" fmla="*/ 30607 w 78547"/>
                <a:gd name="connsiteY19" fmla="*/ 52563 h 106371"/>
                <a:gd name="connsiteX20" fmla="*/ 18234 w 78547"/>
                <a:gd name="connsiteY20" fmla="*/ 54101 h 106371"/>
                <a:gd name="connsiteX21" fmla="*/ 4115 w 78547"/>
                <a:gd name="connsiteY21" fmla="*/ 58717 h 106371"/>
                <a:gd name="connsiteX22" fmla="*/ 4115 w 78547"/>
                <a:gd name="connsiteY22" fmla="*/ 0 h 106371"/>
                <a:gd name="connsiteX23" fmla="*/ 4129 w 78547"/>
                <a:gd name="connsiteY23" fmla="*/ 0 h 10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547" h="106371">
                  <a:moveTo>
                    <a:pt x="4129" y="0"/>
                  </a:moveTo>
                  <a:lnTo>
                    <a:pt x="71012" y="0"/>
                  </a:lnTo>
                  <a:lnTo>
                    <a:pt x="71012" y="19780"/>
                  </a:lnTo>
                  <a:lnTo>
                    <a:pt x="25584" y="19780"/>
                  </a:lnTo>
                  <a:lnTo>
                    <a:pt x="25584" y="35924"/>
                  </a:lnTo>
                  <a:cubicBezTo>
                    <a:pt x="27630" y="35366"/>
                    <a:pt x="29684" y="34944"/>
                    <a:pt x="31731" y="34665"/>
                  </a:cubicBezTo>
                  <a:cubicBezTo>
                    <a:pt x="33828" y="34336"/>
                    <a:pt x="35996" y="34178"/>
                    <a:pt x="38229" y="34178"/>
                  </a:cubicBezTo>
                  <a:cubicBezTo>
                    <a:pt x="50946" y="34178"/>
                    <a:pt x="60850" y="37370"/>
                    <a:pt x="67927" y="43754"/>
                  </a:cubicBezTo>
                  <a:cubicBezTo>
                    <a:pt x="75012" y="50087"/>
                    <a:pt x="78547" y="58939"/>
                    <a:pt x="78547" y="70311"/>
                  </a:cubicBezTo>
                  <a:cubicBezTo>
                    <a:pt x="78547" y="81589"/>
                    <a:pt x="74683" y="90412"/>
                    <a:pt x="66947" y="96796"/>
                  </a:cubicBezTo>
                  <a:cubicBezTo>
                    <a:pt x="59261" y="103179"/>
                    <a:pt x="48570" y="106371"/>
                    <a:pt x="34873" y="106371"/>
                  </a:cubicBezTo>
                  <a:cubicBezTo>
                    <a:pt x="28954" y="106371"/>
                    <a:pt x="23086" y="105791"/>
                    <a:pt x="17261" y="104625"/>
                  </a:cubicBezTo>
                  <a:cubicBezTo>
                    <a:pt x="11486" y="103508"/>
                    <a:pt x="5732" y="101783"/>
                    <a:pt x="0" y="99451"/>
                  </a:cubicBezTo>
                  <a:lnTo>
                    <a:pt x="0" y="78275"/>
                  </a:lnTo>
                  <a:cubicBezTo>
                    <a:pt x="5682" y="81538"/>
                    <a:pt x="11064" y="83986"/>
                    <a:pt x="16145" y="85611"/>
                  </a:cubicBezTo>
                  <a:cubicBezTo>
                    <a:pt x="21268" y="87242"/>
                    <a:pt x="26092" y="88058"/>
                    <a:pt x="30607" y="88058"/>
                  </a:cubicBezTo>
                  <a:cubicBezTo>
                    <a:pt x="37127" y="88058"/>
                    <a:pt x="42258" y="86476"/>
                    <a:pt x="45979" y="83306"/>
                  </a:cubicBezTo>
                  <a:cubicBezTo>
                    <a:pt x="49750" y="80093"/>
                    <a:pt x="51640" y="75756"/>
                    <a:pt x="51640" y="70311"/>
                  </a:cubicBezTo>
                  <a:cubicBezTo>
                    <a:pt x="51640" y="64814"/>
                    <a:pt x="49750" y="60478"/>
                    <a:pt x="45979" y="57314"/>
                  </a:cubicBezTo>
                  <a:cubicBezTo>
                    <a:pt x="42251" y="54144"/>
                    <a:pt x="37127" y="52563"/>
                    <a:pt x="30607" y="52563"/>
                  </a:cubicBezTo>
                  <a:cubicBezTo>
                    <a:pt x="26743" y="52563"/>
                    <a:pt x="22614" y="53078"/>
                    <a:pt x="18234" y="54101"/>
                  </a:cubicBezTo>
                  <a:cubicBezTo>
                    <a:pt x="13855" y="55082"/>
                    <a:pt x="9146" y="56620"/>
                    <a:pt x="4115" y="58717"/>
                  </a:cubicBezTo>
                  <a:lnTo>
                    <a:pt x="4115" y="0"/>
                  </a:lnTo>
                  <a:lnTo>
                    <a:pt x="4129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3" name="Полилиния 62">
              <a:extLst>
                <a:ext uri="{FF2B5EF4-FFF2-40B4-BE49-F238E27FC236}">
                  <a16:creationId xmlns:a16="http://schemas.microsoft.com/office/drawing/2014/main" id="{EB334964-1F9D-8D49-BF14-81BD3BC3F370}"/>
                </a:ext>
              </a:extLst>
            </p:cNvPr>
            <p:cNvSpPr/>
            <p:nvPr/>
          </p:nvSpPr>
          <p:spPr>
            <a:xfrm>
              <a:off x="5101219" y="4861226"/>
              <a:ext cx="52269" cy="117620"/>
            </a:xfrm>
            <a:custGeom>
              <a:avLst/>
              <a:gdLst>
                <a:gd name="connsiteX0" fmla="*/ 36755 w 52269"/>
                <a:gd name="connsiteY0" fmla="*/ 0 h 117620"/>
                <a:gd name="connsiteX1" fmla="*/ 52269 w 52269"/>
                <a:gd name="connsiteY1" fmla="*/ 0 h 117620"/>
                <a:gd name="connsiteX2" fmla="*/ 15443 w 52269"/>
                <a:gd name="connsiteY2" fmla="*/ 117620 h 117620"/>
                <a:gd name="connsiteX3" fmla="*/ 0 w 52269"/>
                <a:gd name="connsiteY3" fmla="*/ 117620 h 117620"/>
                <a:gd name="connsiteX4" fmla="*/ 36755 w 52269"/>
                <a:gd name="connsiteY4" fmla="*/ 0 h 11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69" h="117620">
                  <a:moveTo>
                    <a:pt x="36755" y="0"/>
                  </a:moveTo>
                  <a:lnTo>
                    <a:pt x="52269" y="0"/>
                  </a:lnTo>
                  <a:lnTo>
                    <a:pt x="15443" y="117620"/>
                  </a:lnTo>
                  <a:lnTo>
                    <a:pt x="0" y="117620"/>
                  </a:lnTo>
                  <a:lnTo>
                    <a:pt x="36755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4" name="Полилиния 63">
              <a:extLst>
                <a:ext uri="{FF2B5EF4-FFF2-40B4-BE49-F238E27FC236}">
                  <a16:creationId xmlns:a16="http://schemas.microsoft.com/office/drawing/2014/main" id="{7016BDC1-2612-BB44-B37D-BB9A30238EEE}"/>
                </a:ext>
              </a:extLst>
            </p:cNvPr>
            <p:cNvSpPr/>
            <p:nvPr/>
          </p:nvSpPr>
          <p:spPr>
            <a:xfrm>
              <a:off x="5219390" y="4861226"/>
              <a:ext cx="73588" cy="104338"/>
            </a:xfrm>
            <a:custGeom>
              <a:avLst/>
              <a:gdLst>
                <a:gd name="connsiteX0" fmla="*/ 630 w 73588"/>
                <a:gd name="connsiteY0" fmla="*/ 85753 h 104338"/>
                <a:gd name="connsiteX1" fmla="*/ 24389 w 73588"/>
                <a:gd name="connsiteY1" fmla="*/ 85753 h 104338"/>
                <a:gd name="connsiteX2" fmla="*/ 24389 w 73588"/>
                <a:gd name="connsiteY2" fmla="*/ 18313 h 104338"/>
                <a:gd name="connsiteX3" fmla="*/ 0 w 73588"/>
                <a:gd name="connsiteY3" fmla="*/ 23344 h 104338"/>
                <a:gd name="connsiteX4" fmla="*/ 0 w 73588"/>
                <a:gd name="connsiteY4" fmla="*/ 5031 h 104338"/>
                <a:gd name="connsiteX5" fmla="*/ 24253 w 73588"/>
                <a:gd name="connsiteY5" fmla="*/ 0 h 104338"/>
                <a:gd name="connsiteX6" fmla="*/ 49829 w 73588"/>
                <a:gd name="connsiteY6" fmla="*/ 0 h 104338"/>
                <a:gd name="connsiteX7" fmla="*/ 49829 w 73588"/>
                <a:gd name="connsiteY7" fmla="*/ 85746 h 104338"/>
                <a:gd name="connsiteX8" fmla="*/ 73588 w 73588"/>
                <a:gd name="connsiteY8" fmla="*/ 85746 h 104338"/>
                <a:gd name="connsiteX9" fmla="*/ 73588 w 73588"/>
                <a:gd name="connsiteY9" fmla="*/ 104339 h 104338"/>
                <a:gd name="connsiteX10" fmla="*/ 630 w 73588"/>
                <a:gd name="connsiteY10" fmla="*/ 104339 h 104338"/>
                <a:gd name="connsiteX11" fmla="*/ 630 w 73588"/>
                <a:gd name="connsiteY11" fmla="*/ 85753 h 10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588" h="104338">
                  <a:moveTo>
                    <a:pt x="630" y="85753"/>
                  </a:moveTo>
                  <a:lnTo>
                    <a:pt x="24389" y="85753"/>
                  </a:lnTo>
                  <a:lnTo>
                    <a:pt x="24389" y="18313"/>
                  </a:lnTo>
                  <a:lnTo>
                    <a:pt x="0" y="23344"/>
                  </a:lnTo>
                  <a:lnTo>
                    <a:pt x="0" y="5031"/>
                  </a:lnTo>
                  <a:lnTo>
                    <a:pt x="24253" y="0"/>
                  </a:lnTo>
                  <a:lnTo>
                    <a:pt x="49829" y="0"/>
                  </a:lnTo>
                  <a:lnTo>
                    <a:pt x="49829" y="85746"/>
                  </a:lnTo>
                  <a:lnTo>
                    <a:pt x="73588" y="85746"/>
                  </a:lnTo>
                  <a:lnTo>
                    <a:pt x="73588" y="104339"/>
                  </a:lnTo>
                  <a:lnTo>
                    <a:pt x="630" y="104339"/>
                  </a:lnTo>
                  <a:lnTo>
                    <a:pt x="630" y="85753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5" name="Полилиния 64">
              <a:extLst>
                <a:ext uri="{FF2B5EF4-FFF2-40B4-BE49-F238E27FC236}">
                  <a16:creationId xmlns:a16="http://schemas.microsoft.com/office/drawing/2014/main" id="{8F018486-4A04-AA45-8486-5FBFABAE4956}"/>
                </a:ext>
              </a:extLst>
            </p:cNvPr>
            <p:cNvSpPr/>
            <p:nvPr/>
          </p:nvSpPr>
          <p:spPr>
            <a:xfrm>
              <a:off x="5312329" y="4859344"/>
              <a:ext cx="78626" cy="108253"/>
            </a:xfrm>
            <a:custGeom>
              <a:avLst/>
              <a:gdLst>
                <a:gd name="connsiteX0" fmla="*/ 57107 w 78626"/>
                <a:gd name="connsiteY0" fmla="*/ 49965 h 108253"/>
                <a:gd name="connsiteX1" fmla="*/ 73108 w 78626"/>
                <a:gd name="connsiteY1" fmla="*/ 59469 h 108253"/>
                <a:gd name="connsiteX2" fmla="*/ 78626 w 78626"/>
                <a:gd name="connsiteY2" fmla="*/ 76594 h 108253"/>
                <a:gd name="connsiteX3" fmla="*/ 66747 w 78626"/>
                <a:gd name="connsiteY3" fmla="*/ 100216 h 108253"/>
                <a:gd name="connsiteX4" fmla="*/ 32082 w 78626"/>
                <a:gd name="connsiteY4" fmla="*/ 108253 h 108253"/>
                <a:gd name="connsiteX5" fmla="*/ 15937 w 78626"/>
                <a:gd name="connsiteY5" fmla="*/ 106922 h 108253"/>
                <a:gd name="connsiteX6" fmla="*/ 0 w 78626"/>
                <a:gd name="connsiteY6" fmla="*/ 103079 h 108253"/>
                <a:gd name="connsiteX7" fmla="*/ 0 w 78626"/>
                <a:gd name="connsiteY7" fmla="*/ 82326 h 108253"/>
                <a:gd name="connsiteX8" fmla="*/ 14957 w 78626"/>
                <a:gd name="connsiteY8" fmla="*/ 88058 h 108253"/>
                <a:gd name="connsiteX9" fmla="*/ 29634 w 78626"/>
                <a:gd name="connsiteY9" fmla="*/ 89947 h 108253"/>
                <a:gd name="connsiteX10" fmla="*/ 45986 w 78626"/>
                <a:gd name="connsiteY10" fmla="*/ 86240 h 108253"/>
                <a:gd name="connsiteX11" fmla="*/ 51718 w 78626"/>
                <a:gd name="connsiteY11" fmla="*/ 75621 h 108253"/>
                <a:gd name="connsiteX12" fmla="*/ 45850 w 78626"/>
                <a:gd name="connsiteY12" fmla="*/ 64857 h 108253"/>
                <a:gd name="connsiteX13" fmla="*/ 28661 w 78626"/>
                <a:gd name="connsiteY13" fmla="*/ 61150 h 108253"/>
                <a:gd name="connsiteX14" fmla="*/ 17898 w 78626"/>
                <a:gd name="connsiteY14" fmla="*/ 61150 h 108253"/>
                <a:gd name="connsiteX15" fmla="*/ 17898 w 78626"/>
                <a:gd name="connsiteY15" fmla="*/ 43818 h 108253"/>
                <a:gd name="connsiteX16" fmla="*/ 29219 w 78626"/>
                <a:gd name="connsiteY16" fmla="*/ 43818 h 108253"/>
                <a:gd name="connsiteX17" fmla="*/ 44312 w 78626"/>
                <a:gd name="connsiteY17" fmla="*/ 40676 h 108253"/>
                <a:gd name="connsiteX18" fmla="*/ 49271 w 78626"/>
                <a:gd name="connsiteY18" fmla="*/ 30965 h 108253"/>
                <a:gd name="connsiteX19" fmla="*/ 44448 w 78626"/>
                <a:gd name="connsiteY19" fmla="*/ 21669 h 108253"/>
                <a:gd name="connsiteX20" fmla="*/ 30822 w 78626"/>
                <a:gd name="connsiteY20" fmla="*/ 18384 h 108253"/>
                <a:gd name="connsiteX21" fmla="*/ 17683 w 78626"/>
                <a:gd name="connsiteY21" fmla="*/ 19851 h 108253"/>
                <a:gd name="connsiteX22" fmla="*/ 4473 w 78626"/>
                <a:gd name="connsiteY22" fmla="*/ 24181 h 108253"/>
                <a:gd name="connsiteX23" fmla="*/ 4473 w 78626"/>
                <a:gd name="connsiteY23" fmla="*/ 4473 h 108253"/>
                <a:gd name="connsiteX24" fmla="*/ 20267 w 78626"/>
                <a:gd name="connsiteY24" fmla="*/ 1116 h 108253"/>
                <a:gd name="connsiteX25" fmla="*/ 35638 w 78626"/>
                <a:gd name="connsiteY25" fmla="*/ 0 h 108253"/>
                <a:gd name="connsiteX26" fmla="*/ 66038 w 78626"/>
                <a:gd name="connsiteY26" fmla="*/ 6713 h 108253"/>
                <a:gd name="connsiteX27" fmla="*/ 76171 w 78626"/>
                <a:gd name="connsiteY27" fmla="*/ 26771 h 108253"/>
                <a:gd name="connsiteX28" fmla="*/ 71348 w 78626"/>
                <a:gd name="connsiteY28" fmla="*/ 41800 h 108253"/>
                <a:gd name="connsiteX29" fmla="*/ 57107 w 78626"/>
                <a:gd name="connsiteY29" fmla="*/ 49965 h 10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8626" h="108253">
                  <a:moveTo>
                    <a:pt x="57107" y="49965"/>
                  </a:moveTo>
                  <a:cubicBezTo>
                    <a:pt x="64142" y="51783"/>
                    <a:pt x="69480" y="54953"/>
                    <a:pt x="73108" y="59469"/>
                  </a:cubicBezTo>
                  <a:cubicBezTo>
                    <a:pt x="76787" y="63941"/>
                    <a:pt x="78626" y="69652"/>
                    <a:pt x="78626" y="76594"/>
                  </a:cubicBezTo>
                  <a:cubicBezTo>
                    <a:pt x="78626" y="86935"/>
                    <a:pt x="74669" y="94813"/>
                    <a:pt x="66747" y="100216"/>
                  </a:cubicBezTo>
                  <a:cubicBezTo>
                    <a:pt x="58825" y="105576"/>
                    <a:pt x="47274" y="108253"/>
                    <a:pt x="32082" y="108253"/>
                  </a:cubicBezTo>
                  <a:cubicBezTo>
                    <a:pt x="26721" y="108253"/>
                    <a:pt x="21340" y="107809"/>
                    <a:pt x="15937" y="106922"/>
                  </a:cubicBezTo>
                  <a:cubicBezTo>
                    <a:pt x="10577" y="106084"/>
                    <a:pt x="5267" y="104804"/>
                    <a:pt x="0" y="103079"/>
                  </a:cubicBezTo>
                  <a:lnTo>
                    <a:pt x="0" y="82326"/>
                  </a:lnTo>
                  <a:cubicBezTo>
                    <a:pt x="5031" y="84845"/>
                    <a:pt x="10019" y="86755"/>
                    <a:pt x="14957" y="88058"/>
                  </a:cubicBezTo>
                  <a:cubicBezTo>
                    <a:pt x="19944" y="89318"/>
                    <a:pt x="24832" y="89947"/>
                    <a:pt x="29634" y="89947"/>
                  </a:cubicBezTo>
                  <a:cubicBezTo>
                    <a:pt x="36762" y="89947"/>
                    <a:pt x="42215" y="88716"/>
                    <a:pt x="45986" y="86240"/>
                  </a:cubicBezTo>
                  <a:cubicBezTo>
                    <a:pt x="49808" y="83771"/>
                    <a:pt x="51718" y="80229"/>
                    <a:pt x="51718" y="75621"/>
                  </a:cubicBezTo>
                  <a:cubicBezTo>
                    <a:pt x="51718" y="70869"/>
                    <a:pt x="49765" y="67283"/>
                    <a:pt x="45850" y="64857"/>
                  </a:cubicBezTo>
                  <a:cubicBezTo>
                    <a:pt x="41986" y="62389"/>
                    <a:pt x="36254" y="61150"/>
                    <a:pt x="28661" y="61150"/>
                  </a:cubicBezTo>
                  <a:lnTo>
                    <a:pt x="17898" y="61150"/>
                  </a:lnTo>
                  <a:lnTo>
                    <a:pt x="17898" y="43818"/>
                  </a:lnTo>
                  <a:lnTo>
                    <a:pt x="29219" y="43818"/>
                  </a:lnTo>
                  <a:cubicBezTo>
                    <a:pt x="35975" y="43818"/>
                    <a:pt x="41005" y="42773"/>
                    <a:pt x="44312" y="40676"/>
                  </a:cubicBezTo>
                  <a:cubicBezTo>
                    <a:pt x="47618" y="38537"/>
                    <a:pt x="49271" y="35295"/>
                    <a:pt x="49271" y="30965"/>
                  </a:cubicBezTo>
                  <a:cubicBezTo>
                    <a:pt x="49271" y="26957"/>
                    <a:pt x="47661" y="23859"/>
                    <a:pt x="44448" y="21669"/>
                  </a:cubicBezTo>
                  <a:cubicBezTo>
                    <a:pt x="41234" y="19479"/>
                    <a:pt x="36690" y="18384"/>
                    <a:pt x="30822" y="18384"/>
                  </a:cubicBezTo>
                  <a:cubicBezTo>
                    <a:pt x="26493" y="18384"/>
                    <a:pt x="22113" y="18871"/>
                    <a:pt x="17683" y="19851"/>
                  </a:cubicBezTo>
                  <a:cubicBezTo>
                    <a:pt x="13261" y="20832"/>
                    <a:pt x="8852" y="22277"/>
                    <a:pt x="4473" y="24181"/>
                  </a:cubicBezTo>
                  <a:lnTo>
                    <a:pt x="4473" y="4473"/>
                  </a:lnTo>
                  <a:cubicBezTo>
                    <a:pt x="9783" y="2984"/>
                    <a:pt x="15050" y="1861"/>
                    <a:pt x="20267" y="1116"/>
                  </a:cubicBezTo>
                  <a:cubicBezTo>
                    <a:pt x="25483" y="372"/>
                    <a:pt x="30607" y="0"/>
                    <a:pt x="35638" y="0"/>
                  </a:cubicBezTo>
                  <a:cubicBezTo>
                    <a:pt x="49199" y="0"/>
                    <a:pt x="59333" y="2240"/>
                    <a:pt x="66038" y="6713"/>
                  </a:cubicBezTo>
                  <a:cubicBezTo>
                    <a:pt x="72794" y="11142"/>
                    <a:pt x="76171" y="17826"/>
                    <a:pt x="76171" y="26771"/>
                  </a:cubicBezTo>
                  <a:cubicBezTo>
                    <a:pt x="76171" y="32876"/>
                    <a:pt x="74561" y="37885"/>
                    <a:pt x="71348" y="41800"/>
                  </a:cubicBezTo>
                  <a:cubicBezTo>
                    <a:pt x="68149" y="45657"/>
                    <a:pt x="63397" y="48383"/>
                    <a:pt x="57107" y="499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6" name="Полилиния 65">
              <a:extLst>
                <a:ext uri="{FF2B5EF4-FFF2-40B4-BE49-F238E27FC236}">
                  <a16:creationId xmlns:a16="http://schemas.microsoft.com/office/drawing/2014/main" id="{EED3EE0F-DAA6-8942-B2CF-CEA07B7D0C20}"/>
                </a:ext>
              </a:extLst>
            </p:cNvPr>
            <p:cNvSpPr/>
            <p:nvPr/>
          </p:nvSpPr>
          <p:spPr>
            <a:xfrm>
              <a:off x="5459798" y="4914204"/>
              <a:ext cx="43889" cy="20337"/>
            </a:xfrm>
            <a:custGeom>
              <a:avLst/>
              <a:gdLst>
                <a:gd name="connsiteX0" fmla="*/ 0 w 43889"/>
                <a:gd name="connsiteY0" fmla="*/ 0 h 20337"/>
                <a:gd name="connsiteX1" fmla="*/ 43889 w 43889"/>
                <a:gd name="connsiteY1" fmla="*/ 0 h 20337"/>
                <a:gd name="connsiteX2" fmla="*/ 43889 w 43889"/>
                <a:gd name="connsiteY2" fmla="*/ 20338 h 20337"/>
                <a:gd name="connsiteX3" fmla="*/ 0 w 43889"/>
                <a:gd name="connsiteY3" fmla="*/ 20338 h 20337"/>
                <a:gd name="connsiteX4" fmla="*/ 0 w 43889"/>
                <a:gd name="connsiteY4" fmla="*/ 0 h 2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89" h="20337">
                  <a:moveTo>
                    <a:pt x="0" y="0"/>
                  </a:moveTo>
                  <a:lnTo>
                    <a:pt x="43889" y="0"/>
                  </a:lnTo>
                  <a:lnTo>
                    <a:pt x="43889" y="20338"/>
                  </a:lnTo>
                  <a:lnTo>
                    <a:pt x="0" y="2033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7" name="Полилиния 66">
              <a:extLst>
                <a:ext uri="{FF2B5EF4-FFF2-40B4-BE49-F238E27FC236}">
                  <a16:creationId xmlns:a16="http://schemas.microsoft.com/office/drawing/2014/main" id="{B4DFFB5A-5CDF-3C47-8534-38D70DD477FC}"/>
                </a:ext>
              </a:extLst>
            </p:cNvPr>
            <p:cNvSpPr/>
            <p:nvPr/>
          </p:nvSpPr>
          <p:spPr>
            <a:xfrm>
              <a:off x="5568180" y="4859336"/>
              <a:ext cx="85896" cy="108260"/>
            </a:xfrm>
            <a:custGeom>
              <a:avLst/>
              <a:gdLst>
                <a:gd name="connsiteX0" fmla="*/ 58996 w 85896"/>
                <a:gd name="connsiteY0" fmla="*/ 53959 h 108260"/>
                <a:gd name="connsiteX1" fmla="*/ 55289 w 85896"/>
                <a:gd name="connsiteY1" fmla="*/ 26421 h 108260"/>
                <a:gd name="connsiteX2" fmla="*/ 42988 w 85896"/>
                <a:gd name="connsiteY2" fmla="*/ 18385 h 108260"/>
                <a:gd name="connsiteX3" fmla="*/ 30615 w 85896"/>
                <a:gd name="connsiteY3" fmla="*/ 26421 h 108260"/>
                <a:gd name="connsiteX4" fmla="*/ 26908 w 85896"/>
                <a:gd name="connsiteY4" fmla="*/ 53959 h 108260"/>
                <a:gd name="connsiteX5" fmla="*/ 30615 w 85896"/>
                <a:gd name="connsiteY5" fmla="*/ 81839 h 108260"/>
                <a:gd name="connsiteX6" fmla="*/ 42988 w 85896"/>
                <a:gd name="connsiteY6" fmla="*/ 89947 h 108260"/>
                <a:gd name="connsiteX7" fmla="*/ 55289 w 85896"/>
                <a:gd name="connsiteY7" fmla="*/ 81839 h 108260"/>
                <a:gd name="connsiteX8" fmla="*/ 58996 w 85896"/>
                <a:gd name="connsiteY8" fmla="*/ 53959 h 108260"/>
                <a:gd name="connsiteX9" fmla="*/ 85897 w 85896"/>
                <a:gd name="connsiteY9" fmla="*/ 54166 h 108260"/>
                <a:gd name="connsiteX10" fmla="*/ 74712 w 85896"/>
                <a:gd name="connsiteY10" fmla="*/ 94213 h 108260"/>
                <a:gd name="connsiteX11" fmla="*/ 42981 w 85896"/>
                <a:gd name="connsiteY11" fmla="*/ 108261 h 108260"/>
                <a:gd name="connsiteX12" fmla="*/ 11185 w 85896"/>
                <a:gd name="connsiteY12" fmla="*/ 94213 h 108260"/>
                <a:gd name="connsiteX13" fmla="*/ 0 w 85896"/>
                <a:gd name="connsiteY13" fmla="*/ 54166 h 108260"/>
                <a:gd name="connsiteX14" fmla="*/ 11185 w 85896"/>
                <a:gd name="connsiteY14" fmla="*/ 14119 h 108260"/>
                <a:gd name="connsiteX15" fmla="*/ 42981 w 85896"/>
                <a:gd name="connsiteY15" fmla="*/ 0 h 108260"/>
                <a:gd name="connsiteX16" fmla="*/ 74712 w 85896"/>
                <a:gd name="connsiteY16" fmla="*/ 14119 h 108260"/>
                <a:gd name="connsiteX17" fmla="*/ 85897 w 85896"/>
                <a:gd name="connsiteY17" fmla="*/ 54166 h 108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896" h="108260">
                  <a:moveTo>
                    <a:pt x="58996" y="53959"/>
                  </a:moveTo>
                  <a:cubicBezTo>
                    <a:pt x="58996" y="40913"/>
                    <a:pt x="57758" y="31738"/>
                    <a:pt x="55289" y="26421"/>
                  </a:cubicBezTo>
                  <a:cubicBezTo>
                    <a:pt x="52863" y="21061"/>
                    <a:pt x="48770" y="18385"/>
                    <a:pt x="42988" y="18385"/>
                  </a:cubicBezTo>
                  <a:cubicBezTo>
                    <a:pt x="37213" y="18385"/>
                    <a:pt x="33091" y="21061"/>
                    <a:pt x="30615" y="26421"/>
                  </a:cubicBezTo>
                  <a:cubicBezTo>
                    <a:pt x="28146" y="31731"/>
                    <a:pt x="26908" y="40913"/>
                    <a:pt x="26908" y="53959"/>
                  </a:cubicBezTo>
                  <a:cubicBezTo>
                    <a:pt x="26908" y="67140"/>
                    <a:pt x="28146" y="76436"/>
                    <a:pt x="30615" y="81839"/>
                  </a:cubicBezTo>
                  <a:cubicBezTo>
                    <a:pt x="33083" y="87242"/>
                    <a:pt x="37205" y="89947"/>
                    <a:pt x="42988" y="89947"/>
                  </a:cubicBezTo>
                  <a:cubicBezTo>
                    <a:pt x="48720" y="89947"/>
                    <a:pt x="52820" y="87242"/>
                    <a:pt x="55289" y="81839"/>
                  </a:cubicBezTo>
                  <a:cubicBezTo>
                    <a:pt x="57758" y="76436"/>
                    <a:pt x="58996" y="67140"/>
                    <a:pt x="58996" y="53959"/>
                  </a:cubicBezTo>
                  <a:close/>
                  <a:moveTo>
                    <a:pt x="85897" y="54166"/>
                  </a:moveTo>
                  <a:cubicBezTo>
                    <a:pt x="85897" y="71448"/>
                    <a:pt x="82168" y="84802"/>
                    <a:pt x="74712" y="94213"/>
                  </a:cubicBezTo>
                  <a:cubicBezTo>
                    <a:pt x="67255" y="103580"/>
                    <a:pt x="56678" y="108261"/>
                    <a:pt x="42981" y="108261"/>
                  </a:cubicBezTo>
                  <a:cubicBezTo>
                    <a:pt x="29233" y="108261"/>
                    <a:pt x="18635" y="103580"/>
                    <a:pt x="11185" y="94213"/>
                  </a:cubicBezTo>
                  <a:cubicBezTo>
                    <a:pt x="3728" y="84802"/>
                    <a:pt x="0" y="71456"/>
                    <a:pt x="0" y="54166"/>
                  </a:cubicBezTo>
                  <a:cubicBezTo>
                    <a:pt x="0" y="36834"/>
                    <a:pt x="3728" y="23487"/>
                    <a:pt x="11185" y="14119"/>
                  </a:cubicBezTo>
                  <a:cubicBezTo>
                    <a:pt x="18642" y="4709"/>
                    <a:pt x="29241" y="0"/>
                    <a:pt x="42981" y="0"/>
                  </a:cubicBezTo>
                  <a:cubicBezTo>
                    <a:pt x="56678" y="0"/>
                    <a:pt x="67255" y="4709"/>
                    <a:pt x="74712" y="14119"/>
                  </a:cubicBezTo>
                  <a:cubicBezTo>
                    <a:pt x="82176" y="23487"/>
                    <a:pt x="85897" y="36834"/>
                    <a:pt x="85897" y="54166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8" name="Полилиния 67">
              <a:extLst>
                <a:ext uri="{FF2B5EF4-FFF2-40B4-BE49-F238E27FC236}">
                  <a16:creationId xmlns:a16="http://schemas.microsoft.com/office/drawing/2014/main" id="{84E2FECA-A063-A045-BC00-6C37410E38C5}"/>
                </a:ext>
              </a:extLst>
            </p:cNvPr>
            <p:cNvSpPr/>
            <p:nvPr/>
          </p:nvSpPr>
          <p:spPr>
            <a:xfrm>
              <a:off x="5671896" y="4861226"/>
              <a:ext cx="78547" cy="106371"/>
            </a:xfrm>
            <a:custGeom>
              <a:avLst/>
              <a:gdLst>
                <a:gd name="connsiteX0" fmla="*/ 4129 w 78547"/>
                <a:gd name="connsiteY0" fmla="*/ 0 h 106371"/>
                <a:gd name="connsiteX1" fmla="*/ 71012 w 78547"/>
                <a:gd name="connsiteY1" fmla="*/ 0 h 106371"/>
                <a:gd name="connsiteX2" fmla="*/ 71012 w 78547"/>
                <a:gd name="connsiteY2" fmla="*/ 19780 h 106371"/>
                <a:gd name="connsiteX3" fmla="*/ 25584 w 78547"/>
                <a:gd name="connsiteY3" fmla="*/ 19780 h 106371"/>
                <a:gd name="connsiteX4" fmla="*/ 25584 w 78547"/>
                <a:gd name="connsiteY4" fmla="*/ 35924 h 106371"/>
                <a:gd name="connsiteX5" fmla="*/ 31731 w 78547"/>
                <a:gd name="connsiteY5" fmla="*/ 34665 h 106371"/>
                <a:gd name="connsiteX6" fmla="*/ 38229 w 78547"/>
                <a:gd name="connsiteY6" fmla="*/ 34178 h 106371"/>
                <a:gd name="connsiteX7" fmla="*/ 67927 w 78547"/>
                <a:gd name="connsiteY7" fmla="*/ 43754 h 106371"/>
                <a:gd name="connsiteX8" fmla="*/ 78547 w 78547"/>
                <a:gd name="connsiteY8" fmla="*/ 70311 h 106371"/>
                <a:gd name="connsiteX9" fmla="*/ 66947 w 78547"/>
                <a:gd name="connsiteY9" fmla="*/ 96796 h 106371"/>
                <a:gd name="connsiteX10" fmla="*/ 34873 w 78547"/>
                <a:gd name="connsiteY10" fmla="*/ 106371 h 106371"/>
                <a:gd name="connsiteX11" fmla="*/ 17261 w 78547"/>
                <a:gd name="connsiteY11" fmla="*/ 104625 h 106371"/>
                <a:gd name="connsiteX12" fmla="*/ 0 w 78547"/>
                <a:gd name="connsiteY12" fmla="*/ 99451 h 106371"/>
                <a:gd name="connsiteX13" fmla="*/ 0 w 78547"/>
                <a:gd name="connsiteY13" fmla="*/ 78275 h 106371"/>
                <a:gd name="connsiteX14" fmla="*/ 16145 w 78547"/>
                <a:gd name="connsiteY14" fmla="*/ 85611 h 106371"/>
                <a:gd name="connsiteX15" fmla="*/ 30607 w 78547"/>
                <a:gd name="connsiteY15" fmla="*/ 88058 h 106371"/>
                <a:gd name="connsiteX16" fmla="*/ 45979 w 78547"/>
                <a:gd name="connsiteY16" fmla="*/ 83306 h 106371"/>
                <a:gd name="connsiteX17" fmla="*/ 51640 w 78547"/>
                <a:gd name="connsiteY17" fmla="*/ 70311 h 106371"/>
                <a:gd name="connsiteX18" fmla="*/ 45979 w 78547"/>
                <a:gd name="connsiteY18" fmla="*/ 57314 h 106371"/>
                <a:gd name="connsiteX19" fmla="*/ 30607 w 78547"/>
                <a:gd name="connsiteY19" fmla="*/ 52563 h 106371"/>
                <a:gd name="connsiteX20" fmla="*/ 18234 w 78547"/>
                <a:gd name="connsiteY20" fmla="*/ 54101 h 106371"/>
                <a:gd name="connsiteX21" fmla="*/ 4115 w 78547"/>
                <a:gd name="connsiteY21" fmla="*/ 58717 h 106371"/>
                <a:gd name="connsiteX22" fmla="*/ 4129 w 78547"/>
                <a:gd name="connsiteY22" fmla="*/ 0 h 106371"/>
                <a:gd name="connsiteX23" fmla="*/ 4129 w 78547"/>
                <a:gd name="connsiteY23" fmla="*/ 0 h 106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547" h="106371">
                  <a:moveTo>
                    <a:pt x="4129" y="0"/>
                  </a:moveTo>
                  <a:lnTo>
                    <a:pt x="71012" y="0"/>
                  </a:lnTo>
                  <a:lnTo>
                    <a:pt x="71012" y="19780"/>
                  </a:lnTo>
                  <a:lnTo>
                    <a:pt x="25584" y="19780"/>
                  </a:lnTo>
                  <a:lnTo>
                    <a:pt x="25584" y="35924"/>
                  </a:lnTo>
                  <a:cubicBezTo>
                    <a:pt x="27630" y="35366"/>
                    <a:pt x="29684" y="34944"/>
                    <a:pt x="31731" y="34665"/>
                  </a:cubicBezTo>
                  <a:cubicBezTo>
                    <a:pt x="33828" y="34336"/>
                    <a:pt x="35996" y="34178"/>
                    <a:pt x="38229" y="34178"/>
                  </a:cubicBezTo>
                  <a:cubicBezTo>
                    <a:pt x="50946" y="34178"/>
                    <a:pt x="60850" y="37370"/>
                    <a:pt x="67927" y="43754"/>
                  </a:cubicBezTo>
                  <a:cubicBezTo>
                    <a:pt x="75012" y="50087"/>
                    <a:pt x="78547" y="58939"/>
                    <a:pt x="78547" y="70311"/>
                  </a:cubicBezTo>
                  <a:cubicBezTo>
                    <a:pt x="78547" y="81589"/>
                    <a:pt x="74683" y="90412"/>
                    <a:pt x="66947" y="96796"/>
                  </a:cubicBezTo>
                  <a:cubicBezTo>
                    <a:pt x="59261" y="103179"/>
                    <a:pt x="48570" y="106371"/>
                    <a:pt x="34873" y="106371"/>
                  </a:cubicBezTo>
                  <a:cubicBezTo>
                    <a:pt x="28954" y="106371"/>
                    <a:pt x="23086" y="105791"/>
                    <a:pt x="17261" y="104625"/>
                  </a:cubicBezTo>
                  <a:cubicBezTo>
                    <a:pt x="11486" y="103508"/>
                    <a:pt x="5732" y="101783"/>
                    <a:pt x="0" y="99451"/>
                  </a:cubicBezTo>
                  <a:lnTo>
                    <a:pt x="0" y="78275"/>
                  </a:lnTo>
                  <a:cubicBezTo>
                    <a:pt x="5682" y="81538"/>
                    <a:pt x="11064" y="83986"/>
                    <a:pt x="16145" y="85611"/>
                  </a:cubicBezTo>
                  <a:cubicBezTo>
                    <a:pt x="21268" y="87242"/>
                    <a:pt x="26092" y="88058"/>
                    <a:pt x="30607" y="88058"/>
                  </a:cubicBezTo>
                  <a:cubicBezTo>
                    <a:pt x="37127" y="88058"/>
                    <a:pt x="42258" y="86476"/>
                    <a:pt x="45979" y="83306"/>
                  </a:cubicBezTo>
                  <a:cubicBezTo>
                    <a:pt x="49750" y="80093"/>
                    <a:pt x="51640" y="75756"/>
                    <a:pt x="51640" y="70311"/>
                  </a:cubicBezTo>
                  <a:cubicBezTo>
                    <a:pt x="51640" y="64814"/>
                    <a:pt x="49750" y="60478"/>
                    <a:pt x="45979" y="57314"/>
                  </a:cubicBezTo>
                  <a:cubicBezTo>
                    <a:pt x="42251" y="54144"/>
                    <a:pt x="37127" y="52563"/>
                    <a:pt x="30607" y="52563"/>
                  </a:cubicBezTo>
                  <a:cubicBezTo>
                    <a:pt x="26743" y="52563"/>
                    <a:pt x="22614" y="53078"/>
                    <a:pt x="18234" y="54101"/>
                  </a:cubicBezTo>
                  <a:cubicBezTo>
                    <a:pt x="13855" y="55082"/>
                    <a:pt x="9146" y="56620"/>
                    <a:pt x="4115" y="58717"/>
                  </a:cubicBezTo>
                  <a:lnTo>
                    <a:pt x="4129" y="0"/>
                  </a:lnTo>
                  <a:lnTo>
                    <a:pt x="4129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9" name="Полилиния 68">
              <a:extLst>
                <a:ext uri="{FF2B5EF4-FFF2-40B4-BE49-F238E27FC236}">
                  <a16:creationId xmlns:a16="http://schemas.microsoft.com/office/drawing/2014/main" id="{FF6727E3-BF74-2543-B02B-810380BA82EF}"/>
                </a:ext>
              </a:extLst>
            </p:cNvPr>
            <p:cNvSpPr/>
            <p:nvPr/>
          </p:nvSpPr>
          <p:spPr>
            <a:xfrm>
              <a:off x="5810141" y="4861226"/>
              <a:ext cx="52269" cy="117620"/>
            </a:xfrm>
            <a:custGeom>
              <a:avLst/>
              <a:gdLst>
                <a:gd name="connsiteX0" fmla="*/ 36755 w 52269"/>
                <a:gd name="connsiteY0" fmla="*/ 0 h 117620"/>
                <a:gd name="connsiteX1" fmla="*/ 52269 w 52269"/>
                <a:gd name="connsiteY1" fmla="*/ 0 h 117620"/>
                <a:gd name="connsiteX2" fmla="*/ 15443 w 52269"/>
                <a:gd name="connsiteY2" fmla="*/ 117620 h 117620"/>
                <a:gd name="connsiteX3" fmla="*/ 0 w 52269"/>
                <a:gd name="connsiteY3" fmla="*/ 117620 h 117620"/>
                <a:gd name="connsiteX4" fmla="*/ 36755 w 52269"/>
                <a:gd name="connsiteY4" fmla="*/ 0 h 11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69" h="117620">
                  <a:moveTo>
                    <a:pt x="36755" y="0"/>
                  </a:moveTo>
                  <a:lnTo>
                    <a:pt x="52269" y="0"/>
                  </a:lnTo>
                  <a:lnTo>
                    <a:pt x="15443" y="117620"/>
                  </a:lnTo>
                  <a:lnTo>
                    <a:pt x="0" y="117620"/>
                  </a:lnTo>
                  <a:lnTo>
                    <a:pt x="36755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0" name="Полилиния 69">
              <a:extLst>
                <a:ext uri="{FF2B5EF4-FFF2-40B4-BE49-F238E27FC236}">
                  <a16:creationId xmlns:a16="http://schemas.microsoft.com/office/drawing/2014/main" id="{1B77E3EC-8E0C-114B-AFA2-AE776B6F61F3}"/>
                </a:ext>
              </a:extLst>
            </p:cNvPr>
            <p:cNvSpPr/>
            <p:nvPr/>
          </p:nvSpPr>
          <p:spPr>
            <a:xfrm>
              <a:off x="5928312" y="4861226"/>
              <a:ext cx="73588" cy="104338"/>
            </a:xfrm>
            <a:custGeom>
              <a:avLst/>
              <a:gdLst>
                <a:gd name="connsiteX0" fmla="*/ 630 w 73588"/>
                <a:gd name="connsiteY0" fmla="*/ 85753 h 104338"/>
                <a:gd name="connsiteX1" fmla="*/ 24389 w 73588"/>
                <a:gd name="connsiteY1" fmla="*/ 85753 h 104338"/>
                <a:gd name="connsiteX2" fmla="*/ 24389 w 73588"/>
                <a:gd name="connsiteY2" fmla="*/ 18313 h 104338"/>
                <a:gd name="connsiteX3" fmla="*/ 0 w 73588"/>
                <a:gd name="connsiteY3" fmla="*/ 23344 h 104338"/>
                <a:gd name="connsiteX4" fmla="*/ 0 w 73588"/>
                <a:gd name="connsiteY4" fmla="*/ 5031 h 104338"/>
                <a:gd name="connsiteX5" fmla="*/ 24253 w 73588"/>
                <a:gd name="connsiteY5" fmla="*/ 0 h 104338"/>
                <a:gd name="connsiteX6" fmla="*/ 49829 w 73588"/>
                <a:gd name="connsiteY6" fmla="*/ 0 h 104338"/>
                <a:gd name="connsiteX7" fmla="*/ 49829 w 73588"/>
                <a:gd name="connsiteY7" fmla="*/ 85746 h 104338"/>
                <a:gd name="connsiteX8" fmla="*/ 73588 w 73588"/>
                <a:gd name="connsiteY8" fmla="*/ 85746 h 104338"/>
                <a:gd name="connsiteX9" fmla="*/ 73588 w 73588"/>
                <a:gd name="connsiteY9" fmla="*/ 104339 h 104338"/>
                <a:gd name="connsiteX10" fmla="*/ 630 w 73588"/>
                <a:gd name="connsiteY10" fmla="*/ 104339 h 104338"/>
                <a:gd name="connsiteX11" fmla="*/ 630 w 73588"/>
                <a:gd name="connsiteY11" fmla="*/ 85753 h 10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588" h="104338">
                  <a:moveTo>
                    <a:pt x="630" y="85753"/>
                  </a:moveTo>
                  <a:lnTo>
                    <a:pt x="24389" y="85753"/>
                  </a:lnTo>
                  <a:lnTo>
                    <a:pt x="24389" y="18313"/>
                  </a:lnTo>
                  <a:lnTo>
                    <a:pt x="0" y="23344"/>
                  </a:lnTo>
                  <a:lnTo>
                    <a:pt x="0" y="5031"/>
                  </a:lnTo>
                  <a:lnTo>
                    <a:pt x="24253" y="0"/>
                  </a:lnTo>
                  <a:lnTo>
                    <a:pt x="49829" y="0"/>
                  </a:lnTo>
                  <a:lnTo>
                    <a:pt x="49829" y="85746"/>
                  </a:lnTo>
                  <a:lnTo>
                    <a:pt x="73588" y="85746"/>
                  </a:lnTo>
                  <a:lnTo>
                    <a:pt x="73588" y="104339"/>
                  </a:lnTo>
                  <a:lnTo>
                    <a:pt x="630" y="104339"/>
                  </a:lnTo>
                  <a:lnTo>
                    <a:pt x="630" y="85753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1" name="Полилиния 70">
              <a:extLst>
                <a:ext uri="{FF2B5EF4-FFF2-40B4-BE49-F238E27FC236}">
                  <a16:creationId xmlns:a16="http://schemas.microsoft.com/office/drawing/2014/main" id="{8E01C309-E3AD-6F42-B13B-D8B843C58F49}"/>
                </a:ext>
              </a:extLst>
            </p:cNvPr>
            <p:cNvSpPr/>
            <p:nvPr/>
          </p:nvSpPr>
          <p:spPr>
            <a:xfrm>
              <a:off x="6020414" y="4859344"/>
              <a:ext cx="81975" cy="108253"/>
            </a:xfrm>
            <a:custGeom>
              <a:avLst/>
              <a:gdLst>
                <a:gd name="connsiteX0" fmla="*/ 41098 w 81975"/>
                <a:gd name="connsiteY0" fmla="*/ 59540 h 108253"/>
                <a:gd name="connsiteX1" fmla="*/ 29498 w 81975"/>
                <a:gd name="connsiteY1" fmla="*/ 63662 h 108253"/>
                <a:gd name="connsiteX2" fmla="*/ 25448 w 81975"/>
                <a:gd name="connsiteY2" fmla="*/ 75470 h 108253"/>
                <a:gd name="connsiteX3" fmla="*/ 29498 w 81975"/>
                <a:gd name="connsiteY3" fmla="*/ 87278 h 108253"/>
                <a:gd name="connsiteX4" fmla="*/ 41098 w 81975"/>
                <a:gd name="connsiteY4" fmla="*/ 91328 h 108253"/>
                <a:gd name="connsiteX5" fmla="*/ 52563 w 81975"/>
                <a:gd name="connsiteY5" fmla="*/ 87278 h 108253"/>
                <a:gd name="connsiteX6" fmla="*/ 56549 w 81975"/>
                <a:gd name="connsiteY6" fmla="*/ 75470 h 108253"/>
                <a:gd name="connsiteX7" fmla="*/ 52563 w 81975"/>
                <a:gd name="connsiteY7" fmla="*/ 63662 h 108253"/>
                <a:gd name="connsiteX8" fmla="*/ 41098 w 81975"/>
                <a:gd name="connsiteY8" fmla="*/ 59540 h 108253"/>
                <a:gd name="connsiteX9" fmla="*/ 21462 w 81975"/>
                <a:gd name="connsiteY9" fmla="*/ 50667 h 108253"/>
                <a:gd name="connsiteX10" fmla="*/ 7135 w 81975"/>
                <a:gd name="connsiteY10" fmla="*/ 41864 h 108253"/>
                <a:gd name="connsiteX11" fmla="*/ 2311 w 81975"/>
                <a:gd name="connsiteY11" fmla="*/ 27051 h 108253"/>
                <a:gd name="connsiteX12" fmla="*/ 12166 w 81975"/>
                <a:gd name="connsiteY12" fmla="*/ 6920 h 108253"/>
                <a:gd name="connsiteX13" fmla="*/ 41098 w 81975"/>
                <a:gd name="connsiteY13" fmla="*/ 0 h 108253"/>
                <a:gd name="connsiteX14" fmla="*/ 69888 w 81975"/>
                <a:gd name="connsiteY14" fmla="*/ 6920 h 108253"/>
                <a:gd name="connsiteX15" fmla="*/ 79742 w 81975"/>
                <a:gd name="connsiteY15" fmla="*/ 27051 h 108253"/>
                <a:gd name="connsiteX16" fmla="*/ 74848 w 81975"/>
                <a:gd name="connsiteY16" fmla="*/ 41864 h 108253"/>
                <a:gd name="connsiteX17" fmla="*/ 60521 w 81975"/>
                <a:gd name="connsiteY17" fmla="*/ 50667 h 108253"/>
                <a:gd name="connsiteX18" fmla="*/ 76522 w 81975"/>
                <a:gd name="connsiteY18" fmla="*/ 60241 h 108253"/>
                <a:gd name="connsiteX19" fmla="*/ 81975 w 81975"/>
                <a:gd name="connsiteY19" fmla="*/ 76873 h 108253"/>
                <a:gd name="connsiteX20" fmla="*/ 71634 w 81975"/>
                <a:gd name="connsiteY20" fmla="*/ 100353 h 108253"/>
                <a:gd name="connsiteX21" fmla="*/ 41091 w 81975"/>
                <a:gd name="connsiteY21" fmla="*/ 108253 h 108253"/>
                <a:gd name="connsiteX22" fmla="*/ 10341 w 81975"/>
                <a:gd name="connsiteY22" fmla="*/ 100353 h 108253"/>
                <a:gd name="connsiteX23" fmla="*/ 0 w 81975"/>
                <a:gd name="connsiteY23" fmla="*/ 76873 h 108253"/>
                <a:gd name="connsiteX24" fmla="*/ 5382 w 81975"/>
                <a:gd name="connsiteY24" fmla="*/ 60241 h 108253"/>
                <a:gd name="connsiteX25" fmla="*/ 21462 w 81975"/>
                <a:gd name="connsiteY25" fmla="*/ 50667 h 108253"/>
                <a:gd name="connsiteX26" fmla="*/ 27752 w 81975"/>
                <a:gd name="connsiteY26" fmla="*/ 29770 h 108253"/>
                <a:gd name="connsiteX27" fmla="*/ 31180 w 81975"/>
                <a:gd name="connsiteY27" fmla="*/ 39345 h 108253"/>
                <a:gd name="connsiteX28" fmla="*/ 41106 w 81975"/>
                <a:gd name="connsiteY28" fmla="*/ 42701 h 108253"/>
                <a:gd name="connsiteX29" fmla="*/ 50817 w 81975"/>
                <a:gd name="connsiteY29" fmla="*/ 39345 h 108253"/>
                <a:gd name="connsiteX30" fmla="*/ 54245 w 81975"/>
                <a:gd name="connsiteY30" fmla="*/ 29770 h 108253"/>
                <a:gd name="connsiteX31" fmla="*/ 50817 w 81975"/>
                <a:gd name="connsiteY31" fmla="*/ 20266 h 108253"/>
                <a:gd name="connsiteX32" fmla="*/ 41106 w 81975"/>
                <a:gd name="connsiteY32" fmla="*/ 16910 h 108253"/>
                <a:gd name="connsiteX33" fmla="*/ 31180 w 81975"/>
                <a:gd name="connsiteY33" fmla="*/ 20266 h 108253"/>
                <a:gd name="connsiteX34" fmla="*/ 27752 w 81975"/>
                <a:gd name="connsiteY34" fmla="*/ 29770 h 10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81975" h="108253">
                  <a:moveTo>
                    <a:pt x="41098" y="59540"/>
                  </a:moveTo>
                  <a:cubicBezTo>
                    <a:pt x="36068" y="59540"/>
                    <a:pt x="32203" y="60914"/>
                    <a:pt x="29498" y="63662"/>
                  </a:cubicBezTo>
                  <a:cubicBezTo>
                    <a:pt x="26793" y="66410"/>
                    <a:pt x="25448" y="70346"/>
                    <a:pt x="25448" y="75470"/>
                  </a:cubicBezTo>
                  <a:cubicBezTo>
                    <a:pt x="25448" y="80594"/>
                    <a:pt x="26800" y="84530"/>
                    <a:pt x="29498" y="87278"/>
                  </a:cubicBezTo>
                  <a:cubicBezTo>
                    <a:pt x="32203" y="89983"/>
                    <a:pt x="36068" y="91328"/>
                    <a:pt x="41098" y="91328"/>
                  </a:cubicBezTo>
                  <a:cubicBezTo>
                    <a:pt x="46086" y="91328"/>
                    <a:pt x="49901" y="89976"/>
                    <a:pt x="52563" y="87278"/>
                  </a:cubicBezTo>
                  <a:cubicBezTo>
                    <a:pt x="55218" y="84530"/>
                    <a:pt x="56549" y="80594"/>
                    <a:pt x="56549" y="75470"/>
                  </a:cubicBezTo>
                  <a:cubicBezTo>
                    <a:pt x="56549" y="70296"/>
                    <a:pt x="55218" y="66360"/>
                    <a:pt x="52563" y="63662"/>
                  </a:cubicBezTo>
                  <a:cubicBezTo>
                    <a:pt x="49908" y="60914"/>
                    <a:pt x="46086" y="59540"/>
                    <a:pt x="41098" y="59540"/>
                  </a:cubicBezTo>
                  <a:close/>
                  <a:moveTo>
                    <a:pt x="21462" y="50667"/>
                  </a:moveTo>
                  <a:cubicBezTo>
                    <a:pt x="15128" y="48756"/>
                    <a:pt x="10348" y="45822"/>
                    <a:pt x="7135" y="41864"/>
                  </a:cubicBezTo>
                  <a:cubicBezTo>
                    <a:pt x="3922" y="37907"/>
                    <a:pt x="2311" y="32969"/>
                    <a:pt x="2311" y="27051"/>
                  </a:cubicBezTo>
                  <a:cubicBezTo>
                    <a:pt x="2311" y="18248"/>
                    <a:pt x="5596" y="11536"/>
                    <a:pt x="12166" y="6920"/>
                  </a:cubicBezTo>
                  <a:cubicBezTo>
                    <a:pt x="18735" y="2304"/>
                    <a:pt x="28382" y="0"/>
                    <a:pt x="41098" y="0"/>
                  </a:cubicBezTo>
                  <a:cubicBezTo>
                    <a:pt x="53722" y="0"/>
                    <a:pt x="63319" y="2304"/>
                    <a:pt x="69888" y="6920"/>
                  </a:cubicBezTo>
                  <a:cubicBezTo>
                    <a:pt x="76458" y="11486"/>
                    <a:pt x="79742" y="18198"/>
                    <a:pt x="79742" y="27051"/>
                  </a:cubicBezTo>
                  <a:cubicBezTo>
                    <a:pt x="79742" y="32969"/>
                    <a:pt x="78111" y="37907"/>
                    <a:pt x="74848" y="41864"/>
                  </a:cubicBezTo>
                  <a:cubicBezTo>
                    <a:pt x="71634" y="45822"/>
                    <a:pt x="66854" y="48763"/>
                    <a:pt x="60521" y="50667"/>
                  </a:cubicBezTo>
                  <a:cubicBezTo>
                    <a:pt x="67605" y="52620"/>
                    <a:pt x="72937" y="55812"/>
                    <a:pt x="76522" y="60241"/>
                  </a:cubicBezTo>
                  <a:cubicBezTo>
                    <a:pt x="80157" y="64621"/>
                    <a:pt x="81975" y="70167"/>
                    <a:pt x="81975" y="76873"/>
                  </a:cubicBezTo>
                  <a:cubicBezTo>
                    <a:pt x="81975" y="87214"/>
                    <a:pt x="78526" y="95043"/>
                    <a:pt x="71634" y="100353"/>
                  </a:cubicBezTo>
                  <a:cubicBezTo>
                    <a:pt x="64786" y="105619"/>
                    <a:pt x="54602" y="108253"/>
                    <a:pt x="41091" y="108253"/>
                  </a:cubicBezTo>
                  <a:cubicBezTo>
                    <a:pt x="27530" y="108253"/>
                    <a:pt x="17282" y="105619"/>
                    <a:pt x="10341" y="100353"/>
                  </a:cubicBezTo>
                  <a:cubicBezTo>
                    <a:pt x="3442" y="95043"/>
                    <a:pt x="0" y="87214"/>
                    <a:pt x="0" y="76873"/>
                  </a:cubicBezTo>
                  <a:cubicBezTo>
                    <a:pt x="0" y="70160"/>
                    <a:pt x="1796" y="64621"/>
                    <a:pt x="5382" y="60241"/>
                  </a:cubicBezTo>
                  <a:cubicBezTo>
                    <a:pt x="9024" y="55812"/>
                    <a:pt x="14377" y="52620"/>
                    <a:pt x="21462" y="50667"/>
                  </a:cubicBezTo>
                  <a:close/>
                  <a:moveTo>
                    <a:pt x="27752" y="29770"/>
                  </a:moveTo>
                  <a:cubicBezTo>
                    <a:pt x="27752" y="33914"/>
                    <a:pt x="28897" y="37105"/>
                    <a:pt x="31180" y="39345"/>
                  </a:cubicBezTo>
                  <a:cubicBezTo>
                    <a:pt x="33513" y="41585"/>
                    <a:pt x="36819" y="42701"/>
                    <a:pt x="41106" y="42701"/>
                  </a:cubicBezTo>
                  <a:cubicBezTo>
                    <a:pt x="45299" y="42701"/>
                    <a:pt x="48534" y="41585"/>
                    <a:pt x="50817" y="39345"/>
                  </a:cubicBezTo>
                  <a:cubicBezTo>
                    <a:pt x="53100" y="37105"/>
                    <a:pt x="54245" y="33921"/>
                    <a:pt x="54245" y="29770"/>
                  </a:cubicBezTo>
                  <a:cubicBezTo>
                    <a:pt x="54245" y="25627"/>
                    <a:pt x="53100" y="22456"/>
                    <a:pt x="50817" y="20266"/>
                  </a:cubicBezTo>
                  <a:cubicBezTo>
                    <a:pt x="48534" y="18027"/>
                    <a:pt x="45299" y="16910"/>
                    <a:pt x="41106" y="16910"/>
                  </a:cubicBezTo>
                  <a:cubicBezTo>
                    <a:pt x="36819" y="16910"/>
                    <a:pt x="33513" y="18027"/>
                    <a:pt x="31180" y="20266"/>
                  </a:cubicBezTo>
                  <a:cubicBezTo>
                    <a:pt x="28890" y="22499"/>
                    <a:pt x="27752" y="25669"/>
                    <a:pt x="27752" y="2977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2" name="Полилиния 71">
              <a:extLst>
                <a:ext uri="{FF2B5EF4-FFF2-40B4-BE49-F238E27FC236}">
                  <a16:creationId xmlns:a16="http://schemas.microsoft.com/office/drawing/2014/main" id="{F40510E8-076D-D947-843F-9CF98839381A}"/>
                </a:ext>
              </a:extLst>
            </p:cNvPr>
            <p:cNvSpPr/>
            <p:nvPr/>
          </p:nvSpPr>
          <p:spPr>
            <a:xfrm>
              <a:off x="4612388" y="4356172"/>
              <a:ext cx="118135" cy="186134"/>
            </a:xfrm>
            <a:custGeom>
              <a:avLst/>
              <a:gdLst>
                <a:gd name="connsiteX0" fmla="*/ 7700 w 118135"/>
                <a:gd name="connsiteY0" fmla="*/ 0 h 186134"/>
                <a:gd name="connsiteX1" fmla="*/ 104682 w 118135"/>
                <a:gd name="connsiteY1" fmla="*/ 0 h 186134"/>
                <a:gd name="connsiteX2" fmla="*/ 104682 w 118135"/>
                <a:gd name="connsiteY2" fmla="*/ 20789 h 186134"/>
                <a:gd name="connsiteX3" fmla="*/ 30321 w 118135"/>
                <a:gd name="connsiteY3" fmla="*/ 20789 h 186134"/>
                <a:gd name="connsiteX4" fmla="*/ 30321 w 118135"/>
                <a:gd name="connsiteY4" fmla="*/ 65551 h 186134"/>
                <a:gd name="connsiteX5" fmla="*/ 41084 w 118135"/>
                <a:gd name="connsiteY5" fmla="*/ 62861 h 186134"/>
                <a:gd name="connsiteX6" fmla="*/ 51847 w 118135"/>
                <a:gd name="connsiteY6" fmla="*/ 61880 h 186134"/>
                <a:gd name="connsiteX7" fmla="*/ 100281 w 118135"/>
                <a:gd name="connsiteY7" fmla="*/ 78633 h 186134"/>
                <a:gd name="connsiteX8" fmla="*/ 118136 w 118135"/>
                <a:gd name="connsiteY8" fmla="*/ 124004 h 186134"/>
                <a:gd name="connsiteX9" fmla="*/ 99794 w 118135"/>
                <a:gd name="connsiteY9" fmla="*/ 169869 h 186134"/>
                <a:gd name="connsiteX10" fmla="*/ 48062 w 118135"/>
                <a:gd name="connsiteY10" fmla="*/ 186135 h 186134"/>
                <a:gd name="connsiteX11" fmla="*/ 24582 w 118135"/>
                <a:gd name="connsiteY11" fmla="*/ 184181 h 186134"/>
                <a:gd name="connsiteX12" fmla="*/ 0 w 118135"/>
                <a:gd name="connsiteY12" fmla="*/ 178313 h 186134"/>
                <a:gd name="connsiteX13" fmla="*/ 0 w 118135"/>
                <a:gd name="connsiteY13" fmla="*/ 153488 h 186134"/>
                <a:gd name="connsiteX14" fmla="*/ 22750 w 118135"/>
                <a:gd name="connsiteY14" fmla="*/ 162419 h 186134"/>
                <a:gd name="connsiteX15" fmla="*/ 47575 w 118135"/>
                <a:gd name="connsiteY15" fmla="*/ 165353 h 186134"/>
                <a:gd name="connsiteX16" fmla="*/ 81088 w 118135"/>
                <a:gd name="connsiteY16" fmla="*/ 154225 h 186134"/>
                <a:gd name="connsiteX17" fmla="*/ 93440 w 118135"/>
                <a:gd name="connsiteY17" fmla="*/ 124018 h 186134"/>
                <a:gd name="connsiteX18" fmla="*/ 81088 w 118135"/>
                <a:gd name="connsiteY18" fmla="*/ 93812 h 186134"/>
                <a:gd name="connsiteX19" fmla="*/ 47575 w 118135"/>
                <a:gd name="connsiteY19" fmla="*/ 82684 h 186134"/>
                <a:gd name="connsiteX20" fmla="*/ 27759 w 118135"/>
                <a:gd name="connsiteY20" fmla="*/ 84888 h 186134"/>
                <a:gd name="connsiteX21" fmla="*/ 7700 w 118135"/>
                <a:gd name="connsiteY21" fmla="*/ 91737 h 186134"/>
                <a:gd name="connsiteX22" fmla="*/ 7700 w 118135"/>
                <a:gd name="connsiteY22" fmla="*/ 0 h 18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8135" h="186134">
                  <a:moveTo>
                    <a:pt x="7700" y="0"/>
                  </a:moveTo>
                  <a:lnTo>
                    <a:pt x="104682" y="0"/>
                  </a:lnTo>
                  <a:lnTo>
                    <a:pt x="104682" y="20789"/>
                  </a:lnTo>
                  <a:lnTo>
                    <a:pt x="30321" y="20789"/>
                  </a:lnTo>
                  <a:lnTo>
                    <a:pt x="30321" y="65551"/>
                  </a:lnTo>
                  <a:cubicBezTo>
                    <a:pt x="33906" y="64328"/>
                    <a:pt x="37499" y="63433"/>
                    <a:pt x="41084" y="62861"/>
                  </a:cubicBezTo>
                  <a:cubicBezTo>
                    <a:pt x="44669" y="62209"/>
                    <a:pt x="48262" y="61880"/>
                    <a:pt x="51847" y="61880"/>
                  </a:cubicBezTo>
                  <a:cubicBezTo>
                    <a:pt x="72228" y="61880"/>
                    <a:pt x="88373" y="67462"/>
                    <a:pt x="100281" y="78633"/>
                  </a:cubicBezTo>
                  <a:cubicBezTo>
                    <a:pt x="112182" y="89804"/>
                    <a:pt x="118136" y="104925"/>
                    <a:pt x="118136" y="124004"/>
                  </a:cubicBezTo>
                  <a:cubicBezTo>
                    <a:pt x="118136" y="143655"/>
                    <a:pt x="112024" y="158941"/>
                    <a:pt x="99794" y="169869"/>
                  </a:cubicBezTo>
                  <a:cubicBezTo>
                    <a:pt x="87564" y="180710"/>
                    <a:pt x="70318" y="186135"/>
                    <a:pt x="48062" y="186135"/>
                  </a:cubicBezTo>
                  <a:cubicBezTo>
                    <a:pt x="40397" y="186135"/>
                    <a:pt x="32568" y="185484"/>
                    <a:pt x="24582" y="184181"/>
                  </a:cubicBezTo>
                  <a:cubicBezTo>
                    <a:pt x="16674" y="182879"/>
                    <a:pt x="8480" y="180918"/>
                    <a:pt x="0" y="178313"/>
                  </a:cubicBezTo>
                  <a:lnTo>
                    <a:pt x="0" y="153488"/>
                  </a:lnTo>
                  <a:cubicBezTo>
                    <a:pt x="7335" y="157481"/>
                    <a:pt x="14921" y="160458"/>
                    <a:pt x="22750" y="162419"/>
                  </a:cubicBezTo>
                  <a:cubicBezTo>
                    <a:pt x="30579" y="164372"/>
                    <a:pt x="38851" y="165353"/>
                    <a:pt x="47575" y="165353"/>
                  </a:cubicBezTo>
                  <a:cubicBezTo>
                    <a:pt x="61680" y="165353"/>
                    <a:pt x="72851" y="161646"/>
                    <a:pt x="81088" y="154225"/>
                  </a:cubicBezTo>
                  <a:cubicBezTo>
                    <a:pt x="89325" y="146804"/>
                    <a:pt x="93440" y="136735"/>
                    <a:pt x="93440" y="124018"/>
                  </a:cubicBezTo>
                  <a:cubicBezTo>
                    <a:pt x="93440" y="111301"/>
                    <a:pt x="89325" y="101233"/>
                    <a:pt x="81088" y="93812"/>
                  </a:cubicBezTo>
                  <a:cubicBezTo>
                    <a:pt x="72851" y="86391"/>
                    <a:pt x="61680" y="82684"/>
                    <a:pt x="47575" y="82684"/>
                  </a:cubicBezTo>
                  <a:cubicBezTo>
                    <a:pt x="40970" y="82684"/>
                    <a:pt x="34364" y="83421"/>
                    <a:pt x="27759" y="84888"/>
                  </a:cubicBezTo>
                  <a:cubicBezTo>
                    <a:pt x="21240" y="86355"/>
                    <a:pt x="14549" y="88638"/>
                    <a:pt x="7700" y="91737"/>
                  </a:cubicBezTo>
                  <a:cubicBezTo>
                    <a:pt x="7700" y="91729"/>
                    <a:pt x="7700" y="0"/>
                    <a:pt x="7700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3" name="Полилиния 72">
              <a:extLst>
                <a:ext uri="{FF2B5EF4-FFF2-40B4-BE49-F238E27FC236}">
                  <a16:creationId xmlns:a16="http://schemas.microsoft.com/office/drawing/2014/main" id="{DF7473AA-57CB-0E49-A080-B69D8313E4E5}"/>
                </a:ext>
              </a:extLst>
            </p:cNvPr>
            <p:cNvSpPr/>
            <p:nvPr/>
          </p:nvSpPr>
          <p:spPr>
            <a:xfrm>
              <a:off x="4764766" y="4356172"/>
              <a:ext cx="133063" cy="182592"/>
            </a:xfrm>
            <a:custGeom>
              <a:avLst/>
              <a:gdLst>
                <a:gd name="connsiteX0" fmla="*/ 82426 w 133063"/>
                <a:gd name="connsiteY0" fmla="*/ 21526 h 182592"/>
                <a:gd name="connsiteX1" fmla="*/ 20052 w 133063"/>
                <a:gd name="connsiteY1" fmla="*/ 119002 h 182592"/>
                <a:gd name="connsiteX2" fmla="*/ 82426 w 133063"/>
                <a:gd name="connsiteY2" fmla="*/ 119002 h 182592"/>
                <a:gd name="connsiteX3" fmla="*/ 82426 w 133063"/>
                <a:gd name="connsiteY3" fmla="*/ 21526 h 182592"/>
                <a:gd name="connsiteX4" fmla="*/ 75950 w 133063"/>
                <a:gd name="connsiteY4" fmla="*/ 0 h 182592"/>
                <a:gd name="connsiteX5" fmla="*/ 107015 w 133063"/>
                <a:gd name="connsiteY5" fmla="*/ 0 h 182592"/>
                <a:gd name="connsiteX6" fmla="*/ 107015 w 133063"/>
                <a:gd name="connsiteY6" fmla="*/ 118995 h 182592"/>
                <a:gd name="connsiteX7" fmla="*/ 133064 w 133063"/>
                <a:gd name="connsiteY7" fmla="*/ 118995 h 182592"/>
                <a:gd name="connsiteX8" fmla="*/ 133064 w 133063"/>
                <a:gd name="connsiteY8" fmla="*/ 139540 h 182592"/>
                <a:gd name="connsiteX9" fmla="*/ 107015 w 133063"/>
                <a:gd name="connsiteY9" fmla="*/ 139540 h 182592"/>
                <a:gd name="connsiteX10" fmla="*/ 107015 w 133063"/>
                <a:gd name="connsiteY10" fmla="*/ 182593 h 182592"/>
                <a:gd name="connsiteX11" fmla="*/ 82433 w 133063"/>
                <a:gd name="connsiteY11" fmla="*/ 182593 h 182592"/>
                <a:gd name="connsiteX12" fmla="*/ 82433 w 133063"/>
                <a:gd name="connsiteY12" fmla="*/ 139540 h 182592"/>
                <a:gd name="connsiteX13" fmla="*/ 0 w 133063"/>
                <a:gd name="connsiteY13" fmla="*/ 139540 h 182592"/>
                <a:gd name="connsiteX14" fmla="*/ 0 w 133063"/>
                <a:gd name="connsiteY14" fmla="*/ 115688 h 182592"/>
                <a:gd name="connsiteX15" fmla="*/ 75950 w 133063"/>
                <a:gd name="connsiteY15" fmla="*/ 0 h 1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3063" h="182592">
                  <a:moveTo>
                    <a:pt x="82426" y="21526"/>
                  </a:moveTo>
                  <a:lnTo>
                    <a:pt x="20052" y="119002"/>
                  </a:lnTo>
                  <a:lnTo>
                    <a:pt x="82426" y="119002"/>
                  </a:lnTo>
                  <a:lnTo>
                    <a:pt x="82426" y="21526"/>
                  </a:lnTo>
                  <a:close/>
                  <a:moveTo>
                    <a:pt x="75950" y="0"/>
                  </a:moveTo>
                  <a:lnTo>
                    <a:pt x="107015" y="0"/>
                  </a:lnTo>
                  <a:lnTo>
                    <a:pt x="107015" y="118995"/>
                  </a:lnTo>
                  <a:lnTo>
                    <a:pt x="133064" y="118995"/>
                  </a:lnTo>
                  <a:lnTo>
                    <a:pt x="133064" y="139540"/>
                  </a:lnTo>
                  <a:lnTo>
                    <a:pt x="107015" y="139540"/>
                  </a:lnTo>
                  <a:lnTo>
                    <a:pt x="107015" y="182593"/>
                  </a:lnTo>
                  <a:lnTo>
                    <a:pt x="82433" y="182593"/>
                  </a:lnTo>
                  <a:lnTo>
                    <a:pt x="82433" y="139540"/>
                  </a:lnTo>
                  <a:lnTo>
                    <a:pt x="0" y="139540"/>
                  </a:lnTo>
                  <a:lnTo>
                    <a:pt x="0" y="115688"/>
                  </a:lnTo>
                  <a:lnTo>
                    <a:pt x="7595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4" name="Полилиния 73">
              <a:extLst>
                <a:ext uri="{FF2B5EF4-FFF2-40B4-BE49-F238E27FC236}">
                  <a16:creationId xmlns:a16="http://schemas.microsoft.com/office/drawing/2014/main" id="{C9087301-B597-2B48-B35B-1B63FA974A4B}"/>
                </a:ext>
              </a:extLst>
            </p:cNvPr>
            <p:cNvSpPr/>
            <p:nvPr/>
          </p:nvSpPr>
          <p:spPr>
            <a:xfrm>
              <a:off x="4931350" y="4356172"/>
              <a:ext cx="118135" cy="186134"/>
            </a:xfrm>
            <a:custGeom>
              <a:avLst/>
              <a:gdLst>
                <a:gd name="connsiteX0" fmla="*/ 7693 w 118135"/>
                <a:gd name="connsiteY0" fmla="*/ 0 h 186134"/>
                <a:gd name="connsiteX1" fmla="*/ 104675 w 118135"/>
                <a:gd name="connsiteY1" fmla="*/ 0 h 186134"/>
                <a:gd name="connsiteX2" fmla="*/ 104675 w 118135"/>
                <a:gd name="connsiteY2" fmla="*/ 20789 h 186134"/>
                <a:gd name="connsiteX3" fmla="*/ 30321 w 118135"/>
                <a:gd name="connsiteY3" fmla="*/ 20789 h 186134"/>
                <a:gd name="connsiteX4" fmla="*/ 30321 w 118135"/>
                <a:gd name="connsiteY4" fmla="*/ 65551 h 186134"/>
                <a:gd name="connsiteX5" fmla="*/ 41084 w 118135"/>
                <a:gd name="connsiteY5" fmla="*/ 62861 h 186134"/>
                <a:gd name="connsiteX6" fmla="*/ 51847 w 118135"/>
                <a:gd name="connsiteY6" fmla="*/ 61880 h 186134"/>
                <a:gd name="connsiteX7" fmla="*/ 100281 w 118135"/>
                <a:gd name="connsiteY7" fmla="*/ 78633 h 186134"/>
                <a:gd name="connsiteX8" fmla="*/ 118136 w 118135"/>
                <a:gd name="connsiteY8" fmla="*/ 124004 h 186134"/>
                <a:gd name="connsiteX9" fmla="*/ 99794 w 118135"/>
                <a:gd name="connsiteY9" fmla="*/ 169869 h 186134"/>
                <a:gd name="connsiteX10" fmla="*/ 48062 w 118135"/>
                <a:gd name="connsiteY10" fmla="*/ 186135 h 186134"/>
                <a:gd name="connsiteX11" fmla="*/ 24582 w 118135"/>
                <a:gd name="connsiteY11" fmla="*/ 184181 h 186134"/>
                <a:gd name="connsiteX12" fmla="*/ 0 w 118135"/>
                <a:gd name="connsiteY12" fmla="*/ 178313 h 186134"/>
                <a:gd name="connsiteX13" fmla="*/ 0 w 118135"/>
                <a:gd name="connsiteY13" fmla="*/ 153488 h 186134"/>
                <a:gd name="connsiteX14" fmla="*/ 22750 w 118135"/>
                <a:gd name="connsiteY14" fmla="*/ 162419 h 186134"/>
                <a:gd name="connsiteX15" fmla="*/ 47575 w 118135"/>
                <a:gd name="connsiteY15" fmla="*/ 165353 h 186134"/>
                <a:gd name="connsiteX16" fmla="*/ 81088 w 118135"/>
                <a:gd name="connsiteY16" fmla="*/ 154225 h 186134"/>
                <a:gd name="connsiteX17" fmla="*/ 93440 w 118135"/>
                <a:gd name="connsiteY17" fmla="*/ 124018 h 186134"/>
                <a:gd name="connsiteX18" fmla="*/ 81088 w 118135"/>
                <a:gd name="connsiteY18" fmla="*/ 93812 h 186134"/>
                <a:gd name="connsiteX19" fmla="*/ 47575 w 118135"/>
                <a:gd name="connsiteY19" fmla="*/ 82684 h 186134"/>
                <a:gd name="connsiteX20" fmla="*/ 27759 w 118135"/>
                <a:gd name="connsiteY20" fmla="*/ 84888 h 186134"/>
                <a:gd name="connsiteX21" fmla="*/ 7700 w 118135"/>
                <a:gd name="connsiteY21" fmla="*/ 91737 h 186134"/>
                <a:gd name="connsiteX22" fmla="*/ 7693 w 118135"/>
                <a:gd name="connsiteY22" fmla="*/ 0 h 18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8135" h="186134">
                  <a:moveTo>
                    <a:pt x="7693" y="0"/>
                  </a:moveTo>
                  <a:lnTo>
                    <a:pt x="104675" y="0"/>
                  </a:lnTo>
                  <a:lnTo>
                    <a:pt x="104675" y="20789"/>
                  </a:lnTo>
                  <a:lnTo>
                    <a:pt x="30321" y="20789"/>
                  </a:lnTo>
                  <a:lnTo>
                    <a:pt x="30321" y="65551"/>
                  </a:lnTo>
                  <a:cubicBezTo>
                    <a:pt x="33906" y="64328"/>
                    <a:pt x="37499" y="63433"/>
                    <a:pt x="41084" y="62861"/>
                  </a:cubicBezTo>
                  <a:cubicBezTo>
                    <a:pt x="44670" y="62209"/>
                    <a:pt x="48262" y="61880"/>
                    <a:pt x="51847" y="61880"/>
                  </a:cubicBezTo>
                  <a:cubicBezTo>
                    <a:pt x="72228" y="61880"/>
                    <a:pt x="88373" y="67462"/>
                    <a:pt x="100281" y="78633"/>
                  </a:cubicBezTo>
                  <a:cubicBezTo>
                    <a:pt x="112182" y="89804"/>
                    <a:pt x="118136" y="104925"/>
                    <a:pt x="118136" y="124004"/>
                  </a:cubicBezTo>
                  <a:cubicBezTo>
                    <a:pt x="118136" y="143655"/>
                    <a:pt x="112024" y="158941"/>
                    <a:pt x="99794" y="169869"/>
                  </a:cubicBezTo>
                  <a:cubicBezTo>
                    <a:pt x="87564" y="180710"/>
                    <a:pt x="70318" y="186135"/>
                    <a:pt x="48062" y="186135"/>
                  </a:cubicBezTo>
                  <a:cubicBezTo>
                    <a:pt x="40397" y="186135"/>
                    <a:pt x="32568" y="185484"/>
                    <a:pt x="24582" y="184181"/>
                  </a:cubicBezTo>
                  <a:cubicBezTo>
                    <a:pt x="16674" y="182879"/>
                    <a:pt x="8480" y="180918"/>
                    <a:pt x="0" y="178313"/>
                  </a:cubicBezTo>
                  <a:lnTo>
                    <a:pt x="0" y="153488"/>
                  </a:lnTo>
                  <a:cubicBezTo>
                    <a:pt x="7335" y="157481"/>
                    <a:pt x="14921" y="160458"/>
                    <a:pt x="22750" y="162419"/>
                  </a:cubicBezTo>
                  <a:cubicBezTo>
                    <a:pt x="30579" y="164372"/>
                    <a:pt x="38851" y="165353"/>
                    <a:pt x="47575" y="165353"/>
                  </a:cubicBezTo>
                  <a:cubicBezTo>
                    <a:pt x="61680" y="165353"/>
                    <a:pt x="72851" y="161646"/>
                    <a:pt x="81088" y="154225"/>
                  </a:cubicBezTo>
                  <a:cubicBezTo>
                    <a:pt x="89325" y="146804"/>
                    <a:pt x="93440" y="136735"/>
                    <a:pt x="93440" y="124018"/>
                  </a:cubicBezTo>
                  <a:cubicBezTo>
                    <a:pt x="93440" y="111301"/>
                    <a:pt x="89325" y="101233"/>
                    <a:pt x="81088" y="93812"/>
                  </a:cubicBezTo>
                  <a:cubicBezTo>
                    <a:pt x="72851" y="86391"/>
                    <a:pt x="61680" y="82684"/>
                    <a:pt x="47575" y="82684"/>
                  </a:cubicBezTo>
                  <a:cubicBezTo>
                    <a:pt x="40970" y="82684"/>
                    <a:pt x="34364" y="83421"/>
                    <a:pt x="27759" y="84888"/>
                  </a:cubicBezTo>
                  <a:cubicBezTo>
                    <a:pt x="21240" y="86355"/>
                    <a:pt x="14549" y="88638"/>
                    <a:pt x="7700" y="91737"/>
                  </a:cubicBezTo>
                  <a:cubicBezTo>
                    <a:pt x="7693" y="91729"/>
                    <a:pt x="7693" y="0"/>
                    <a:pt x="7693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5" name="Полилиния 74">
              <a:extLst>
                <a:ext uri="{FF2B5EF4-FFF2-40B4-BE49-F238E27FC236}">
                  <a16:creationId xmlns:a16="http://schemas.microsoft.com/office/drawing/2014/main" id="{CC654B84-E84F-F64D-A18F-B9A5762AC5AF}"/>
                </a:ext>
              </a:extLst>
            </p:cNvPr>
            <p:cNvSpPr/>
            <p:nvPr/>
          </p:nvSpPr>
          <p:spPr>
            <a:xfrm>
              <a:off x="5089840" y="4352873"/>
              <a:ext cx="115938" cy="185891"/>
            </a:xfrm>
            <a:custGeom>
              <a:avLst/>
              <a:gdLst>
                <a:gd name="connsiteX0" fmla="*/ 29720 w 115938"/>
                <a:gd name="connsiteY0" fmla="*/ 165102 h 185891"/>
                <a:gd name="connsiteX1" fmla="*/ 115939 w 115938"/>
                <a:gd name="connsiteY1" fmla="*/ 165102 h 185891"/>
                <a:gd name="connsiteX2" fmla="*/ 115939 w 115938"/>
                <a:gd name="connsiteY2" fmla="*/ 185892 h 185891"/>
                <a:gd name="connsiteX3" fmla="*/ 0 w 115938"/>
                <a:gd name="connsiteY3" fmla="*/ 185892 h 185891"/>
                <a:gd name="connsiteX4" fmla="*/ 0 w 115938"/>
                <a:gd name="connsiteY4" fmla="*/ 165102 h 185891"/>
                <a:gd name="connsiteX5" fmla="*/ 38279 w 115938"/>
                <a:gd name="connsiteY5" fmla="*/ 126087 h 185891"/>
                <a:gd name="connsiteX6" fmla="*/ 68851 w 115938"/>
                <a:gd name="connsiteY6" fmla="*/ 94413 h 185891"/>
                <a:gd name="connsiteX7" fmla="*/ 85360 w 115938"/>
                <a:gd name="connsiteY7" fmla="*/ 71906 h 185891"/>
                <a:gd name="connsiteX8" fmla="*/ 90126 w 115938"/>
                <a:gd name="connsiteY8" fmla="*/ 53686 h 185891"/>
                <a:gd name="connsiteX9" fmla="*/ 79850 w 115938"/>
                <a:gd name="connsiteY9" fmla="*/ 29963 h 185891"/>
                <a:gd name="connsiteX10" fmla="*/ 53314 w 115938"/>
                <a:gd name="connsiteY10" fmla="*/ 20789 h 185891"/>
                <a:gd name="connsiteX11" fmla="*/ 28732 w 115938"/>
                <a:gd name="connsiteY11" fmla="*/ 24825 h 185891"/>
                <a:gd name="connsiteX12" fmla="*/ 1217 w 115938"/>
                <a:gd name="connsiteY12" fmla="*/ 37055 h 185891"/>
                <a:gd name="connsiteX13" fmla="*/ 1217 w 115938"/>
                <a:gd name="connsiteY13" fmla="*/ 12109 h 185891"/>
                <a:gd name="connsiteX14" fmla="*/ 29097 w 115938"/>
                <a:gd name="connsiteY14" fmla="*/ 3056 h 185891"/>
                <a:gd name="connsiteX15" fmla="*/ 52820 w 115938"/>
                <a:gd name="connsiteY15" fmla="*/ 0 h 185891"/>
                <a:gd name="connsiteX16" fmla="*/ 98070 w 115938"/>
                <a:gd name="connsiteY16" fmla="*/ 14184 h 185891"/>
                <a:gd name="connsiteX17" fmla="*/ 114944 w 115938"/>
                <a:gd name="connsiteY17" fmla="*/ 52098 h 185891"/>
                <a:gd name="connsiteX18" fmla="*/ 110665 w 115938"/>
                <a:gd name="connsiteY18" fmla="*/ 73502 h 185891"/>
                <a:gd name="connsiteX19" fmla="*/ 95379 w 115938"/>
                <a:gd name="connsiteY19" fmla="*/ 97225 h 185891"/>
                <a:gd name="connsiteX20" fmla="*/ 75935 w 115938"/>
                <a:gd name="connsiteY20" fmla="*/ 117771 h 185891"/>
                <a:gd name="connsiteX21" fmla="*/ 29720 w 115938"/>
                <a:gd name="connsiteY21" fmla="*/ 165102 h 185891"/>
                <a:gd name="connsiteX22" fmla="*/ 29720 w 115938"/>
                <a:gd name="connsiteY22" fmla="*/ 165102 h 18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938" h="185891">
                  <a:moveTo>
                    <a:pt x="29720" y="165102"/>
                  </a:moveTo>
                  <a:lnTo>
                    <a:pt x="115939" y="165102"/>
                  </a:lnTo>
                  <a:lnTo>
                    <a:pt x="115939" y="185892"/>
                  </a:lnTo>
                  <a:lnTo>
                    <a:pt x="0" y="185892"/>
                  </a:lnTo>
                  <a:lnTo>
                    <a:pt x="0" y="165102"/>
                  </a:lnTo>
                  <a:cubicBezTo>
                    <a:pt x="9375" y="155399"/>
                    <a:pt x="22134" y="142396"/>
                    <a:pt x="38279" y="126087"/>
                  </a:cubicBezTo>
                  <a:cubicBezTo>
                    <a:pt x="54502" y="109698"/>
                    <a:pt x="64693" y="99143"/>
                    <a:pt x="68851" y="94413"/>
                  </a:cubicBezTo>
                  <a:cubicBezTo>
                    <a:pt x="76758" y="85525"/>
                    <a:pt x="82261" y="78025"/>
                    <a:pt x="85360" y="71906"/>
                  </a:cubicBezTo>
                  <a:cubicBezTo>
                    <a:pt x="88537" y="65709"/>
                    <a:pt x="90126" y="59633"/>
                    <a:pt x="90126" y="53686"/>
                  </a:cubicBezTo>
                  <a:cubicBezTo>
                    <a:pt x="90126" y="43982"/>
                    <a:pt x="86698" y="36075"/>
                    <a:pt x="79850" y="29963"/>
                  </a:cubicBezTo>
                  <a:cubicBezTo>
                    <a:pt x="73080" y="23852"/>
                    <a:pt x="64235" y="20789"/>
                    <a:pt x="53314" y="20789"/>
                  </a:cubicBezTo>
                  <a:cubicBezTo>
                    <a:pt x="45571" y="20789"/>
                    <a:pt x="37377" y="22134"/>
                    <a:pt x="28732" y="24825"/>
                  </a:cubicBezTo>
                  <a:cubicBezTo>
                    <a:pt x="20174" y="27516"/>
                    <a:pt x="10999" y="31595"/>
                    <a:pt x="1217" y="37055"/>
                  </a:cubicBezTo>
                  <a:lnTo>
                    <a:pt x="1217" y="12109"/>
                  </a:lnTo>
                  <a:cubicBezTo>
                    <a:pt x="11164" y="8115"/>
                    <a:pt x="20460" y="5095"/>
                    <a:pt x="29097" y="3056"/>
                  </a:cubicBezTo>
                  <a:cubicBezTo>
                    <a:pt x="37742" y="1016"/>
                    <a:pt x="45650" y="0"/>
                    <a:pt x="52820" y="0"/>
                  </a:cubicBezTo>
                  <a:cubicBezTo>
                    <a:pt x="71734" y="0"/>
                    <a:pt x="86820" y="4730"/>
                    <a:pt x="98070" y="14184"/>
                  </a:cubicBezTo>
                  <a:cubicBezTo>
                    <a:pt x="109319" y="23644"/>
                    <a:pt x="114944" y="36282"/>
                    <a:pt x="114944" y="52098"/>
                  </a:cubicBezTo>
                  <a:cubicBezTo>
                    <a:pt x="114944" y="59597"/>
                    <a:pt x="113520" y="66732"/>
                    <a:pt x="110665" y="73502"/>
                  </a:cubicBezTo>
                  <a:cubicBezTo>
                    <a:pt x="107895" y="80186"/>
                    <a:pt x="102800" y="88094"/>
                    <a:pt x="95379" y="97225"/>
                  </a:cubicBezTo>
                  <a:cubicBezTo>
                    <a:pt x="93339" y="99587"/>
                    <a:pt x="86856" y="106435"/>
                    <a:pt x="75935" y="117771"/>
                  </a:cubicBezTo>
                  <a:cubicBezTo>
                    <a:pt x="65022" y="129028"/>
                    <a:pt x="49607" y="144800"/>
                    <a:pt x="29720" y="165102"/>
                  </a:cubicBezTo>
                  <a:lnTo>
                    <a:pt x="29720" y="165102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6" name="Полилиния 75">
              <a:extLst>
                <a:ext uri="{FF2B5EF4-FFF2-40B4-BE49-F238E27FC236}">
                  <a16:creationId xmlns:a16="http://schemas.microsoft.com/office/drawing/2014/main" id="{0C22FDAC-E946-7842-B24D-7CE8964381FC}"/>
                </a:ext>
              </a:extLst>
            </p:cNvPr>
            <p:cNvSpPr/>
            <p:nvPr/>
          </p:nvSpPr>
          <p:spPr>
            <a:xfrm>
              <a:off x="5408795" y="4352873"/>
              <a:ext cx="115938" cy="185891"/>
            </a:xfrm>
            <a:custGeom>
              <a:avLst/>
              <a:gdLst>
                <a:gd name="connsiteX0" fmla="*/ 29720 w 115938"/>
                <a:gd name="connsiteY0" fmla="*/ 165102 h 185891"/>
                <a:gd name="connsiteX1" fmla="*/ 115939 w 115938"/>
                <a:gd name="connsiteY1" fmla="*/ 165102 h 185891"/>
                <a:gd name="connsiteX2" fmla="*/ 115939 w 115938"/>
                <a:gd name="connsiteY2" fmla="*/ 185892 h 185891"/>
                <a:gd name="connsiteX3" fmla="*/ 0 w 115938"/>
                <a:gd name="connsiteY3" fmla="*/ 185892 h 185891"/>
                <a:gd name="connsiteX4" fmla="*/ 0 w 115938"/>
                <a:gd name="connsiteY4" fmla="*/ 165102 h 185891"/>
                <a:gd name="connsiteX5" fmla="*/ 38279 w 115938"/>
                <a:gd name="connsiteY5" fmla="*/ 126087 h 185891"/>
                <a:gd name="connsiteX6" fmla="*/ 68851 w 115938"/>
                <a:gd name="connsiteY6" fmla="*/ 94413 h 185891"/>
                <a:gd name="connsiteX7" fmla="*/ 85360 w 115938"/>
                <a:gd name="connsiteY7" fmla="*/ 71906 h 185891"/>
                <a:gd name="connsiteX8" fmla="*/ 90133 w 115938"/>
                <a:gd name="connsiteY8" fmla="*/ 53686 h 185891"/>
                <a:gd name="connsiteX9" fmla="*/ 79857 w 115938"/>
                <a:gd name="connsiteY9" fmla="*/ 29963 h 185891"/>
                <a:gd name="connsiteX10" fmla="*/ 53321 w 115938"/>
                <a:gd name="connsiteY10" fmla="*/ 20789 h 185891"/>
                <a:gd name="connsiteX11" fmla="*/ 28740 w 115938"/>
                <a:gd name="connsiteY11" fmla="*/ 24825 h 185891"/>
                <a:gd name="connsiteX12" fmla="*/ 1224 w 115938"/>
                <a:gd name="connsiteY12" fmla="*/ 37055 h 185891"/>
                <a:gd name="connsiteX13" fmla="*/ 1224 w 115938"/>
                <a:gd name="connsiteY13" fmla="*/ 12109 h 185891"/>
                <a:gd name="connsiteX14" fmla="*/ 29105 w 115938"/>
                <a:gd name="connsiteY14" fmla="*/ 3056 h 185891"/>
                <a:gd name="connsiteX15" fmla="*/ 52828 w 115938"/>
                <a:gd name="connsiteY15" fmla="*/ 0 h 185891"/>
                <a:gd name="connsiteX16" fmla="*/ 98077 w 115938"/>
                <a:gd name="connsiteY16" fmla="*/ 14184 h 185891"/>
                <a:gd name="connsiteX17" fmla="*/ 114951 w 115938"/>
                <a:gd name="connsiteY17" fmla="*/ 52098 h 185891"/>
                <a:gd name="connsiteX18" fmla="*/ 110672 w 115938"/>
                <a:gd name="connsiteY18" fmla="*/ 73502 h 185891"/>
                <a:gd name="connsiteX19" fmla="*/ 95386 w 115938"/>
                <a:gd name="connsiteY19" fmla="*/ 97225 h 185891"/>
                <a:gd name="connsiteX20" fmla="*/ 75942 w 115938"/>
                <a:gd name="connsiteY20" fmla="*/ 117771 h 185891"/>
                <a:gd name="connsiteX21" fmla="*/ 29720 w 115938"/>
                <a:gd name="connsiteY21" fmla="*/ 165102 h 185891"/>
                <a:gd name="connsiteX22" fmla="*/ 29720 w 115938"/>
                <a:gd name="connsiteY22" fmla="*/ 165102 h 18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938" h="185891">
                  <a:moveTo>
                    <a:pt x="29720" y="165102"/>
                  </a:moveTo>
                  <a:lnTo>
                    <a:pt x="115939" y="165102"/>
                  </a:lnTo>
                  <a:lnTo>
                    <a:pt x="115939" y="185892"/>
                  </a:lnTo>
                  <a:lnTo>
                    <a:pt x="0" y="185892"/>
                  </a:lnTo>
                  <a:lnTo>
                    <a:pt x="0" y="165102"/>
                  </a:lnTo>
                  <a:cubicBezTo>
                    <a:pt x="9375" y="155399"/>
                    <a:pt x="22134" y="142396"/>
                    <a:pt x="38279" y="126087"/>
                  </a:cubicBezTo>
                  <a:cubicBezTo>
                    <a:pt x="54502" y="109698"/>
                    <a:pt x="64693" y="99143"/>
                    <a:pt x="68851" y="94413"/>
                  </a:cubicBezTo>
                  <a:cubicBezTo>
                    <a:pt x="76758" y="85525"/>
                    <a:pt x="82261" y="78025"/>
                    <a:pt x="85360" y="71906"/>
                  </a:cubicBezTo>
                  <a:cubicBezTo>
                    <a:pt x="88537" y="65709"/>
                    <a:pt x="90126" y="59633"/>
                    <a:pt x="90133" y="53686"/>
                  </a:cubicBezTo>
                  <a:cubicBezTo>
                    <a:pt x="90133" y="43982"/>
                    <a:pt x="86705" y="36075"/>
                    <a:pt x="79857" y="29963"/>
                  </a:cubicBezTo>
                  <a:cubicBezTo>
                    <a:pt x="73087" y="23852"/>
                    <a:pt x="64242" y="20789"/>
                    <a:pt x="53321" y="20789"/>
                  </a:cubicBezTo>
                  <a:cubicBezTo>
                    <a:pt x="45578" y="20789"/>
                    <a:pt x="37384" y="22134"/>
                    <a:pt x="28740" y="24825"/>
                  </a:cubicBezTo>
                  <a:cubicBezTo>
                    <a:pt x="20181" y="27516"/>
                    <a:pt x="11006" y="31595"/>
                    <a:pt x="1224" y="37055"/>
                  </a:cubicBezTo>
                  <a:lnTo>
                    <a:pt x="1224" y="12109"/>
                  </a:lnTo>
                  <a:cubicBezTo>
                    <a:pt x="11171" y="8115"/>
                    <a:pt x="20467" y="5095"/>
                    <a:pt x="29105" y="3056"/>
                  </a:cubicBezTo>
                  <a:cubicBezTo>
                    <a:pt x="37749" y="1016"/>
                    <a:pt x="45657" y="0"/>
                    <a:pt x="52828" y="0"/>
                  </a:cubicBezTo>
                  <a:cubicBezTo>
                    <a:pt x="71742" y="0"/>
                    <a:pt x="86827" y="4730"/>
                    <a:pt x="98077" y="14184"/>
                  </a:cubicBezTo>
                  <a:cubicBezTo>
                    <a:pt x="109326" y="23644"/>
                    <a:pt x="114951" y="36282"/>
                    <a:pt x="114951" y="52098"/>
                  </a:cubicBezTo>
                  <a:cubicBezTo>
                    <a:pt x="114951" y="59597"/>
                    <a:pt x="113527" y="66732"/>
                    <a:pt x="110672" y="73502"/>
                  </a:cubicBezTo>
                  <a:cubicBezTo>
                    <a:pt x="107902" y="80186"/>
                    <a:pt x="102807" y="88094"/>
                    <a:pt x="95386" y="97225"/>
                  </a:cubicBezTo>
                  <a:cubicBezTo>
                    <a:pt x="93346" y="99587"/>
                    <a:pt x="86863" y="106435"/>
                    <a:pt x="75942" y="117771"/>
                  </a:cubicBezTo>
                  <a:cubicBezTo>
                    <a:pt x="65022" y="129028"/>
                    <a:pt x="49614" y="144800"/>
                    <a:pt x="29720" y="165102"/>
                  </a:cubicBezTo>
                  <a:lnTo>
                    <a:pt x="29720" y="165102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7" name="Полилиния 76">
              <a:extLst>
                <a:ext uri="{FF2B5EF4-FFF2-40B4-BE49-F238E27FC236}">
                  <a16:creationId xmlns:a16="http://schemas.microsoft.com/office/drawing/2014/main" id="{A74B4154-7A45-E945-AEC8-AA95B1DC8C9F}"/>
                </a:ext>
              </a:extLst>
            </p:cNvPr>
            <p:cNvSpPr/>
            <p:nvPr/>
          </p:nvSpPr>
          <p:spPr>
            <a:xfrm>
              <a:off x="5570477" y="4356172"/>
              <a:ext cx="117405" cy="182592"/>
            </a:xfrm>
            <a:custGeom>
              <a:avLst/>
              <a:gdLst>
                <a:gd name="connsiteX0" fmla="*/ 0 w 117405"/>
                <a:gd name="connsiteY0" fmla="*/ 0 h 182592"/>
                <a:gd name="connsiteX1" fmla="*/ 117406 w 117405"/>
                <a:gd name="connsiteY1" fmla="*/ 0 h 182592"/>
                <a:gd name="connsiteX2" fmla="*/ 117406 w 117405"/>
                <a:gd name="connsiteY2" fmla="*/ 10520 h 182592"/>
                <a:gd name="connsiteX3" fmla="*/ 51117 w 117405"/>
                <a:gd name="connsiteY3" fmla="*/ 182593 h 182592"/>
                <a:gd name="connsiteX4" fmla="*/ 25312 w 117405"/>
                <a:gd name="connsiteY4" fmla="*/ 182593 h 182592"/>
                <a:gd name="connsiteX5" fmla="*/ 87686 w 117405"/>
                <a:gd name="connsiteY5" fmla="*/ 20789 h 182592"/>
                <a:gd name="connsiteX6" fmla="*/ 0 w 117405"/>
                <a:gd name="connsiteY6" fmla="*/ 20789 h 182592"/>
                <a:gd name="connsiteX7" fmla="*/ 0 w 117405"/>
                <a:gd name="connsiteY7" fmla="*/ 0 h 1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405" h="182592">
                  <a:moveTo>
                    <a:pt x="0" y="0"/>
                  </a:moveTo>
                  <a:lnTo>
                    <a:pt x="117406" y="0"/>
                  </a:lnTo>
                  <a:lnTo>
                    <a:pt x="117406" y="10520"/>
                  </a:lnTo>
                  <a:lnTo>
                    <a:pt x="51117" y="182593"/>
                  </a:lnTo>
                  <a:lnTo>
                    <a:pt x="25312" y="182593"/>
                  </a:lnTo>
                  <a:lnTo>
                    <a:pt x="87686" y="20789"/>
                  </a:lnTo>
                  <a:lnTo>
                    <a:pt x="0" y="20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8" name="Полилиния 77">
              <a:extLst>
                <a:ext uri="{FF2B5EF4-FFF2-40B4-BE49-F238E27FC236}">
                  <a16:creationId xmlns:a16="http://schemas.microsoft.com/office/drawing/2014/main" id="{666B5452-9615-844D-8B8C-9C26600B3F15}"/>
                </a:ext>
              </a:extLst>
            </p:cNvPr>
            <p:cNvSpPr/>
            <p:nvPr/>
          </p:nvSpPr>
          <p:spPr>
            <a:xfrm>
              <a:off x="5728738" y="4356172"/>
              <a:ext cx="118135" cy="186134"/>
            </a:xfrm>
            <a:custGeom>
              <a:avLst/>
              <a:gdLst>
                <a:gd name="connsiteX0" fmla="*/ 7700 w 118135"/>
                <a:gd name="connsiteY0" fmla="*/ 0 h 186134"/>
                <a:gd name="connsiteX1" fmla="*/ 104682 w 118135"/>
                <a:gd name="connsiteY1" fmla="*/ 0 h 186134"/>
                <a:gd name="connsiteX2" fmla="*/ 104682 w 118135"/>
                <a:gd name="connsiteY2" fmla="*/ 20789 h 186134"/>
                <a:gd name="connsiteX3" fmla="*/ 30321 w 118135"/>
                <a:gd name="connsiteY3" fmla="*/ 20789 h 186134"/>
                <a:gd name="connsiteX4" fmla="*/ 30321 w 118135"/>
                <a:gd name="connsiteY4" fmla="*/ 65551 h 186134"/>
                <a:gd name="connsiteX5" fmla="*/ 41084 w 118135"/>
                <a:gd name="connsiteY5" fmla="*/ 62861 h 186134"/>
                <a:gd name="connsiteX6" fmla="*/ 51847 w 118135"/>
                <a:gd name="connsiteY6" fmla="*/ 61880 h 186134"/>
                <a:gd name="connsiteX7" fmla="*/ 100281 w 118135"/>
                <a:gd name="connsiteY7" fmla="*/ 78633 h 186134"/>
                <a:gd name="connsiteX8" fmla="*/ 118136 w 118135"/>
                <a:gd name="connsiteY8" fmla="*/ 124004 h 186134"/>
                <a:gd name="connsiteX9" fmla="*/ 99794 w 118135"/>
                <a:gd name="connsiteY9" fmla="*/ 169869 h 186134"/>
                <a:gd name="connsiteX10" fmla="*/ 48062 w 118135"/>
                <a:gd name="connsiteY10" fmla="*/ 186135 h 186134"/>
                <a:gd name="connsiteX11" fmla="*/ 24582 w 118135"/>
                <a:gd name="connsiteY11" fmla="*/ 184181 h 186134"/>
                <a:gd name="connsiteX12" fmla="*/ 0 w 118135"/>
                <a:gd name="connsiteY12" fmla="*/ 178313 h 186134"/>
                <a:gd name="connsiteX13" fmla="*/ 0 w 118135"/>
                <a:gd name="connsiteY13" fmla="*/ 153488 h 186134"/>
                <a:gd name="connsiteX14" fmla="*/ 22750 w 118135"/>
                <a:gd name="connsiteY14" fmla="*/ 162419 h 186134"/>
                <a:gd name="connsiteX15" fmla="*/ 47575 w 118135"/>
                <a:gd name="connsiteY15" fmla="*/ 165353 h 186134"/>
                <a:gd name="connsiteX16" fmla="*/ 81088 w 118135"/>
                <a:gd name="connsiteY16" fmla="*/ 154225 h 186134"/>
                <a:gd name="connsiteX17" fmla="*/ 93440 w 118135"/>
                <a:gd name="connsiteY17" fmla="*/ 124018 h 186134"/>
                <a:gd name="connsiteX18" fmla="*/ 81088 w 118135"/>
                <a:gd name="connsiteY18" fmla="*/ 93812 h 186134"/>
                <a:gd name="connsiteX19" fmla="*/ 47575 w 118135"/>
                <a:gd name="connsiteY19" fmla="*/ 82684 h 186134"/>
                <a:gd name="connsiteX20" fmla="*/ 27759 w 118135"/>
                <a:gd name="connsiteY20" fmla="*/ 84888 h 186134"/>
                <a:gd name="connsiteX21" fmla="*/ 7700 w 118135"/>
                <a:gd name="connsiteY21" fmla="*/ 91737 h 186134"/>
                <a:gd name="connsiteX22" fmla="*/ 7700 w 118135"/>
                <a:gd name="connsiteY22" fmla="*/ 0 h 186134"/>
                <a:gd name="connsiteX23" fmla="*/ 7700 w 118135"/>
                <a:gd name="connsiteY23" fmla="*/ 0 h 18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8135" h="186134">
                  <a:moveTo>
                    <a:pt x="7700" y="0"/>
                  </a:moveTo>
                  <a:lnTo>
                    <a:pt x="104682" y="0"/>
                  </a:lnTo>
                  <a:lnTo>
                    <a:pt x="104682" y="20789"/>
                  </a:lnTo>
                  <a:lnTo>
                    <a:pt x="30321" y="20789"/>
                  </a:lnTo>
                  <a:lnTo>
                    <a:pt x="30321" y="65551"/>
                  </a:lnTo>
                  <a:cubicBezTo>
                    <a:pt x="33906" y="64328"/>
                    <a:pt x="37499" y="63433"/>
                    <a:pt x="41084" y="62861"/>
                  </a:cubicBezTo>
                  <a:cubicBezTo>
                    <a:pt x="44670" y="62209"/>
                    <a:pt x="48262" y="61880"/>
                    <a:pt x="51847" y="61880"/>
                  </a:cubicBezTo>
                  <a:cubicBezTo>
                    <a:pt x="72228" y="61880"/>
                    <a:pt x="88373" y="67462"/>
                    <a:pt x="100281" y="78633"/>
                  </a:cubicBezTo>
                  <a:cubicBezTo>
                    <a:pt x="112182" y="89804"/>
                    <a:pt x="118136" y="104925"/>
                    <a:pt x="118136" y="124004"/>
                  </a:cubicBezTo>
                  <a:cubicBezTo>
                    <a:pt x="118136" y="143655"/>
                    <a:pt x="112024" y="158941"/>
                    <a:pt x="99794" y="169869"/>
                  </a:cubicBezTo>
                  <a:cubicBezTo>
                    <a:pt x="87564" y="180710"/>
                    <a:pt x="70318" y="186135"/>
                    <a:pt x="48062" y="186135"/>
                  </a:cubicBezTo>
                  <a:cubicBezTo>
                    <a:pt x="40397" y="186135"/>
                    <a:pt x="32568" y="185484"/>
                    <a:pt x="24582" y="184181"/>
                  </a:cubicBezTo>
                  <a:cubicBezTo>
                    <a:pt x="16674" y="182879"/>
                    <a:pt x="8480" y="180918"/>
                    <a:pt x="0" y="178313"/>
                  </a:cubicBezTo>
                  <a:lnTo>
                    <a:pt x="0" y="153488"/>
                  </a:lnTo>
                  <a:cubicBezTo>
                    <a:pt x="7335" y="157481"/>
                    <a:pt x="14921" y="160458"/>
                    <a:pt x="22750" y="162419"/>
                  </a:cubicBezTo>
                  <a:cubicBezTo>
                    <a:pt x="30579" y="164379"/>
                    <a:pt x="38851" y="165353"/>
                    <a:pt x="47575" y="165353"/>
                  </a:cubicBezTo>
                  <a:cubicBezTo>
                    <a:pt x="61680" y="165353"/>
                    <a:pt x="72851" y="161646"/>
                    <a:pt x="81088" y="154225"/>
                  </a:cubicBezTo>
                  <a:cubicBezTo>
                    <a:pt x="89325" y="146804"/>
                    <a:pt x="93440" y="136735"/>
                    <a:pt x="93440" y="124018"/>
                  </a:cubicBezTo>
                  <a:cubicBezTo>
                    <a:pt x="93440" y="111301"/>
                    <a:pt x="89325" y="101233"/>
                    <a:pt x="81088" y="93812"/>
                  </a:cubicBezTo>
                  <a:cubicBezTo>
                    <a:pt x="72851" y="86391"/>
                    <a:pt x="61680" y="82684"/>
                    <a:pt x="47575" y="82684"/>
                  </a:cubicBezTo>
                  <a:cubicBezTo>
                    <a:pt x="40970" y="82684"/>
                    <a:pt x="34364" y="83421"/>
                    <a:pt x="27759" y="84888"/>
                  </a:cubicBezTo>
                  <a:cubicBezTo>
                    <a:pt x="21240" y="86355"/>
                    <a:pt x="14549" y="88638"/>
                    <a:pt x="7700" y="91737"/>
                  </a:cubicBezTo>
                  <a:lnTo>
                    <a:pt x="7700" y="0"/>
                  </a:lnTo>
                  <a:lnTo>
                    <a:pt x="770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9" name="Полилиния 78">
              <a:extLst>
                <a:ext uri="{FF2B5EF4-FFF2-40B4-BE49-F238E27FC236}">
                  <a16:creationId xmlns:a16="http://schemas.microsoft.com/office/drawing/2014/main" id="{D71C5684-A960-A046-BA2E-01C91733E54D}"/>
                </a:ext>
              </a:extLst>
            </p:cNvPr>
            <p:cNvSpPr/>
            <p:nvPr/>
          </p:nvSpPr>
          <p:spPr>
            <a:xfrm>
              <a:off x="5887228" y="4352873"/>
              <a:ext cx="115938" cy="185891"/>
            </a:xfrm>
            <a:custGeom>
              <a:avLst/>
              <a:gdLst>
                <a:gd name="connsiteX0" fmla="*/ 29720 w 115938"/>
                <a:gd name="connsiteY0" fmla="*/ 165102 h 185891"/>
                <a:gd name="connsiteX1" fmla="*/ 115939 w 115938"/>
                <a:gd name="connsiteY1" fmla="*/ 165102 h 185891"/>
                <a:gd name="connsiteX2" fmla="*/ 115939 w 115938"/>
                <a:gd name="connsiteY2" fmla="*/ 185892 h 185891"/>
                <a:gd name="connsiteX3" fmla="*/ 0 w 115938"/>
                <a:gd name="connsiteY3" fmla="*/ 185892 h 185891"/>
                <a:gd name="connsiteX4" fmla="*/ 0 w 115938"/>
                <a:gd name="connsiteY4" fmla="*/ 165102 h 185891"/>
                <a:gd name="connsiteX5" fmla="*/ 38279 w 115938"/>
                <a:gd name="connsiteY5" fmla="*/ 126087 h 185891"/>
                <a:gd name="connsiteX6" fmla="*/ 68851 w 115938"/>
                <a:gd name="connsiteY6" fmla="*/ 94413 h 185891"/>
                <a:gd name="connsiteX7" fmla="*/ 85360 w 115938"/>
                <a:gd name="connsiteY7" fmla="*/ 71906 h 185891"/>
                <a:gd name="connsiteX8" fmla="*/ 90133 w 115938"/>
                <a:gd name="connsiteY8" fmla="*/ 53686 h 185891"/>
                <a:gd name="connsiteX9" fmla="*/ 79857 w 115938"/>
                <a:gd name="connsiteY9" fmla="*/ 29963 h 185891"/>
                <a:gd name="connsiteX10" fmla="*/ 53321 w 115938"/>
                <a:gd name="connsiteY10" fmla="*/ 20789 h 185891"/>
                <a:gd name="connsiteX11" fmla="*/ 28740 w 115938"/>
                <a:gd name="connsiteY11" fmla="*/ 24825 h 185891"/>
                <a:gd name="connsiteX12" fmla="*/ 1224 w 115938"/>
                <a:gd name="connsiteY12" fmla="*/ 37055 h 185891"/>
                <a:gd name="connsiteX13" fmla="*/ 1224 w 115938"/>
                <a:gd name="connsiteY13" fmla="*/ 12109 h 185891"/>
                <a:gd name="connsiteX14" fmla="*/ 29105 w 115938"/>
                <a:gd name="connsiteY14" fmla="*/ 3056 h 185891"/>
                <a:gd name="connsiteX15" fmla="*/ 52828 w 115938"/>
                <a:gd name="connsiteY15" fmla="*/ 0 h 185891"/>
                <a:gd name="connsiteX16" fmla="*/ 98077 w 115938"/>
                <a:gd name="connsiteY16" fmla="*/ 14184 h 185891"/>
                <a:gd name="connsiteX17" fmla="*/ 114951 w 115938"/>
                <a:gd name="connsiteY17" fmla="*/ 52098 h 185891"/>
                <a:gd name="connsiteX18" fmla="*/ 110672 w 115938"/>
                <a:gd name="connsiteY18" fmla="*/ 73502 h 185891"/>
                <a:gd name="connsiteX19" fmla="*/ 95386 w 115938"/>
                <a:gd name="connsiteY19" fmla="*/ 97225 h 185891"/>
                <a:gd name="connsiteX20" fmla="*/ 75942 w 115938"/>
                <a:gd name="connsiteY20" fmla="*/ 117771 h 185891"/>
                <a:gd name="connsiteX21" fmla="*/ 29720 w 115938"/>
                <a:gd name="connsiteY21" fmla="*/ 165102 h 185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5938" h="185891">
                  <a:moveTo>
                    <a:pt x="29720" y="165102"/>
                  </a:moveTo>
                  <a:lnTo>
                    <a:pt x="115939" y="165102"/>
                  </a:lnTo>
                  <a:lnTo>
                    <a:pt x="115939" y="185892"/>
                  </a:lnTo>
                  <a:lnTo>
                    <a:pt x="0" y="185892"/>
                  </a:lnTo>
                  <a:lnTo>
                    <a:pt x="0" y="165102"/>
                  </a:lnTo>
                  <a:cubicBezTo>
                    <a:pt x="9375" y="155399"/>
                    <a:pt x="22134" y="142396"/>
                    <a:pt x="38279" y="126087"/>
                  </a:cubicBezTo>
                  <a:cubicBezTo>
                    <a:pt x="54502" y="109698"/>
                    <a:pt x="64693" y="99143"/>
                    <a:pt x="68851" y="94413"/>
                  </a:cubicBezTo>
                  <a:cubicBezTo>
                    <a:pt x="76758" y="85525"/>
                    <a:pt x="82261" y="78025"/>
                    <a:pt x="85360" y="71906"/>
                  </a:cubicBezTo>
                  <a:cubicBezTo>
                    <a:pt x="88538" y="65709"/>
                    <a:pt x="90126" y="59633"/>
                    <a:pt x="90133" y="53686"/>
                  </a:cubicBezTo>
                  <a:cubicBezTo>
                    <a:pt x="90133" y="43982"/>
                    <a:pt x="86705" y="36075"/>
                    <a:pt x="79857" y="29963"/>
                  </a:cubicBezTo>
                  <a:cubicBezTo>
                    <a:pt x="73087" y="23852"/>
                    <a:pt x="64242" y="20789"/>
                    <a:pt x="53321" y="20789"/>
                  </a:cubicBezTo>
                  <a:cubicBezTo>
                    <a:pt x="45578" y="20789"/>
                    <a:pt x="37384" y="22134"/>
                    <a:pt x="28740" y="24825"/>
                  </a:cubicBezTo>
                  <a:cubicBezTo>
                    <a:pt x="20181" y="27516"/>
                    <a:pt x="11006" y="31595"/>
                    <a:pt x="1224" y="37055"/>
                  </a:cubicBezTo>
                  <a:lnTo>
                    <a:pt x="1224" y="12109"/>
                  </a:lnTo>
                  <a:cubicBezTo>
                    <a:pt x="11171" y="8115"/>
                    <a:pt x="20467" y="5095"/>
                    <a:pt x="29105" y="3056"/>
                  </a:cubicBezTo>
                  <a:cubicBezTo>
                    <a:pt x="37749" y="1016"/>
                    <a:pt x="45657" y="0"/>
                    <a:pt x="52828" y="0"/>
                  </a:cubicBezTo>
                  <a:cubicBezTo>
                    <a:pt x="71742" y="0"/>
                    <a:pt x="86827" y="4730"/>
                    <a:pt x="98077" y="14184"/>
                  </a:cubicBezTo>
                  <a:cubicBezTo>
                    <a:pt x="109327" y="23644"/>
                    <a:pt x="114951" y="36282"/>
                    <a:pt x="114951" y="52098"/>
                  </a:cubicBezTo>
                  <a:cubicBezTo>
                    <a:pt x="114951" y="59597"/>
                    <a:pt x="113527" y="66732"/>
                    <a:pt x="110672" y="73502"/>
                  </a:cubicBezTo>
                  <a:cubicBezTo>
                    <a:pt x="107902" y="80186"/>
                    <a:pt x="102807" y="88094"/>
                    <a:pt x="95386" y="97225"/>
                  </a:cubicBezTo>
                  <a:cubicBezTo>
                    <a:pt x="93347" y="99587"/>
                    <a:pt x="86863" y="106435"/>
                    <a:pt x="75942" y="117771"/>
                  </a:cubicBezTo>
                  <a:cubicBezTo>
                    <a:pt x="65029" y="129028"/>
                    <a:pt x="49614" y="144800"/>
                    <a:pt x="29720" y="165102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0" name="Полилиния 79">
              <a:extLst>
                <a:ext uri="{FF2B5EF4-FFF2-40B4-BE49-F238E27FC236}">
                  <a16:creationId xmlns:a16="http://schemas.microsoft.com/office/drawing/2014/main" id="{2E9F9D89-4181-3945-B313-2E5487BBD5E0}"/>
                </a:ext>
              </a:extLst>
            </p:cNvPr>
            <p:cNvSpPr/>
            <p:nvPr/>
          </p:nvSpPr>
          <p:spPr>
            <a:xfrm>
              <a:off x="6204352" y="4352873"/>
              <a:ext cx="126215" cy="189448"/>
            </a:xfrm>
            <a:custGeom>
              <a:avLst/>
              <a:gdLst>
                <a:gd name="connsiteX0" fmla="*/ 63111 w 126215"/>
                <a:gd name="connsiteY0" fmla="*/ 19565 h 189448"/>
                <a:gd name="connsiteX1" fmla="*/ 34372 w 126215"/>
                <a:gd name="connsiteY1" fmla="*/ 38401 h 189448"/>
                <a:gd name="connsiteX2" fmla="*/ 24832 w 126215"/>
                <a:gd name="connsiteY2" fmla="*/ 94778 h 189448"/>
                <a:gd name="connsiteX3" fmla="*/ 34372 w 126215"/>
                <a:gd name="connsiteY3" fmla="*/ 151155 h 189448"/>
                <a:gd name="connsiteX4" fmla="*/ 63111 w 126215"/>
                <a:gd name="connsiteY4" fmla="*/ 169869 h 189448"/>
                <a:gd name="connsiteX5" fmla="*/ 91851 w 126215"/>
                <a:gd name="connsiteY5" fmla="*/ 151155 h 189448"/>
                <a:gd name="connsiteX6" fmla="*/ 101512 w 126215"/>
                <a:gd name="connsiteY6" fmla="*/ 94778 h 189448"/>
                <a:gd name="connsiteX7" fmla="*/ 91851 w 126215"/>
                <a:gd name="connsiteY7" fmla="*/ 38401 h 189448"/>
                <a:gd name="connsiteX8" fmla="*/ 63111 w 126215"/>
                <a:gd name="connsiteY8" fmla="*/ 19565 h 189448"/>
                <a:gd name="connsiteX9" fmla="*/ 63111 w 126215"/>
                <a:gd name="connsiteY9" fmla="*/ 0 h 189448"/>
                <a:gd name="connsiteX10" fmla="*/ 109949 w 126215"/>
                <a:gd name="connsiteY10" fmla="*/ 24339 h 189448"/>
                <a:gd name="connsiteX11" fmla="*/ 126215 w 126215"/>
                <a:gd name="connsiteY11" fmla="*/ 94785 h 189448"/>
                <a:gd name="connsiteX12" fmla="*/ 109949 w 126215"/>
                <a:gd name="connsiteY12" fmla="*/ 165231 h 189448"/>
                <a:gd name="connsiteX13" fmla="*/ 63111 w 126215"/>
                <a:gd name="connsiteY13" fmla="*/ 189448 h 189448"/>
                <a:gd name="connsiteX14" fmla="*/ 16145 w 126215"/>
                <a:gd name="connsiteY14" fmla="*/ 165231 h 189448"/>
                <a:gd name="connsiteX15" fmla="*/ 0 w 126215"/>
                <a:gd name="connsiteY15" fmla="*/ 94785 h 189448"/>
                <a:gd name="connsiteX16" fmla="*/ 16145 w 126215"/>
                <a:gd name="connsiteY16" fmla="*/ 24339 h 189448"/>
                <a:gd name="connsiteX17" fmla="*/ 63111 w 126215"/>
                <a:gd name="connsiteY17" fmla="*/ 0 h 189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215" h="189448">
                  <a:moveTo>
                    <a:pt x="63111" y="19565"/>
                  </a:moveTo>
                  <a:cubicBezTo>
                    <a:pt x="50395" y="19565"/>
                    <a:pt x="40812" y="25841"/>
                    <a:pt x="34372" y="38401"/>
                  </a:cubicBezTo>
                  <a:cubicBezTo>
                    <a:pt x="28010" y="50874"/>
                    <a:pt x="24832" y="69666"/>
                    <a:pt x="24832" y="94778"/>
                  </a:cubicBezTo>
                  <a:cubicBezTo>
                    <a:pt x="24832" y="119810"/>
                    <a:pt x="28010" y="138603"/>
                    <a:pt x="34372" y="151155"/>
                  </a:cubicBezTo>
                  <a:cubicBezTo>
                    <a:pt x="40812" y="163628"/>
                    <a:pt x="50395" y="169869"/>
                    <a:pt x="63111" y="169869"/>
                  </a:cubicBezTo>
                  <a:cubicBezTo>
                    <a:pt x="75914" y="169869"/>
                    <a:pt x="85489" y="163628"/>
                    <a:pt x="91851" y="151155"/>
                  </a:cubicBezTo>
                  <a:cubicBezTo>
                    <a:pt x="98291" y="138596"/>
                    <a:pt x="101512" y="119803"/>
                    <a:pt x="101512" y="94778"/>
                  </a:cubicBezTo>
                  <a:cubicBezTo>
                    <a:pt x="101512" y="69666"/>
                    <a:pt x="98291" y="50874"/>
                    <a:pt x="91851" y="38401"/>
                  </a:cubicBezTo>
                  <a:cubicBezTo>
                    <a:pt x="85489" y="25841"/>
                    <a:pt x="75914" y="19565"/>
                    <a:pt x="63111" y="19565"/>
                  </a:cubicBezTo>
                  <a:close/>
                  <a:moveTo>
                    <a:pt x="63111" y="0"/>
                  </a:moveTo>
                  <a:cubicBezTo>
                    <a:pt x="83578" y="0"/>
                    <a:pt x="99193" y="8115"/>
                    <a:pt x="109949" y="24339"/>
                  </a:cubicBezTo>
                  <a:cubicBezTo>
                    <a:pt x="120791" y="40483"/>
                    <a:pt x="126215" y="63963"/>
                    <a:pt x="126215" y="94785"/>
                  </a:cubicBezTo>
                  <a:cubicBezTo>
                    <a:pt x="126215" y="125521"/>
                    <a:pt x="120791" y="149008"/>
                    <a:pt x="109949" y="165231"/>
                  </a:cubicBezTo>
                  <a:cubicBezTo>
                    <a:pt x="99186" y="181376"/>
                    <a:pt x="83571" y="189448"/>
                    <a:pt x="63111" y="189448"/>
                  </a:cubicBezTo>
                  <a:cubicBezTo>
                    <a:pt x="42644" y="189448"/>
                    <a:pt x="26994" y="181376"/>
                    <a:pt x="16145" y="165231"/>
                  </a:cubicBezTo>
                  <a:cubicBezTo>
                    <a:pt x="5382" y="149008"/>
                    <a:pt x="0" y="125528"/>
                    <a:pt x="0" y="94785"/>
                  </a:cubicBezTo>
                  <a:cubicBezTo>
                    <a:pt x="0" y="63963"/>
                    <a:pt x="5382" y="40483"/>
                    <a:pt x="16145" y="24339"/>
                  </a:cubicBezTo>
                  <a:cubicBezTo>
                    <a:pt x="26994" y="8108"/>
                    <a:pt x="42644" y="0"/>
                    <a:pt x="63111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1" name="Полилиния 80">
              <a:extLst>
                <a:ext uri="{FF2B5EF4-FFF2-40B4-BE49-F238E27FC236}">
                  <a16:creationId xmlns:a16="http://schemas.microsoft.com/office/drawing/2014/main" id="{6F48C7E9-99FE-434E-910A-D0B3167B02DF}"/>
                </a:ext>
              </a:extLst>
            </p:cNvPr>
            <p:cNvSpPr/>
            <p:nvPr/>
          </p:nvSpPr>
          <p:spPr>
            <a:xfrm>
              <a:off x="6363829" y="4352873"/>
              <a:ext cx="126215" cy="189448"/>
            </a:xfrm>
            <a:custGeom>
              <a:avLst/>
              <a:gdLst>
                <a:gd name="connsiteX0" fmla="*/ 63111 w 126215"/>
                <a:gd name="connsiteY0" fmla="*/ 19565 h 189448"/>
                <a:gd name="connsiteX1" fmla="*/ 34371 w 126215"/>
                <a:gd name="connsiteY1" fmla="*/ 38401 h 189448"/>
                <a:gd name="connsiteX2" fmla="*/ 24832 w 126215"/>
                <a:gd name="connsiteY2" fmla="*/ 94778 h 189448"/>
                <a:gd name="connsiteX3" fmla="*/ 34371 w 126215"/>
                <a:gd name="connsiteY3" fmla="*/ 151155 h 189448"/>
                <a:gd name="connsiteX4" fmla="*/ 63111 w 126215"/>
                <a:gd name="connsiteY4" fmla="*/ 169869 h 189448"/>
                <a:gd name="connsiteX5" fmla="*/ 91851 w 126215"/>
                <a:gd name="connsiteY5" fmla="*/ 151155 h 189448"/>
                <a:gd name="connsiteX6" fmla="*/ 101512 w 126215"/>
                <a:gd name="connsiteY6" fmla="*/ 94778 h 189448"/>
                <a:gd name="connsiteX7" fmla="*/ 91851 w 126215"/>
                <a:gd name="connsiteY7" fmla="*/ 38401 h 189448"/>
                <a:gd name="connsiteX8" fmla="*/ 63111 w 126215"/>
                <a:gd name="connsiteY8" fmla="*/ 19565 h 189448"/>
                <a:gd name="connsiteX9" fmla="*/ 63111 w 126215"/>
                <a:gd name="connsiteY9" fmla="*/ 0 h 189448"/>
                <a:gd name="connsiteX10" fmla="*/ 109949 w 126215"/>
                <a:gd name="connsiteY10" fmla="*/ 24339 h 189448"/>
                <a:gd name="connsiteX11" fmla="*/ 126215 w 126215"/>
                <a:gd name="connsiteY11" fmla="*/ 94785 h 189448"/>
                <a:gd name="connsiteX12" fmla="*/ 109949 w 126215"/>
                <a:gd name="connsiteY12" fmla="*/ 165231 h 189448"/>
                <a:gd name="connsiteX13" fmla="*/ 63111 w 126215"/>
                <a:gd name="connsiteY13" fmla="*/ 189448 h 189448"/>
                <a:gd name="connsiteX14" fmla="*/ 16144 w 126215"/>
                <a:gd name="connsiteY14" fmla="*/ 165231 h 189448"/>
                <a:gd name="connsiteX15" fmla="*/ 0 w 126215"/>
                <a:gd name="connsiteY15" fmla="*/ 94785 h 189448"/>
                <a:gd name="connsiteX16" fmla="*/ 16144 w 126215"/>
                <a:gd name="connsiteY16" fmla="*/ 24339 h 189448"/>
                <a:gd name="connsiteX17" fmla="*/ 63111 w 126215"/>
                <a:gd name="connsiteY17" fmla="*/ 0 h 189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215" h="189448">
                  <a:moveTo>
                    <a:pt x="63111" y="19565"/>
                  </a:moveTo>
                  <a:cubicBezTo>
                    <a:pt x="50394" y="19565"/>
                    <a:pt x="40812" y="25841"/>
                    <a:pt x="34371" y="38401"/>
                  </a:cubicBezTo>
                  <a:cubicBezTo>
                    <a:pt x="28010" y="50874"/>
                    <a:pt x="24832" y="69666"/>
                    <a:pt x="24832" y="94778"/>
                  </a:cubicBezTo>
                  <a:cubicBezTo>
                    <a:pt x="24832" y="119810"/>
                    <a:pt x="28010" y="138603"/>
                    <a:pt x="34371" y="151155"/>
                  </a:cubicBezTo>
                  <a:cubicBezTo>
                    <a:pt x="40812" y="163628"/>
                    <a:pt x="50394" y="169869"/>
                    <a:pt x="63111" y="169869"/>
                  </a:cubicBezTo>
                  <a:cubicBezTo>
                    <a:pt x="75914" y="169869"/>
                    <a:pt x="85489" y="163628"/>
                    <a:pt x="91851" y="151155"/>
                  </a:cubicBezTo>
                  <a:cubicBezTo>
                    <a:pt x="98291" y="138596"/>
                    <a:pt x="101512" y="119803"/>
                    <a:pt x="101512" y="94778"/>
                  </a:cubicBezTo>
                  <a:cubicBezTo>
                    <a:pt x="101512" y="69666"/>
                    <a:pt x="98291" y="50874"/>
                    <a:pt x="91851" y="38401"/>
                  </a:cubicBezTo>
                  <a:cubicBezTo>
                    <a:pt x="85489" y="25841"/>
                    <a:pt x="75914" y="19565"/>
                    <a:pt x="63111" y="19565"/>
                  </a:cubicBezTo>
                  <a:close/>
                  <a:moveTo>
                    <a:pt x="63111" y="0"/>
                  </a:moveTo>
                  <a:cubicBezTo>
                    <a:pt x="83578" y="0"/>
                    <a:pt x="99193" y="8115"/>
                    <a:pt x="109949" y="24339"/>
                  </a:cubicBezTo>
                  <a:cubicBezTo>
                    <a:pt x="120791" y="40483"/>
                    <a:pt x="126215" y="63963"/>
                    <a:pt x="126215" y="94785"/>
                  </a:cubicBezTo>
                  <a:cubicBezTo>
                    <a:pt x="126215" y="125521"/>
                    <a:pt x="120791" y="149008"/>
                    <a:pt x="109949" y="165231"/>
                  </a:cubicBezTo>
                  <a:cubicBezTo>
                    <a:pt x="99186" y="181376"/>
                    <a:pt x="83571" y="189448"/>
                    <a:pt x="63111" y="189448"/>
                  </a:cubicBezTo>
                  <a:cubicBezTo>
                    <a:pt x="42644" y="189448"/>
                    <a:pt x="26994" y="181376"/>
                    <a:pt x="16144" y="165231"/>
                  </a:cubicBezTo>
                  <a:cubicBezTo>
                    <a:pt x="5381" y="149008"/>
                    <a:pt x="0" y="125528"/>
                    <a:pt x="0" y="94785"/>
                  </a:cubicBezTo>
                  <a:cubicBezTo>
                    <a:pt x="0" y="63963"/>
                    <a:pt x="5381" y="40483"/>
                    <a:pt x="16144" y="24339"/>
                  </a:cubicBezTo>
                  <a:cubicBezTo>
                    <a:pt x="26994" y="8108"/>
                    <a:pt x="42644" y="0"/>
                    <a:pt x="63111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2" name="Полилиния 81">
              <a:extLst>
                <a:ext uri="{FF2B5EF4-FFF2-40B4-BE49-F238E27FC236}">
                  <a16:creationId xmlns:a16="http://schemas.microsoft.com/office/drawing/2014/main" id="{FDB70EFE-C602-F541-BA29-0BBBA7B49029}"/>
                </a:ext>
              </a:extLst>
            </p:cNvPr>
            <p:cNvSpPr/>
            <p:nvPr/>
          </p:nvSpPr>
          <p:spPr>
            <a:xfrm>
              <a:off x="6523307" y="4352873"/>
              <a:ext cx="126215" cy="189448"/>
            </a:xfrm>
            <a:custGeom>
              <a:avLst/>
              <a:gdLst>
                <a:gd name="connsiteX0" fmla="*/ 63111 w 126215"/>
                <a:gd name="connsiteY0" fmla="*/ 19565 h 189448"/>
                <a:gd name="connsiteX1" fmla="*/ 34371 w 126215"/>
                <a:gd name="connsiteY1" fmla="*/ 38401 h 189448"/>
                <a:gd name="connsiteX2" fmla="*/ 24832 w 126215"/>
                <a:gd name="connsiteY2" fmla="*/ 94778 h 189448"/>
                <a:gd name="connsiteX3" fmla="*/ 34371 w 126215"/>
                <a:gd name="connsiteY3" fmla="*/ 151155 h 189448"/>
                <a:gd name="connsiteX4" fmla="*/ 63111 w 126215"/>
                <a:gd name="connsiteY4" fmla="*/ 169869 h 189448"/>
                <a:gd name="connsiteX5" fmla="*/ 91851 w 126215"/>
                <a:gd name="connsiteY5" fmla="*/ 151155 h 189448"/>
                <a:gd name="connsiteX6" fmla="*/ 101512 w 126215"/>
                <a:gd name="connsiteY6" fmla="*/ 94778 h 189448"/>
                <a:gd name="connsiteX7" fmla="*/ 91851 w 126215"/>
                <a:gd name="connsiteY7" fmla="*/ 38401 h 189448"/>
                <a:gd name="connsiteX8" fmla="*/ 63111 w 126215"/>
                <a:gd name="connsiteY8" fmla="*/ 19565 h 189448"/>
                <a:gd name="connsiteX9" fmla="*/ 63111 w 126215"/>
                <a:gd name="connsiteY9" fmla="*/ 0 h 189448"/>
                <a:gd name="connsiteX10" fmla="*/ 109949 w 126215"/>
                <a:gd name="connsiteY10" fmla="*/ 24339 h 189448"/>
                <a:gd name="connsiteX11" fmla="*/ 126215 w 126215"/>
                <a:gd name="connsiteY11" fmla="*/ 94785 h 189448"/>
                <a:gd name="connsiteX12" fmla="*/ 109949 w 126215"/>
                <a:gd name="connsiteY12" fmla="*/ 165231 h 189448"/>
                <a:gd name="connsiteX13" fmla="*/ 63111 w 126215"/>
                <a:gd name="connsiteY13" fmla="*/ 189448 h 189448"/>
                <a:gd name="connsiteX14" fmla="*/ 16144 w 126215"/>
                <a:gd name="connsiteY14" fmla="*/ 165231 h 189448"/>
                <a:gd name="connsiteX15" fmla="*/ 0 w 126215"/>
                <a:gd name="connsiteY15" fmla="*/ 94785 h 189448"/>
                <a:gd name="connsiteX16" fmla="*/ 16144 w 126215"/>
                <a:gd name="connsiteY16" fmla="*/ 24339 h 189448"/>
                <a:gd name="connsiteX17" fmla="*/ 63111 w 126215"/>
                <a:gd name="connsiteY17" fmla="*/ 0 h 189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215" h="189448">
                  <a:moveTo>
                    <a:pt x="63111" y="19565"/>
                  </a:moveTo>
                  <a:cubicBezTo>
                    <a:pt x="50394" y="19565"/>
                    <a:pt x="40812" y="25841"/>
                    <a:pt x="34371" y="38401"/>
                  </a:cubicBezTo>
                  <a:cubicBezTo>
                    <a:pt x="28009" y="50874"/>
                    <a:pt x="24832" y="69666"/>
                    <a:pt x="24832" y="94778"/>
                  </a:cubicBezTo>
                  <a:cubicBezTo>
                    <a:pt x="24832" y="119810"/>
                    <a:pt x="28009" y="138603"/>
                    <a:pt x="34371" y="151155"/>
                  </a:cubicBezTo>
                  <a:cubicBezTo>
                    <a:pt x="40812" y="163628"/>
                    <a:pt x="50394" y="169869"/>
                    <a:pt x="63111" y="169869"/>
                  </a:cubicBezTo>
                  <a:cubicBezTo>
                    <a:pt x="75914" y="169869"/>
                    <a:pt x="85489" y="163628"/>
                    <a:pt x="91851" y="151155"/>
                  </a:cubicBezTo>
                  <a:cubicBezTo>
                    <a:pt x="98291" y="138596"/>
                    <a:pt x="101512" y="119803"/>
                    <a:pt x="101512" y="94778"/>
                  </a:cubicBezTo>
                  <a:cubicBezTo>
                    <a:pt x="101512" y="69666"/>
                    <a:pt x="98291" y="50874"/>
                    <a:pt x="91851" y="38401"/>
                  </a:cubicBezTo>
                  <a:cubicBezTo>
                    <a:pt x="85496" y="25841"/>
                    <a:pt x="75914" y="19565"/>
                    <a:pt x="63111" y="19565"/>
                  </a:cubicBezTo>
                  <a:close/>
                  <a:moveTo>
                    <a:pt x="63111" y="0"/>
                  </a:moveTo>
                  <a:cubicBezTo>
                    <a:pt x="83578" y="0"/>
                    <a:pt x="99193" y="8115"/>
                    <a:pt x="109949" y="24339"/>
                  </a:cubicBezTo>
                  <a:cubicBezTo>
                    <a:pt x="120791" y="40483"/>
                    <a:pt x="126215" y="63963"/>
                    <a:pt x="126215" y="94785"/>
                  </a:cubicBezTo>
                  <a:cubicBezTo>
                    <a:pt x="126215" y="125521"/>
                    <a:pt x="120791" y="149008"/>
                    <a:pt x="109949" y="165231"/>
                  </a:cubicBezTo>
                  <a:cubicBezTo>
                    <a:pt x="99186" y="181376"/>
                    <a:pt x="83571" y="189448"/>
                    <a:pt x="63111" y="189448"/>
                  </a:cubicBezTo>
                  <a:cubicBezTo>
                    <a:pt x="42644" y="189448"/>
                    <a:pt x="26993" y="181376"/>
                    <a:pt x="16144" y="165231"/>
                  </a:cubicBezTo>
                  <a:cubicBezTo>
                    <a:pt x="5381" y="149008"/>
                    <a:pt x="0" y="125528"/>
                    <a:pt x="0" y="94785"/>
                  </a:cubicBezTo>
                  <a:cubicBezTo>
                    <a:pt x="0" y="63963"/>
                    <a:pt x="5381" y="40483"/>
                    <a:pt x="16144" y="24339"/>
                  </a:cubicBezTo>
                  <a:cubicBezTo>
                    <a:pt x="26993" y="8108"/>
                    <a:pt x="42644" y="0"/>
                    <a:pt x="63111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3" name="Полилиния 82">
              <a:extLst>
                <a:ext uri="{FF2B5EF4-FFF2-40B4-BE49-F238E27FC236}">
                  <a16:creationId xmlns:a16="http://schemas.microsoft.com/office/drawing/2014/main" id="{5E680FD9-5566-0147-9058-7214D3182A72}"/>
                </a:ext>
              </a:extLst>
            </p:cNvPr>
            <p:cNvSpPr/>
            <p:nvPr/>
          </p:nvSpPr>
          <p:spPr>
            <a:xfrm>
              <a:off x="6686828" y="4356172"/>
              <a:ext cx="117405" cy="182592"/>
            </a:xfrm>
            <a:custGeom>
              <a:avLst/>
              <a:gdLst>
                <a:gd name="connsiteX0" fmla="*/ 0 w 117405"/>
                <a:gd name="connsiteY0" fmla="*/ 0 h 182592"/>
                <a:gd name="connsiteX1" fmla="*/ 117406 w 117405"/>
                <a:gd name="connsiteY1" fmla="*/ 0 h 182592"/>
                <a:gd name="connsiteX2" fmla="*/ 117406 w 117405"/>
                <a:gd name="connsiteY2" fmla="*/ 10520 h 182592"/>
                <a:gd name="connsiteX3" fmla="*/ 51117 w 117405"/>
                <a:gd name="connsiteY3" fmla="*/ 182593 h 182592"/>
                <a:gd name="connsiteX4" fmla="*/ 25312 w 117405"/>
                <a:gd name="connsiteY4" fmla="*/ 182593 h 182592"/>
                <a:gd name="connsiteX5" fmla="*/ 87686 w 117405"/>
                <a:gd name="connsiteY5" fmla="*/ 20789 h 182592"/>
                <a:gd name="connsiteX6" fmla="*/ 0 w 117405"/>
                <a:gd name="connsiteY6" fmla="*/ 20789 h 182592"/>
                <a:gd name="connsiteX7" fmla="*/ 0 w 117405"/>
                <a:gd name="connsiteY7" fmla="*/ 0 h 1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405" h="182592">
                  <a:moveTo>
                    <a:pt x="0" y="0"/>
                  </a:moveTo>
                  <a:lnTo>
                    <a:pt x="117406" y="0"/>
                  </a:lnTo>
                  <a:lnTo>
                    <a:pt x="117406" y="10520"/>
                  </a:lnTo>
                  <a:lnTo>
                    <a:pt x="51117" y="182593"/>
                  </a:lnTo>
                  <a:lnTo>
                    <a:pt x="25312" y="182593"/>
                  </a:lnTo>
                  <a:lnTo>
                    <a:pt x="87686" y="20789"/>
                  </a:lnTo>
                  <a:lnTo>
                    <a:pt x="0" y="20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4" name="Полилиния 83">
              <a:extLst>
                <a:ext uri="{FF2B5EF4-FFF2-40B4-BE49-F238E27FC236}">
                  <a16:creationId xmlns:a16="http://schemas.microsoft.com/office/drawing/2014/main" id="{2D61B9C7-0957-DB47-92AF-3C3562126E60}"/>
                </a:ext>
              </a:extLst>
            </p:cNvPr>
            <p:cNvSpPr/>
            <p:nvPr/>
          </p:nvSpPr>
          <p:spPr>
            <a:xfrm>
              <a:off x="7002727" y="4352858"/>
              <a:ext cx="126093" cy="189448"/>
            </a:xfrm>
            <a:custGeom>
              <a:avLst/>
              <a:gdLst>
                <a:gd name="connsiteX0" fmla="*/ 65187 w 126093"/>
                <a:gd name="connsiteY0" fmla="*/ 84766 h 189448"/>
                <a:gd name="connsiteX1" fmla="*/ 38773 w 126093"/>
                <a:gd name="connsiteY1" fmla="*/ 96138 h 189448"/>
                <a:gd name="connsiteX2" fmla="*/ 29112 w 126093"/>
                <a:gd name="connsiteY2" fmla="*/ 127324 h 189448"/>
                <a:gd name="connsiteX3" fmla="*/ 38773 w 126093"/>
                <a:gd name="connsiteY3" fmla="*/ 158512 h 189448"/>
                <a:gd name="connsiteX4" fmla="*/ 65187 w 126093"/>
                <a:gd name="connsiteY4" fmla="*/ 169883 h 189448"/>
                <a:gd name="connsiteX5" fmla="*/ 91479 w 126093"/>
                <a:gd name="connsiteY5" fmla="*/ 158512 h 189448"/>
                <a:gd name="connsiteX6" fmla="*/ 101261 w 126093"/>
                <a:gd name="connsiteY6" fmla="*/ 127324 h 189448"/>
                <a:gd name="connsiteX7" fmla="*/ 91479 w 126093"/>
                <a:gd name="connsiteY7" fmla="*/ 96138 h 189448"/>
                <a:gd name="connsiteX8" fmla="*/ 65187 w 126093"/>
                <a:gd name="connsiteY8" fmla="*/ 84766 h 189448"/>
                <a:gd name="connsiteX9" fmla="*/ 114229 w 126093"/>
                <a:gd name="connsiteY9" fmla="*/ 7350 h 189448"/>
                <a:gd name="connsiteX10" fmla="*/ 114229 w 126093"/>
                <a:gd name="connsiteY10" fmla="*/ 29856 h 189448"/>
                <a:gd name="connsiteX11" fmla="*/ 95393 w 126093"/>
                <a:gd name="connsiteY11" fmla="*/ 23129 h 189448"/>
                <a:gd name="connsiteX12" fmla="*/ 76679 w 126093"/>
                <a:gd name="connsiteY12" fmla="*/ 20804 h 189448"/>
                <a:gd name="connsiteX13" fmla="*/ 39259 w 126093"/>
                <a:gd name="connsiteY13" fmla="*/ 37313 h 189448"/>
                <a:gd name="connsiteX14" fmla="*/ 24582 w 126093"/>
                <a:gd name="connsiteY14" fmla="*/ 87214 h 189448"/>
                <a:gd name="connsiteX15" fmla="*/ 42680 w 126093"/>
                <a:gd name="connsiteY15" fmla="*/ 70947 h 189448"/>
                <a:gd name="connsiteX16" fmla="*/ 66654 w 126093"/>
                <a:gd name="connsiteY16" fmla="*/ 65201 h 189448"/>
                <a:gd name="connsiteX17" fmla="*/ 110071 w 126093"/>
                <a:gd name="connsiteY17" fmla="*/ 81954 h 189448"/>
                <a:gd name="connsiteX18" fmla="*/ 126094 w 126093"/>
                <a:gd name="connsiteY18" fmla="*/ 127324 h 189448"/>
                <a:gd name="connsiteX19" fmla="*/ 109462 w 126093"/>
                <a:gd name="connsiteY19" fmla="*/ 172452 h 189448"/>
                <a:gd name="connsiteX20" fmla="*/ 65187 w 126093"/>
                <a:gd name="connsiteY20" fmla="*/ 189448 h 189448"/>
                <a:gd name="connsiteX21" fmla="*/ 16753 w 126093"/>
                <a:gd name="connsiteY21" fmla="*/ 165231 h 189448"/>
                <a:gd name="connsiteX22" fmla="*/ 0 w 126093"/>
                <a:gd name="connsiteY22" fmla="*/ 94785 h 189448"/>
                <a:gd name="connsiteX23" fmla="*/ 20546 w 126093"/>
                <a:gd name="connsiteY23" fmla="*/ 25806 h 189448"/>
                <a:gd name="connsiteX24" fmla="*/ 75706 w 126093"/>
                <a:gd name="connsiteY24" fmla="*/ 0 h 189448"/>
                <a:gd name="connsiteX25" fmla="*/ 94420 w 126093"/>
                <a:gd name="connsiteY25" fmla="*/ 1832 h 189448"/>
                <a:gd name="connsiteX26" fmla="*/ 114229 w 126093"/>
                <a:gd name="connsiteY26" fmla="*/ 7350 h 189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6093" h="189448">
                  <a:moveTo>
                    <a:pt x="65187" y="84766"/>
                  </a:moveTo>
                  <a:cubicBezTo>
                    <a:pt x="54101" y="84766"/>
                    <a:pt x="45292" y="88559"/>
                    <a:pt x="38773" y="96138"/>
                  </a:cubicBezTo>
                  <a:cubicBezTo>
                    <a:pt x="32332" y="103723"/>
                    <a:pt x="29112" y="114114"/>
                    <a:pt x="29112" y="127324"/>
                  </a:cubicBezTo>
                  <a:cubicBezTo>
                    <a:pt x="29112" y="140449"/>
                    <a:pt x="32332" y="150847"/>
                    <a:pt x="38773" y="158512"/>
                  </a:cubicBezTo>
                  <a:cubicBezTo>
                    <a:pt x="45292" y="166097"/>
                    <a:pt x="54101" y="169883"/>
                    <a:pt x="65187" y="169883"/>
                  </a:cubicBezTo>
                  <a:cubicBezTo>
                    <a:pt x="76272" y="169883"/>
                    <a:pt x="85038" y="166090"/>
                    <a:pt x="91479" y="158512"/>
                  </a:cubicBezTo>
                  <a:cubicBezTo>
                    <a:pt x="97998" y="150847"/>
                    <a:pt x="101261" y="140449"/>
                    <a:pt x="101261" y="127324"/>
                  </a:cubicBezTo>
                  <a:cubicBezTo>
                    <a:pt x="101261" y="114114"/>
                    <a:pt x="97998" y="103723"/>
                    <a:pt x="91479" y="96138"/>
                  </a:cubicBezTo>
                  <a:cubicBezTo>
                    <a:pt x="85038" y="88559"/>
                    <a:pt x="76272" y="84766"/>
                    <a:pt x="65187" y="84766"/>
                  </a:cubicBezTo>
                  <a:close/>
                  <a:moveTo>
                    <a:pt x="114229" y="7350"/>
                  </a:moveTo>
                  <a:lnTo>
                    <a:pt x="114229" y="29856"/>
                  </a:lnTo>
                  <a:cubicBezTo>
                    <a:pt x="108031" y="26922"/>
                    <a:pt x="101755" y="24682"/>
                    <a:pt x="95393" y="23129"/>
                  </a:cubicBezTo>
                  <a:cubicBezTo>
                    <a:pt x="89117" y="21583"/>
                    <a:pt x="82877" y="20804"/>
                    <a:pt x="76679" y="20804"/>
                  </a:cubicBezTo>
                  <a:cubicBezTo>
                    <a:pt x="60370" y="20804"/>
                    <a:pt x="47897" y="26307"/>
                    <a:pt x="39259" y="37313"/>
                  </a:cubicBezTo>
                  <a:cubicBezTo>
                    <a:pt x="30700" y="48319"/>
                    <a:pt x="25806" y="64950"/>
                    <a:pt x="24582" y="87214"/>
                  </a:cubicBezTo>
                  <a:cubicBezTo>
                    <a:pt x="29391" y="80122"/>
                    <a:pt x="35424" y="74697"/>
                    <a:pt x="42680" y="70947"/>
                  </a:cubicBezTo>
                  <a:cubicBezTo>
                    <a:pt x="49936" y="67119"/>
                    <a:pt x="57930" y="65201"/>
                    <a:pt x="66654" y="65201"/>
                  </a:cubicBezTo>
                  <a:cubicBezTo>
                    <a:pt x="84995" y="65201"/>
                    <a:pt x="99472" y="70783"/>
                    <a:pt x="110071" y="81954"/>
                  </a:cubicBezTo>
                  <a:cubicBezTo>
                    <a:pt x="120748" y="93039"/>
                    <a:pt x="126094" y="108167"/>
                    <a:pt x="126094" y="127324"/>
                  </a:cubicBezTo>
                  <a:cubicBezTo>
                    <a:pt x="126094" y="146074"/>
                    <a:pt x="120548" y="161124"/>
                    <a:pt x="109462" y="172452"/>
                  </a:cubicBezTo>
                  <a:cubicBezTo>
                    <a:pt x="98377" y="183788"/>
                    <a:pt x="83614" y="189448"/>
                    <a:pt x="65187" y="189448"/>
                  </a:cubicBezTo>
                  <a:cubicBezTo>
                    <a:pt x="44068" y="189448"/>
                    <a:pt x="27924" y="181376"/>
                    <a:pt x="16753" y="165231"/>
                  </a:cubicBezTo>
                  <a:cubicBezTo>
                    <a:pt x="5582" y="149008"/>
                    <a:pt x="0" y="125528"/>
                    <a:pt x="0" y="94785"/>
                  </a:cubicBezTo>
                  <a:cubicBezTo>
                    <a:pt x="0" y="65924"/>
                    <a:pt x="6849" y="42931"/>
                    <a:pt x="20546" y="25806"/>
                  </a:cubicBezTo>
                  <a:cubicBezTo>
                    <a:pt x="34243" y="8602"/>
                    <a:pt x="52627" y="0"/>
                    <a:pt x="75706" y="0"/>
                  </a:cubicBezTo>
                  <a:cubicBezTo>
                    <a:pt x="81904" y="0"/>
                    <a:pt x="88137" y="608"/>
                    <a:pt x="94420" y="1832"/>
                  </a:cubicBezTo>
                  <a:cubicBezTo>
                    <a:pt x="100775" y="3070"/>
                    <a:pt x="107380" y="4902"/>
                    <a:pt x="114229" y="735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5" name="Полилиния 84">
              <a:extLst>
                <a:ext uri="{FF2B5EF4-FFF2-40B4-BE49-F238E27FC236}">
                  <a16:creationId xmlns:a16="http://schemas.microsoft.com/office/drawing/2014/main" id="{8F00C067-A741-B746-A768-33579FF4F674}"/>
                </a:ext>
              </a:extLst>
            </p:cNvPr>
            <p:cNvSpPr/>
            <p:nvPr/>
          </p:nvSpPr>
          <p:spPr>
            <a:xfrm>
              <a:off x="7165261" y="4356172"/>
              <a:ext cx="117405" cy="182592"/>
            </a:xfrm>
            <a:custGeom>
              <a:avLst/>
              <a:gdLst>
                <a:gd name="connsiteX0" fmla="*/ 0 w 117405"/>
                <a:gd name="connsiteY0" fmla="*/ 0 h 182592"/>
                <a:gd name="connsiteX1" fmla="*/ 117406 w 117405"/>
                <a:gd name="connsiteY1" fmla="*/ 0 h 182592"/>
                <a:gd name="connsiteX2" fmla="*/ 117406 w 117405"/>
                <a:gd name="connsiteY2" fmla="*/ 10520 h 182592"/>
                <a:gd name="connsiteX3" fmla="*/ 51117 w 117405"/>
                <a:gd name="connsiteY3" fmla="*/ 182593 h 182592"/>
                <a:gd name="connsiteX4" fmla="*/ 25312 w 117405"/>
                <a:gd name="connsiteY4" fmla="*/ 182593 h 182592"/>
                <a:gd name="connsiteX5" fmla="*/ 87686 w 117405"/>
                <a:gd name="connsiteY5" fmla="*/ 20789 h 182592"/>
                <a:gd name="connsiteX6" fmla="*/ 0 w 117405"/>
                <a:gd name="connsiteY6" fmla="*/ 20789 h 182592"/>
                <a:gd name="connsiteX7" fmla="*/ 0 w 117405"/>
                <a:gd name="connsiteY7" fmla="*/ 0 h 1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405" h="182592">
                  <a:moveTo>
                    <a:pt x="0" y="0"/>
                  </a:moveTo>
                  <a:lnTo>
                    <a:pt x="117406" y="0"/>
                  </a:lnTo>
                  <a:lnTo>
                    <a:pt x="117406" y="10520"/>
                  </a:lnTo>
                  <a:lnTo>
                    <a:pt x="51117" y="182593"/>
                  </a:lnTo>
                  <a:lnTo>
                    <a:pt x="25312" y="182593"/>
                  </a:lnTo>
                  <a:lnTo>
                    <a:pt x="87686" y="20789"/>
                  </a:lnTo>
                  <a:lnTo>
                    <a:pt x="0" y="20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6" name="Полилиния 85">
              <a:extLst>
                <a:ext uri="{FF2B5EF4-FFF2-40B4-BE49-F238E27FC236}">
                  <a16:creationId xmlns:a16="http://schemas.microsoft.com/office/drawing/2014/main" id="{220C4D6E-E4A9-0F4D-9E44-70D43CD31BC1}"/>
                </a:ext>
              </a:extLst>
            </p:cNvPr>
            <p:cNvSpPr/>
            <p:nvPr/>
          </p:nvSpPr>
          <p:spPr>
            <a:xfrm>
              <a:off x="7319972" y="4352880"/>
              <a:ext cx="125964" cy="189448"/>
            </a:xfrm>
            <a:custGeom>
              <a:avLst/>
              <a:gdLst>
                <a:gd name="connsiteX0" fmla="*/ 11744 w 125964"/>
                <a:gd name="connsiteY0" fmla="*/ 182099 h 189448"/>
                <a:gd name="connsiteX1" fmla="*/ 11744 w 125964"/>
                <a:gd name="connsiteY1" fmla="*/ 159592 h 189448"/>
                <a:gd name="connsiteX2" fmla="*/ 30579 w 125964"/>
                <a:gd name="connsiteY2" fmla="*/ 166319 h 189448"/>
                <a:gd name="connsiteX3" fmla="*/ 49292 w 125964"/>
                <a:gd name="connsiteY3" fmla="*/ 168645 h 189448"/>
                <a:gd name="connsiteX4" fmla="*/ 86591 w 125964"/>
                <a:gd name="connsiteY4" fmla="*/ 152257 h 189448"/>
                <a:gd name="connsiteX5" fmla="*/ 101390 w 125964"/>
                <a:gd name="connsiteY5" fmla="*/ 102235 h 189448"/>
                <a:gd name="connsiteX6" fmla="*/ 83414 w 125964"/>
                <a:gd name="connsiteY6" fmla="*/ 118380 h 189448"/>
                <a:gd name="connsiteX7" fmla="*/ 59318 w 125964"/>
                <a:gd name="connsiteY7" fmla="*/ 124004 h 189448"/>
                <a:gd name="connsiteX8" fmla="*/ 15901 w 125964"/>
                <a:gd name="connsiteY8" fmla="*/ 107494 h 189448"/>
                <a:gd name="connsiteX9" fmla="*/ 0 w 125964"/>
                <a:gd name="connsiteY9" fmla="*/ 62124 h 189448"/>
                <a:gd name="connsiteX10" fmla="*/ 16631 w 125964"/>
                <a:gd name="connsiteY10" fmla="*/ 16996 h 189448"/>
                <a:gd name="connsiteX11" fmla="*/ 60907 w 125964"/>
                <a:gd name="connsiteY11" fmla="*/ 0 h 189448"/>
                <a:gd name="connsiteX12" fmla="*/ 109212 w 125964"/>
                <a:gd name="connsiteY12" fmla="*/ 24339 h 189448"/>
                <a:gd name="connsiteX13" fmla="*/ 125965 w 125964"/>
                <a:gd name="connsiteY13" fmla="*/ 94785 h 189448"/>
                <a:gd name="connsiteX14" fmla="*/ 105419 w 125964"/>
                <a:gd name="connsiteY14" fmla="*/ 163764 h 189448"/>
                <a:gd name="connsiteX15" fmla="*/ 50387 w 125964"/>
                <a:gd name="connsiteY15" fmla="*/ 189448 h 189448"/>
                <a:gd name="connsiteX16" fmla="*/ 31552 w 125964"/>
                <a:gd name="connsiteY16" fmla="*/ 187616 h 189448"/>
                <a:gd name="connsiteX17" fmla="*/ 11744 w 125964"/>
                <a:gd name="connsiteY17" fmla="*/ 182099 h 189448"/>
                <a:gd name="connsiteX18" fmla="*/ 60907 w 125964"/>
                <a:gd name="connsiteY18" fmla="*/ 104682 h 189448"/>
                <a:gd name="connsiteX19" fmla="*/ 87199 w 125964"/>
                <a:gd name="connsiteY19" fmla="*/ 93311 h 189448"/>
                <a:gd name="connsiteX20" fmla="*/ 96982 w 125964"/>
                <a:gd name="connsiteY20" fmla="*/ 62124 h 189448"/>
                <a:gd name="connsiteX21" fmla="*/ 87199 w 125964"/>
                <a:gd name="connsiteY21" fmla="*/ 31058 h 189448"/>
                <a:gd name="connsiteX22" fmla="*/ 60907 w 125964"/>
                <a:gd name="connsiteY22" fmla="*/ 19565 h 189448"/>
                <a:gd name="connsiteX23" fmla="*/ 34493 w 125964"/>
                <a:gd name="connsiteY23" fmla="*/ 31058 h 189448"/>
                <a:gd name="connsiteX24" fmla="*/ 24832 w 125964"/>
                <a:gd name="connsiteY24" fmla="*/ 62124 h 189448"/>
                <a:gd name="connsiteX25" fmla="*/ 34493 w 125964"/>
                <a:gd name="connsiteY25" fmla="*/ 93311 h 189448"/>
                <a:gd name="connsiteX26" fmla="*/ 60907 w 125964"/>
                <a:gd name="connsiteY26" fmla="*/ 104682 h 189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5964" h="189448">
                  <a:moveTo>
                    <a:pt x="11744" y="182099"/>
                  </a:moveTo>
                  <a:lnTo>
                    <a:pt x="11744" y="159592"/>
                  </a:lnTo>
                  <a:cubicBezTo>
                    <a:pt x="17941" y="162526"/>
                    <a:pt x="24217" y="164773"/>
                    <a:pt x="30579" y="166319"/>
                  </a:cubicBezTo>
                  <a:cubicBezTo>
                    <a:pt x="36941" y="167865"/>
                    <a:pt x="43174" y="168645"/>
                    <a:pt x="49292" y="168645"/>
                  </a:cubicBezTo>
                  <a:cubicBezTo>
                    <a:pt x="65602" y="168645"/>
                    <a:pt x="78032" y="163185"/>
                    <a:pt x="86591" y="152257"/>
                  </a:cubicBezTo>
                  <a:cubicBezTo>
                    <a:pt x="95236" y="141251"/>
                    <a:pt x="100166" y="124577"/>
                    <a:pt x="101390" y="102235"/>
                  </a:cubicBezTo>
                  <a:cubicBezTo>
                    <a:pt x="96660" y="109248"/>
                    <a:pt x="90670" y="114629"/>
                    <a:pt x="83414" y="118380"/>
                  </a:cubicBezTo>
                  <a:cubicBezTo>
                    <a:pt x="76157" y="122129"/>
                    <a:pt x="68128" y="124004"/>
                    <a:pt x="59318" y="124004"/>
                  </a:cubicBezTo>
                  <a:cubicBezTo>
                    <a:pt x="41056" y="124004"/>
                    <a:pt x="26586" y="118501"/>
                    <a:pt x="15901" y="107494"/>
                  </a:cubicBezTo>
                  <a:cubicBezTo>
                    <a:pt x="5303" y="96410"/>
                    <a:pt x="0" y="81281"/>
                    <a:pt x="0" y="62124"/>
                  </a:cubicBezTo>
                  <a:cubicBezTo>
                    <a:pt x="0" y="43374"/>
                    <a:pt x="5546" y="28332"/>
                    <a:pt x="16631" y="16996"/>
                  </a:cubicBezTo>
                  <a:cubicBezTo>
                    <a:pt x="27716" y="5661"/>
                    <a:pt x="42480" y="0"/>
                    <a:pt x="60907" y="0"/>
                  </a:cubicBezTo>
                  <a:cubicBezTo>
                    <a:pt x="82025" y="0"/>
                    <a:pt x="98127" y="8115"/>
                    <a:pt x="109212" y="24339"/>
                  </a:cubicBezTo>
                  <a:cubicBezTo>
                    <a:pt x="120383" y="40483"/>
                    <a:pt x="125965" y="63963"/>
                    <a:pt x="125965" y="94785"/>
                  </a:cubicBezTo>
                  <a:cubicBezTo>
                    <a:pt x="125965" y="123568"/>
                    <a:pt x="119116" y="146561"/>
                    <a:pt x="105419" y="163764"/>
                  </a:cubicBezTo>
                  <a:cubicBezTo>
                    <a:pt x="91801" y="180889"/>
                    <a:pt x="73459" y="189448"/>
                    <a:pt x="50387" y="189448"/>
                  </a:cubicBezTo>
                  <a:cubicBezTo>
                    <a:pt x="44190" y="189448"/>
                    <a:pt x="37914" y="188840"/>
                    <a:pt x="31552" y="187616"/>
                  </a:cubicBezTo>
                  <a:cubicBezTo>
                    <a:pt x="25190" y="186393"/>
                    <a:pt x="18592" y="184539"/>
                    <a:pt x="11744" y="182099"/>
                  </a:cubicBezTo>
                  <a:close/>
                  <a:moveTo>
                    <a:pt x="60907" y="104682"/>
                  </a:moveTo>
                  <a:cubicBezTo>
                    <a:pt x="71992" y="104682"/>
                    <a:pt x="80759" y="100889"/>
                    <a:pt x="87199" y="93311"/>
                  </a:cubicBezTo>
                  <a:cubicBezTo>
                    <a:pt x="93719" y="85725"/>
                    <a:pt x="96982" y="75334"/>
                    <a:pt x="96982" y="62124"/>
                  </a:cubicBezTo>
                  <a:cubicBezTo>
                    <a:pt x="96982" y="48999"/>
                    <a:pt x="93719" y="38644"/>
                    <a:pt x="87199" y="31058"/>
                  </a:cubicBezTo>
                  <a:cubicBezTo>
                    <a:pt x="80759" y="23394"/>
                    <a:pt x="71992" y="19565"/>
                    <a:pt x="60907" y="19565"/>
                  </a:cubicBezTo>
                  <a:cubicBezTo>
                    <a:pt x="49822" y="19565"/>
                    <a:pt x="41013" y="23401"/>
                    <a:pt x="34493" y="31058"/>
                  </a:cubicBezTo>
                  <a:cubicBezTo>
                    <a:pt x="28053" y="38644"/>
                    <a:pt x="24832" y="48999"/>
                    <a:pt x="24832" y="62124"/>
                  </a:cubicBezTo>
                  <a:cubicBezTo>
                    <a:pt x="24832" y="75334"/>
                    <a:pt x="28053" y="85725"/>
                    <a:pt x="34493" y="93311"/>
                  </a:cubicBezTo>
                  <a:cubicBezTo>
                    <a:pt x="41013" y="100889"/>
                    <a:pt x="49815" y="104682"/>
                    <a:pt x="60907" y="104682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7" name="Полилиния 86">
              <a:extLst>
                <a:ext uri="{FF2B5EF4-FFF2-40B4-BE49-F238E27FC236}">
                  <a16:creationId xmlns:a16="http://schemas.microsoft.com/office/drawing/2014/main" id="{AB3B866C-4B17-4F4D-B659-A0486F98C824}"/>
                </a:ext>
              </a:extLst>
            </p:cNvPr>
            <p:cNvSpPr/>
            <p:nvPr/>
          </p:nvSpPr>
          <p:spPr>
            <a:xfrm>
              <a:off x="7491193" y="4356172"/>
              <a:ext cx="108725" cy="182592"/>
            </a:xfrm>
            <a:custGeom>
              <a:avLst/>
              <a:gdLst>
                <a:gd name="connsiteX0" fmla="*/ 3542 w 108725"/>
                <a:gd name="connsiteY0" fmla="*/ 161803 h 182592"/>
                <a:gd name="connsiteX1" fmla="*/ 43904 w 108725"/>
                <a:gd name="connsiteY1" fmla="*/ 161803 h 182592"/>
                <a:gd name="connsiteX2" fmla="*/ 43904 w 108725"/>
                <a:gd name="connsiteY2" fmla="*/ 22507 h 182592"/>
                <a:gd name="connsiteX3" fmla="*/ 0 w 108725"/>
                <a:gd name="connsiteY3" fmla="*/ 31309 h 182592"/>
                <a:gd name="connsiteX4" fmla="*/ 0 w 108725"/>
                <a:gd name="connsiteY4" fmla="*/ 8802 h 182592"/>
                <a:gd name="connsiteX5" fmla="*/ 43660 w 108725"/>
                <a:gd name="connsiteY5" fmla="*/ 0 h 182592"/>
                <a:gd name="connsiteX6" fmla="*/ 68364 w 108725"/>
                <a:gd name="connsiteY6" fmla="*/ 0 h 182592"/>
                <a:gd name="connsiteX7" fmla="*/ 68364 w 108725"/>
                <a:gd name="connsiteY7" fmla="*/ 161803 h 182592"/>
                <a:gd name="connsiteX8" fmla="*/ 108725 w 108725"/>
                <a:gd name="connsiteY8" fmla="*/ 161803 h 182592"/>
                <a:gd name="connsiteX9" fmla="*/ 108725 w 108725"/>
                <a:gd name="connsiteY9" fmla="*/ 182593 h 182592"/>
                <a:gd name="connsiteX10" fmla="*/ 3549 w 108725"/>
                <a:gd name="connsiteY10" fmla="*/ 182593 h 182592"/>
                <a:gd name="connsiteX11" fmla="*/ 3549 w 108725"/>
                <a:gd name="connsiteY11" fmla="*/ 161803 h 1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725" h="182592">
                  <a:moveTo>
                    <a:pt x="3542" y="161803"/>
                  </a:moveTo>
                  <a:lnTo>
                    <a:pt x="43904" y="161803"/>
                  </a:lnTo>
                  <a:lnTo>
                    <a:pt x="43904" y="22507"/>
                  </a:lnTo>
                  <a:lnTo>
                    <a:pt x="0" y="31309"/>
                  </a:lnTo>
                  <a:lnTo>
                    <a:pt x="0" y="8802"/>
                  </a:lnTo>
                  <a:lnTo>
                    <a:pt x="43660" y="0"/>
                  </a:lnTo>
                  <a:lnTo>
                    <a:pt x="68364" y="0"/>
                  </a:lnTo>
                  <a:lnTo>
                    <a:pt x="68364" y="161803"/>
                  </a:lnTo>
                  <a:lnTo>
                    <a:pt x="108725" y="161803"/>
                  </a:lnTo>
                  <a:lnTo>
                    <a:pt x="108725" y="182593"/>
                  </a:lnTo>
                  <a:lnTo>
                    <a:pt x="3549" y="182593"/>
                  </a:lnTo>
                  <a:lnTo>
                    <a:pt x="3549" y="161803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88" name="Рисунок 62">
            <a:extLst>
              <a:ext uri="{FF2B5EF4-FFF2-40B4-BE49-F238E27FC236}">
                <a16:creationId xmlns:a16="http://schemas.microsoft.com/office/drawing/2014/main" id="{2DBF5726-B798-F841-8EA4-60B2F3476137}"/>
              </a:ext>
            </a:extLst>
          </p:cNvPr>
          <p:cNvGrpSpPr/>
          <p:nvPr/>
        </p:nvGrpSpPr>
        <p:grpSpPr>
          <a:xfrm>
            <a:off x="7843855" y="4372314"/>
            <a:ext cx="504524" cy="479470"/>
            <a:chOff x="4694678" y="3740810"/>
            <a:chExt cx="504524" cy="479470"/>
          </a:xfrm>
          <a:solidFill>
            <a:schemeClr val="bg1">
              <a:lumMod val="95000"/>
              <a:alpha val="3000"/>
            </a:schemeClr>
          </a:solidFill>
        </p:grpSpPr>
        <p:sp>
          <p:nvSpPr>
            <p:cNvPr id="89" name="Полилиния 88">
              <a:extLst>
                <a:ext uri="{FF2B5EF4-FFF2-40B4-BE49-F238E27FC236}">
                  <a16:creationId xmlns:a16="http://schemas.microsoft.com/office/drawing/2014/main" id="{92E45CA0-2D17-2742-A73E-A2EB60195A94}"/>
                </a:ext>
              </a:extLst>
            </p:cNvPr>
            <p:cNvSpPr/>
            <p:nvPr/>
          </p:nvSpPr>
          <p:spPr>
            <a:xfrm>
              <a:off x="4694685" y="3900038"/>
              <a:ext cx="145079" cy="68879"/>
            </a:xfrm>
            <a:custGeom>
              <a:avLst/>
              <a:gdLst>
                <a:gd name="connsiteX0" fmla="*/ 0 w 145079"/>
                <a:gd name="connsiteY0" fmla="*/ 0 h 68879"/>
                <a:gd name="connsiteX1" fmla="*/ 0 w 145079"/>
                <a:gd name="connsiteY1" fmla="*/ 68879 h 68879"/>
                <a:gd name="connsiteX2" fmla="*/ 145079 w 145079"/>
                <a:gd name="connsiteY2" fmla="*/ 68879 h 68879"/>
                <a:gd name="connsiteX3" fmla="*/ 145079 w 145079"/>
                <a:gd name="connsiteY3" fmla="*/ 0 h 68879"/>
                <a:gd name="connsiteX4" fmla="*/ 0 w 145079"/>
                <a:gd name="connsiteY4" fmla="*/ 0 h 6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079" h="68879">
                  <a:moveTo>
                    <a:pt x="0" y="0"/>
                  </a:moveTo>
                  <a:lnTo>
                    <a:pt x="0" y="68879"/>
                  </a:lnTo>
                  <a:lnTo>
                    <a:pt x="145079" y="68879"/>
                  </a:lnTo>
                  <a:lnTo>
                    <a:pt x="145079" y="0"/>
                  </a:lnTo>
                  <a:cubicBezTo>
                    <a:pt x="145079" y="0"/>
                    <a:pt x="0" y="0"/>
                    <a:pt x="0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0" name="Полилиния 89">
              <a:extLst>
                <a:ext uri="{FF2B5EF4-FFF2-40B4-BE49-F238E27FC236}">
                  <a16:creationId xmlns:a16="http://schemas.microsoft.com/office/drawing/2014/main" id="{8625C4A1-02C0-1A43-968F-D525C4CD65BB}"/>
                </a:ext>
              </a:extLst>
            </p:cNvPr>
            <p:cNvSpPr/>
            <p:nvPr/>
          </p:nvSpPr>
          <p:spPr>
            <a:xfrm>
              <a:off x="4863022" y="3900038"/>
              <a:ext cx="167950" cy="68879"/>
            </a:xfrm>
            <a:custGeom>
              <a:avLst/>
              <a:gdLst>
                <a:gd name="connsiteX0" fmla="*/ 0 w 167950"/>
                <a:gd name="connsiteY0" fmla="*/ 0 h 68879"/>
                <a:gd name="connsiteX1" fmla="*/ 0 w 167950"/>
                <a:gd name="connsiteY1" fmla="*/ 68879 h 68879"/>
                <a:gd name="connsiteX2" fmla="*/ 167951 w 167950"/>
                <a:gd name="connsiteY2" fmla="*/ 68879 h 68879"/>
                <a:gd name="connsiteX3" fmla="*/ 167951 w 167950"/>
                <a:gd name="connsiteY3" fmla="*/ 0 h 68879"/>
                <a:gd name="connsiteX4" fmla="*/ 0 w 167950"/>
                <a:gd name="connsiteY4" fmla="*/ 0 h 6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950" h="68879">
                  <a:moveTo>
                    <a:pt x="0" y="0"/>
                  </a:moveTo>
                  <a:lnTo>
                    <a:pt x="0" y="68879"/>
                  </a:lnTo>
                  <a:lnTo>
                    <a:pt x="167951" y="68879"/>
                  </a:lnTo>
                  <a:lnTo>
                    <a:pt x="16795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1" name="Полилиния 90">
              <a:extLst>
                <a:ext uri="{FF2B5EF4-FFF2-40B4-BE49-F238E27FC236}">
                  <a16:creationId xmlns:a16="http://schemas.microsoft.com/office/drawing/2014/main" id="{593FEEF4-7E40-DD47-9262-7BEF2748339A}"/>
                </a:ext>
              </a:extLst>
            </p:cNvPr>
            <p:cNvSpPr/>
            <p:nvPr/>
          </p:nvSpPr>
          <p:spPr>
            <a:xfrm>
              <a:off x="5054230" y="3900038"/>
              <a:ext cx="144971" cy="68879"/>
            </a:xfrm>
            <a:custGeom>
              <a:avLst/>
              <a:gdLst>
                <a:gd name="connsiteX0" fmla="*/ 0 w 144971"/>
                <a:gd name="connsiteY0" fmla="*/ 0 h 68879"/>
                <a:gd name="connsiteX1" fmla="*/ 0 w 144971"/>
                <a:gd name="connsiteY1" fmla="*/ 68879 h 68879"/>
                <a:gd name="connsiteX2" fmla="*/ 144972 w 144971"/>
                <a:gd name="connsiteY2" fmla="*/ 68879 h 68879"/>
                <a:gd name="connsiteX3" fmla="*/ 144972 w 144971"/>
                <a:gd name="connsiteY3" fmla="*/ 0 h 68879"/>
                <a:gd name="connsiteX4" fmla="*/ 0 w 144971"/>
                <a:gd name="connsiteY4" fmla="*/ 0 h 6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71" h="68879">
                  <a:moveTo>
                    <a:pt x="0" y="0"/>
                  </a:moveTo>
                  <a:lnTo>
                    <a:pt x="0" y="68879"/>
                  </a:lnTo>
                  <a:lnTo>
                    <a:pt x="144972" y="68879"/>
                  </a:lnTo>
                  <a:lnTo>
                    <a:pt x="144972" y="0"/>
                  </a:lnTo>
                  <a:cubicBezTo>
                    <a:pt x="1449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2" name="Полилиния 91">
              <a:extLst>
                <a:ext uri="{FF2B5EF4-FFF2-40B4-BE49-F238E27FC236}">
                  <a16:creationId xmlns:a16="http://schemas.microsoft.com/office/drawing/2014/main" id="{F8EE6F1E-E51A-4549-A7E1-A2FDB8DDCB6C}"/>
                </a:ext>
              </a:extLst>
            </p:cNvPr>
            <p:cNvSpPr/>
            <p:nvPr/>
          </p:nvSpPr>
          <p:spPr>
            <a:xfrm>
              <a:off x="4694685" y="3992175"/>
              <a:ext cx="145079" cy="68879"/>
            </a:xfrm>
            <a:custGeom>
              <a:avLst/>
              <a:gdLst>
                <a:gd name="connsiteX0" fmla="*/ 0 w 145079"/>
                <a:gd name="connsiteY0" fmla="*/ 0 h 68879"/>
                <a:gd name="connsiteX1" fmla="*/ 0 w 145079"/>
                <a:gd name="connsiteY1" fmla="*/ 68879 h 68879"/>
                <a:gd name="connsiteX2" fmla="*/ 145079 w 145079"/>
                <a:gd name="connsiteY2" fmla="*/ 68879 h 68879"/>
                <a:gd name="connsiteX3" fmla="*/ 145079 w 145079"/>
                <a:gd name="connsiteY3" fmla="*/ 0 h 68879"/>
                <a:gd name="connsiteX4" fmla="*/ 0 w 145079"/>
                <a:gd name="connsiteY4" fmla="*/ 0 h 6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079" h="68879">
                  <a:moveTo>
                    <a:pt x="0" y="0"/>
                  </a:moveTo>
                  <a:lnTo>
                    <a:pt x="0" y="68879"/>
                  </a:lnTo>
                  <a:lnTo>
                    <a:pt x="145079" y="68879"/>
                  </a:lnTo>
                  <a:lnTo>
                    <a:pt x="145079" y="0"/>
                  </a:lnTo>
                  <a:cubicBezTo>
                    <a:pt x="145079" y="0"/>
                    <a:pt x="0" y="0"/>
                    <a:pt x="0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3" name="Полилиния 92">
              <a:extLst>
                <a:ext uri="{FF2B5EF4-FFF2-40B4-BE49-F238E27FC236}">
                  <a16:creationId xmlns:a16="http://schemas.microsoft.com/office/drawing/2014/main" id="{A2535761-4625-B741-A2D0-8A2C86BDF2E4}"/>
                </a:ext>
              </a:extLst>
            </p:cNvPr>
            <p:cNvSpPr/>
            <p:nvPr/>
          </p:nvSpPr>
          <p:spPr>
            <a:xfrm>
              <a:off x="4863022" y="3992175"/>
              <a:ext cx="167950" cy="68879"/>
            </a:xfrm>
            <a:custGeom>
              <a:avLst/>
              <a:gdLst>
                <a:gd name="connsiteX0" fmla="*/ 0 w 167950"/>
                <a:gd name="connsiteY0" fmla="*/ 0 h 68879"/>
                <a:gd name="connsiteX1" fmla="*/ 0 w 167950"/>
                <a:gd name="connsiteY1" fmla="*/ 68879 h 68879"/>
                <a:gd name="connsiteX2" fmla="*/ 167951 w 167950"/>
                <a:gd name="connsiteY2" fmla="*/ 68879 h 68879"/>
                <a:gd name="connsiteX3" fmla="*/ 167951 w 167950"/>
                <a:gd name="connsiteY3" fmla="*/ 0 h 68879"/>
                <a:gd name="connsiteX4" fmla="*/ 0 w 167950"/>
                <a:gd name="connsiteY4" fmla="*/ 0 h 6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950" h="68879">
                  <a:moveTo>
                    <a:pt x="0" y="0"/>
                  </a:moveTo>
                  <a:lnTo>
                    <a:pt x="0" y="68879"/>
                  </a:lnTo>
                  <a:lnTo>
                    <a:pt x="167951" y="68879"/>
                  </a:lnTo>
                  <a:lnTo>
                    <a:pt x="16795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4" name="Полилиния 93">
              <a:extLst>
                <a:ext uri="{FF2B5EF4-FFF2-40B4-BE49-F238E27FC236}">
                  <a16:creationId xmlns:a16="http://schemas.microsoft.com/office/drawing/2014/main" id="{F9F2028D-AD5D-4845-B63D-51F46AFE346F}"/>
                </a:ext>
              </a:extLst>
            </p:cNvPr>
            <p:cNvSpPr/>
            <p:nvPr/>
          </p:nvSpPr>
          <p:spPr>
            <a:xfrm>
              <a:off x="5054230" y="3992175"/>
              <a:ext cx="144971" cy="68879"/>
            </a:xfrm>
            <a:custGeom>
              <a:avLst/>
              <a:gdLst>
                <a:gd name="connsiteX0" fmla="*/ 0 w 144971"/>
                <a:gd name="connsiteY0" fmla="*/ 0 h 68879"/>
                <a:gd name="connsiteX1" fmla="*/ 0 w 144971"/>
                <a:gd name="connsiteY1" fmla="*/ 68879 h 68879"/>
                <a:gd name="connsiteX2" fmla="*/ 144972 w 144971"/>
                <a:gd name="connsiteY2" fmla="*/ 68879 h 68879"/>
                <a:gd name="connsiteX3" fmla="*/ 144972 w 144971"/>
                <a:gd name="connsiteY3" fmla="*/ 0 h 68879"/>
                <a:gd name="connsiteX4" fmla="*/ 0 w 144971"/>
                <a:gd name="connsiteY4" fmla="*/ 0 h 6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71" h="68879">
                  <a:moveTo>
                    <a:pt x="0" y="0"/>
                  </a:moveTo>
                  <a:lnTo>
                    <a:pt x="0" y="68879"/>
                  </a:lnTo>
                  <a:lnTo>
                    <a:pt x="144972" y="68879"/>
                  </a:lnTo>
                  <a:lnTo>
                    <a:pt x="144972" y="0"/>
                  </a:lnTo>
                  <a:cubicBezTo>
                    <a:pt x="1449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5" name="Полилиния 94">
              <a:extLst>
                <a:ext uri="{FF2B5EF4-FFF2-40B4-BE49-F238E27FC236}">
                  <a16:creationId xmlns:a16="http://schemas.microsoft.com/office/drawing/2014/main" id="{D6B03DBD-F174-EC4D-8216-DD5B6592A25E}"/>
                </a:ext>
              </a:extLst>
            </p:cNvPr>
            <p:cNvSpPr/>
            <p:nvPr/>
          </p:nvSpPr>
          <p:spPr>
            <a:xfrm>
              <a:off x="4694678" y="3740810"/>
              <a:ext cx="242798" cy="135969"/>
            </a:xfrm>
            <a:custGeom>
              <a:avLst/>
              <a:gdLst>
                <a:gd name="connsiteX0" fmla="*/ 85861 w 242798"/>
                <a:gd name="connsiteY0" fmla="*/ 0 h 135969"/>
                <a:gd name="connsiteX1" fmla="*/ 0 w 242798"/>
                <a:gd name="connsiteY1" fmla="*/ 86004 h 135969"/>
                <a:gd name="connsiteX2" fmla="*/ 0 w 242798"/>
                <a:gd name="connsiteY2" fmla="*/ 135969 h 135969"/>
                <a:gd name="connsiteX3" fmla="*/ 242798 w 242798"/>
                <a:gd name="connsiteY3" fmla="*/ 135969 h 135969"/>
                <a:gd name="connsiteX4" fmla="*/ 137522 w 242798"/>
                <a:gd name="connsiteY4" fmla="*/ 0 h 135969"/>
                <a:gd name="connsiteX5" fmla="*/ 85861 w 242798"/>
                <a:gd name="connsiteY5" fmla="*/ 0 h 13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798" h="135969">
                  <a:moveTo>
                    <a:pt x="85861" y="0"/>
                  </a:moveTo>
                  <a:cubicBezTo>
                    <a:pt x="38300" y="0"/>
                    <a:pt x="0" y="38351"/>
                    <a:pt x="0" y="86004"/>
                  </a:cubicBezTo>
                  <a:lnTo>
                    <a:pt x="0" y="135969"/>
                  </a:lnTo>
                  <a:lnTo>
                    <a:pt x="242798" y="135969"/>
                  </a:lnTo>
                  <a:lnTo>
                    <a:pt x="137522" y="0"/>
                  </a:lnTo>
                  <a:lnTo>
                    <a:pt x="85861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6" name="Полилиния 95">
              <a:extLst>
                <a:ext uri="{FF2B5EF4-FFF2-40B4-BE49-F238E27FC236}">
                  <a16:creationId xmlns:a16="http://schemas.microsoft.com/office/drawing/2014/main" id="{BA214855-D0D8-6243-8E97-7A18C564922E}"/>
                </a:ext>
              </a:extLst>
            </p:cNvPr>
            <p:cNvSpPr/>
            <p:nvPr/>
          </p:nvSpPr>
          <p:spPr>
            <a:xfrm>
              <a:off x="4962244" y="3740810"/>
              <a:ext cx="236951" cy="135969"/>
            </a:xfrm>
            <a:custGeom>
              <a:avLst/>
              <a:gdLst>
                <a:gd name="connsiteX0" fmla="*/ 102478 w 236951"/>
                <a:gd name="connsiteY0" fmla="*/ 0 h 135969"/>
                <a:gd name="connsiteX1" fmla="*/ 0 w 236951"/>
                <a:gd name="connsiteY1" fmla="*/ 135969 h 135969"/>
                <a:gd name="connsiteX2" fmla="*/ 236951 w 236951"/>
                <a:gd name="connsiteY2" fmla="*/ 135969 h 135969"/>
                <a:gd name="connsiteX3" fmla="*/ 236951 w 236951"/>
                <a:gd name="connsiteY3" fmla="*/ 86004 h 135969"/>
                <a:gd name="connsiteX4" fmla="*/ 151090 w 236951"/>
                <a:gd name="connsiteY4" fmla="*/ 0 h 135969"/>
                <a:gd name="connsiteX5" fmla="*/ 102478 w 236951"/>
                <a:gd name="connsiteY5" fmla="*/ 0 h 13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951" h="135969">
                  <a:moveTo>
                    <a:pt x="102478" y="0"/>
                  </a:moveTo>
                  <a:lnTo>
                    <a:pt x="0" y="135969"/>
                  </a:lnTo>
                  <a:lnTo>
                    <a:pt x="236951" y="135969"/>
                  </a:lnTo>
                  <a:lnTo>
                    <a:pt x="236951" y="86004"/>
                  </a:lnTo>
                  <a:cubicBezTo>
                    <a:pt x="236951" y="38358"/>
                    <a:pt x="198651" y="0"/>
                    <a:pt x="151090" y="0"/>
                  </a:cubicBezTo>
                  <a:lnTo>
                    <a:pt x="102478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7" name="Полилиния 96">
              <a:extLst>
                <a:ext uri="{FF2B5EF4-FFF2-40B4-BE49-F238E27FC236}">
                  <a16:creationId xmlns:a16="http://schemas.microsoft.com/office/drawing/2014/main" id="{AC205629-3CAF-D24C-BE30-E46A24619B0E}"/>
                </a:ext>
              </a:extLst>
            </p:cNvPr>
            <p:cNvSpPr/>
            <p:nvPr/>
          </p:nvSpPr>
          <p:spPr>
            <a:xfrm>
              <a:off x="4859837" y="3740810"/>
              <a:ext cx="177203" cy="118078"/>
            </a:xfrm>
            <a:custGeom>
              <a:avLst/>
              <a:gdLst>
                <a:gd name="connsiteX0" fmla="*/ 0 w 177203"/>
                <a:gd name="connsiteY0" fmla="*/ 0 h 118078"/>
                <a:gd name="connsiteX1" fmla="*/ 88895 w 177203"/>
                <a:gd name="connsiteY1" fmla="*/ 118079 h 118078"/>
                <a:gd name="connsiteX2" fmla="*/ 177204 w 177203"/>
                <a:gd name="connsiteY2" fmla="*/ 93 h 118078"/>
                <a:gd name="connsiteX3" fmla="*/ 0 w 177203"/>
                <a:gd name="connsiteY3" fmla="*/ 0 h 11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203" h="118078">
                  <a:moveTo>
                    <a:pt x="0" y="0"/>
                  </a:moveTo>
                  <a:lnTo>
                    <a:pt x="88895" y="118079"/>
                  </a:lnTo>
                  <a:lnTo>
                    <a:pt x="177204" y="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8" name="Полилиния 97">
              <a:extLst>
                <a:ext uri="{FF2B5EF4-FFF2-40B4-BE49-F238E27FC236}">
                  <a16:creationId xmlns:a16="http://schemas.microsoft.com/office/drawing/2014/main" id="{9635E1A8-BED6-B14B-9EE2-8D21A8E7AAAC}"/>
                </a:ext>
              </a:extLst>
            </p:cNvPr>
            <p:cNvSpPr/>
            <p:nvPr/>
          </p:nvSpPr>
          <p:spPr>
            <a:xfrm>
              <a:off x="4694678" y="4084312"/>
              <a:ext cx="242798" cy="135969"/>
            </a:xfrm>
            <a:custGeom>
              <a:avLst/>
              <a:gdLst>
                <a:gd name="connsiteX0" fmla="*/ 85861 w 242798"/>
                <a:gd name="connsiteY0" fmla="*/ 135969 h 135969"/>
                <a:gd name="connsiteX1" fmla="*/ 0 w 242798"/>
                <a:gd name="connsiteY1" fmla="*/ 49965 h 135969"/>
                <a:gd name="connsiteX2" fmla="*/ 0 w 242798"/>
                <a:gd name="connsiteY2" fmla="*/ 0 h 135969"/>
                <a:gd name="connsiteX3" fmla="*/ 242798 w 242798"/>
                <a:gd name="connsiteY3" fmla="*/ 0 h 135969"/>
                <a:gd name="connsiteX4" fmla="*/ 137522 w 242798"/>
                <a:gd name="connsiteY4" fmla="*/ 135969 h 135969"/>
                <a:gd name="connsiteX5" fmla="*/ 85861 w 242798"/>
                <a:gd name="connsiteY5" fmla="*/ 135969 h 13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798" h="135969">
                  <a:moveTo>
                    <a:pt x="85861" y="135969"/>
                  </a:moveTo>
                  <a:cubicBezTo>
                    <a:pt x="38300" y="135969"/>
                    <a:pt x="0" y="97619"/>
                    <a:pt x="0" y="49965"/>
                  </a:cubicBezTo>
                  <a:lnTo>
                    <a:pt x="0" y="0"/>
                  </a:lnTo>
                  <a:lnTo>
                    <a:pt x="242798" y="0"/>
                  </a:lnTo>
                  <a:lnTo>
                    <a:pt x="137522" y="135969"/>
                  </a:lnTo>
                  <a:lnTo>
                    <a:pt x="85861" y="135969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9" name="Полилиния 98">
              <a:extLst>
                <a:ext uri="{FF2B5EF4-FFF2-40B4-BE49-F238E27FC236}">
                  <a16:creationId xmlns:a16="http://schemas.microsoft.com/office/drawing/2014/main" id="{DE500C8A-1512-E241-AC22-111F0C189B65}"/>
                </a:ext>
              </a:extLst>
            </p:cNvPr>
            <p:cNvSpPr/>
            <p:nvPr/>
          </p:nvSpPr>
          <p:spPr>
            <a:xfrm>
              <a:off x="4962244" y="4084312"/>
              <a:ext cx="236951" cy="135969"/>
            </a:xfrm>
            <a:custGeom>
              <a:avLst/>
              <a:gdLst>
                <a:gd name="connsiteX0" fmla="*/ 102478 w 236951"/>
                <a:gd name="connsiteY0" fmla="*/ 135969 h 135969"/>
                <a:gd name="connsiteX1" fmla="*/ 0 w 236951"/>
                <a:gd name="connsiteY1" fmla="*/ 0 h 135969"/>
                <a:gd name="connsiteX2" fmla="*/ 236951 w 236951"/>
                <a:gd name="connsiteY2" fmla="*/ 0 h 135969"/>
                <a:gd name="connsiteX3" fmla="*/ 236951 w 236951"/>
                <a:gd name="connsiteY3" fmla="*/ 49965 h 135969"/>
                <a:gd name="connsiteX4" fmla="*/ 151090 w 236951"/>
                <a:gd name="connsiteY4" fmla="*/ 135969 h 135969"/>
                <a:gd name="connsiteX5" fmla="*/ 102478 w 236951"/>
                <a:gd name="connsiteY5" fmla="*/ 135969 h 13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951" h="135969">
                  <a:moveTo>
                    <a:pt x="102478" y="135969"/>
                  </a:moveTo>
                  <a:lnTo>
                    <a:pt x="0" y="0"/>
                  </a:lnTo>
                  <a:lnTo>
                    <a:pt x="236951" y="0"/>
                  </a:lnTo>
                  <a:lnTo>
                    <a:pt x="236951" y="49965"/>
                  </a:lnTo>
                  <a:cubicBezTo>
                    <a:pt x="236951" y="97612"/>
                    <a:pt x="198651" y="135969"/>
                    <a:pt x="151090" y="135969"/>
                  </a:cubicBezTo>
                  <a:lnTo>
                    <a:pt x="102478" y="135969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0" name="Полилиния 99">
              <a:extLst>
                <a:ext uri="{FF2B5EF4-FFF2-40B4-BE49-F238E27FC236}">
                  <a16:creationId xmlns:a16="http://schemas.microsoft.com/office/drawing/2014/main" id="{F6EC87A9-5381-1644-A5DA-6C5D829B978B}"/>
                </a:ext>
              </a:extLst>
            </p:cNvPr>
            <p:cNvSpPr/>
            <p:nvPr/>
          </p:nvSpPr>
          <p:spPr>
            <a:xfrm>
              <a:off x="4859680" y="4102202"/>
              <a:ext cx="177361" cy="117985"/>
            </a:xfrm>
            <a:custGeom>
              <a:avLst/>
              <a:gdLst>
                <a:gd name="connsiteX0" fmla="*/ 0 w 177361"/>
                <a:gd name="connsiteY0" fmla="*/ 117764 h 117985"/>
                <a:gd name="connsiteX1" fmla="*/ 89053 w 177361"/>
                <a:gd name="connsiteY1" fmla="*/ 0 h 117985"/>
                <a:gd name="connsiteX2" fmla="*/ 177361 w 177361"/>
                <a:gd name="connsiteY2" fmla="*/ 117986 h 117985"/>
                <a:gd name="connsiteX3" fmla="*/ 0 w 177361"/>
                <a:gd name="connsiteY3" fmla="*/ 117764 h 117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361" h="117985">
                  <a:moveTo>
                    <a:pt x="0" y="117764"/>
                  </a:moveTo>
                  <a:lnTo>
                    <a:pt x="89053" y="0"/>
                  </a:lnTo>
                  <a:lnTo>
                    <a:pt x="177361" y="117986"/>
                  </a:lnTo>
                  <a:lnTo>
                    <a:pt x="0" y="117764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01" name="Полилиния 100">
            <a:extLst>
              <a:ext uri="{FF2B5EF4-FFF2-40B4-BE49-F238E27FC236}">
                <a16:creationId xmlns:a16="http://schemas.microsoft.com/office/drawing/2014/main" id="{A42E6616-6E0D-CC49-BC72-844195F02EC3}"/>
              </a:ext>
            </a:extLst>
          </p:cNvPr>
          <p:cNvSpPr/>
          <p:nvPr/>
        </p:nvSpPr>
        <p:spPr>
          <a:xfrm>
            <a:off x="9919175" y="5241892"/>
            <a:ext cx="536720" cy="536720"/>
          </a:xfrm>
          <a:custGeom>
            <a:avLst/>
            <a:gdLst>
              <a:gd name="connsiteX0" fmla="*/ 536721 w 536720"/>
              <a:gd name="connsiteY0" fmla="*/ 268360 h 536720"/>
              <a:gd name="connsiteX1" fmla="*/ 268360 w 536720"/>
              <a:gd name="connsiteY1" fmla="*/ 536721 h 536720"/>
              <a:gd name="connsiteX2" fmla="*/ 268360 w 536720"/>
              <a:gd name="connsiteY2" fmla="*/ 536721 h 536720"/>
              <a:gd name="connsiteX3" fmla="*/ 0 w 536720"/>
              <a:gd name="connsiteY3" fmla="*/ 268360 h 536720"/>
              <a:gd name="connsiteX4" fmla="*/ 0 w 536720"/>
              <a:gd name="connsiteY4" fmla="*/ 268360 h 536720"/>
              <a:gd name="connsiteX5" fmla="*/ 268360 w 536720"/>
              <a:gd name="connsiteY5" fmla="*/ 0 h 536720"/>
              <a:gd name="connsiteX6" fmla="*/ 268360 w 536720"/>
              <a:gd name="connsiteY6" fmla="*/ 0 h 536720"/>
              <a:gd name="connsiteX7" fmla="*/ 536721 w 536720"/>
              <a:gd name="connsiteY7" fmla="*/ 268360 h 536720"/>
              <a:gd name="connsiteX8" fmla="*/ 536721 w 536720"/>
              <a:gd name="connsiteY8" fmla="*/ 268360 h 53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720" h="536720">
                <a:moveTo>
                  <a:pt x="536721" y="268360"/>
                </a:moveTo>
                <a:cubicBezTo>
                  <a:pt x="536721" y="416574"/>
                  <a:pt x="416574" y="536721"/>
                  <a:pt x="268360" y="536721"/>
                </a:cubicBezTo>
                <a:lnTo>
                  <a:pt x="268360" y="536721"/>
                </a:lnTo>
                <a:cubicBezTo>
                  <a:pt x="120147" y="536721"/>
                  <a:pt x="0" y="416574"/>
                  <a:pt x="0" y="268360"/>
                </a:cubicBezTo>
                <a:lnTo>
                  <a:pt x="0" y="268360"/>
                </a:lnTo>
                <a:cubicBezTo>
                  <a:pt x="0" y="120147"/>
                  <a:pt x="120147" y="0"/>
                  <a:pt x="268360" y="0"/>
                </a:cubicBezTo>
                <a:lnTo>
                  <a:pt x="268360" y="0"/>
                </a:lnTo>
                <a:cubicBezTo>
                  <a:pt x="416574" y="0"/>
                  <a:pt x="536721" y="120147"/>
                  <a:pt x="536721" y="268360"/>
                </a:cubicBezTo>
                <a:lnTo>
                  <a:pt x="536721" y="26836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02" name="Полилиния 101">
            <a:extLst>
              <a:ext uri="{FF2B5EF4-FFF2-40B4-BE49-F238E27FC236}">
                <a16:creationId xmlns:a16="http://schemas.microsoft.com/office/drawing/2014/main" id="{72653321-5C52-9341-9DB5-C4E03D96A16E}"/>
              </a:ext>
            </a:extLst>
          </p:cNvPr>
          <p:cNvSpPr/>
          <p:nvPr/>
        </p:nvSpPr>
        <p:spPr>
          <a:xfrm>
            <a:off x="10276094" y="5241892"/>
            <a:ext cx="536720" cy="536720"/>
          </a:xfrm>
          <a:custGeom>
            <a:avLst/>
            <a:gdLst>
              <a:gd name="connsiteX0" fmla="*/ 536721 w 536720"/>
              <a:gd name="connsiteY0" fmla="*/ 268360 h 536720"/>
              <a:gd name="connsiteX1" fmla="*/ 268360 w 536720"/>
              <a:gd name="connsiteY1" fmla="*/ 536721 h 536720"/>
              <a:gd name="connsiteX2" fmla="*/ 268360 w 536720"/>
              <a:gd name="connsiteY2" fmla="*/ 536721 h 536720"/>
              <a:gd name="connsiteX3" fmla="*/ 0 w 536720"/>
              <a:gd name="connsiteY3" fmla="*/ 268360 h 536720"/>
              <a:gd name="connsiteX4" fmla="*/ 0 w 536720"/>
              <a:gd name="connsiteY4" fmla="*/ 268360 h 536720"/>
              <a:gd name="connsiteX5" fmla="*/ 268360 w 536720"/>
              <a:gd name="connsiteY5" fmla="*/ 0 h 536720"/>
              <a:gd name="connsiteX6" fmla="*/ 268360 w 536720"/>
              <a:gd name="connsiteY6" fmla="*/ 0 h 536720"/>
              <a:gd name="connsiteX7" fmla="*/ 536721 w 536720"/>
              <a:gd name="connsiteY7" fmla="*/ 268360 h 536720"/>
              <a:gd name="connsiteX8" fmla="*/ 536721 w 536720"/>
              <a:gd name="connsiteY8" fmla="*/ 268360 h 53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720" h="536720">
                <a:moveTo>
                  <a:pt x="536721" y="268360"/>
                </a:moveTo>
                <a:cubicBezTo>
                  <a:pt x="536721" y="416574"/>
                  <a:pt x="416574" y="536721"/>
                  <a:pt x="268360" y="536721"/>
                </a:cubicBezTo>
                <a:lnTo>
                  <a:pt x="268360" y="536721"/>
                </a:lnTo>
                <a:cubicBezTo>
                  <a:pt x="120147" y="536721"/>
                  <a:pt x="0" y="416574"/>
                  <a:pt x="0" y="268360"/>
                </a:cubicBezTo>
                <a:lnTo>
                  <a:pt x="0" y="268360"/>
                </a:lnTo>
                <a:cubicBezTo>
                  <a:pt x="0" y="120147"/>
                  <a:pt x="120147" y="0"/>
                  <a:pt x="268360" y="0"/>
                </a:cubicBezTo>
                <a:lnTo>
                  <a:pt x="268360" y="0"/>
                </a:lnTo>
                <a:cubicBezTo>
                  <a:pt x="416574" y="0"/>
                  <a:pt x="536721" y="120147"/>
                  <a:pt x="536721" y="268360"/>
                </a:cubicBezTo>
                <a:lnTo>
                  <a:pt x="536721" y="26836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03" name="Рисунок 62">
            <a:extLst>
              <a:ext uri="{FF2B5EF4-FFF2-40B4-BE49-F238E27FC236}">
                <a16:creationId xmlns:a16="http://schemas.microsoft.com/office/drawing/2014/main" id="{09D1BE94-B316-1340-A11D-F62EF3A8B3BB}"/>
              </a:ext>
            </a:extLst>
          </p:cNvPr>
          <p:cNvGrpSpPr/>
          <p:nvPr/>
        </p:nvGrpSpPr>
        <p:grpSpPr>
          <a:xfrm>
            <a:off x="10202549" y="5324161"/>
            <a:ext cx="252974" cy="175328"/>
            <a:chOff x="7053372" y="4803489"/>
            <a:chExt cx="252974" cy="175328"/>
          </a:xfrm>
          <a:solidFill>
            <a:schemeClr val="bg1">
              <a:alpha val="7000"/>
            </a:schemeClr>
          </a:solidFill>
        </p:grpSpPr>
        <p:sp>
          <p:nvSpPr>
            <p:cNvPr id="104" name="Полилиния 103">
              <a:extLst>
                <a:ext uri="{FF2B5EF4-FFF2-40B4-BE49-F238E27FC236}">
                  <a16:creationId xmlns:a16="http://schemas.microsoft.com/office/drawing/2014/main" id="{8CC2DAF1-B843-D843-AC1C-0A52E5456644}"/>
                </a:ext>
              </a:extLst>
            </p:cNvPr>
            <p:cNvSpPr/>
            <p:nvPr/>
          </p:nvSpPr>
          <p:spPr>
            <a:xfrm>
              <a:off x="7053372" y="4803489"/>
              <a:ext cx="199338" cy="25046"/>
            </a:xfrm>
            <a:custGeom>
              <a:avLst/>
              <a:gdLst>
                <a:gd name="connsiteX0" fmla="*/ 0 w 199338"/>
                <a:gd name="connsiteY0" fmla="*/ 0 h 25046"/>
                <a:gd name="connsiteX1" fmla="*/ 0 w 199338"/>
                <a:gd name="connsiteY1" fmla="*/ 25047 h 25046"/>
                <a:gd name="connsiteX2" fmla="*/ 199338 w 199338"/>
                <a:gd name="connsiteY2" fmla="*/ 25047 h 25046"/>
                <a:gd name="connsiteX3" fmla="*/ 178277 w 199338"/>
                <a:gd name="connsiteY3" fmla="*/ 0 h 25046"/>
                <a:gd name="connsiteX4" fmla="*/ 0 w 199338"/>
                <a:gd name="connsiteY4" fmla="*/ 0 h 2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338" h="25046">
                  <a:moveTo>
                    <a:pt x="0" y="0"/>
                  </a:moveTo>
                  <a:lnTo>
                    <a:pt x="0" y="25047"/>
                  </a:lnTo>
                  <a:lnTo>
                    <a:pt x="199338" y="25047"/>
                  </a:lnTo>
                  <a:cubicBezTo>
                    <a:pt x="192833" y="16280"/>
                    <a:pt x="185799" y="7915"/>
                    <a:pt x="1782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5" name="Полилиния 104">
              <a:extLst>
                <a:ext uri="{FF2B5EF4-FFF2-40B4-BE49-F238E27FC236}">
                  <a16:creationId xmlns:a16="http://schemas.microsoft.com/office/drawing/2014/main" id="{63225FFF-E53C-5A4F-81F8-FA1739435EA5}"/>
                </a:ext>
              </a:extLst>
            </p:cNvPr>
            <p:cNvSpPr/>
            <p:nvPr/>
          </p:nvSpPr>
          <p:spPr>
            <a:xfrm>
              <a:off x="7053372" y="4853583"/>
              <a:ext cx="228972" cy="25046"/>
            </a:xfrm>
            <a:custGeom>
              <a:avLst/>
              <a:gdLst>
                <a:gd name="connsiteX0" fmla="*/ 0 w 228972"/>
                <a:gd name="connsiteY0" fmla="*/ 0 h 25046"/>
                <a:gd name="connsiteX1" fmla="*/ 0 w 228972"/>
                <a:gd name="connsiteY1" fmla="*/ 25047 h 25046"/>
                <a:gd name="connsiteX2" fmla="*/ 228972 w 228972"/>
                <a:gd name="connsiteY2" fmla="*/ 25047 h 25046"/>
                <a:gd name="connsiteX3" fmla="*/ 215977 w 228972"/>
                <a:gd name="connsiteY3" fmla="*/ 0 h 25046"/>
                <a:gd name="connsiteX4" fmla="*/ 0 w 228972"/>
                <a:gd name="connsiteY4" fmla="*/ 0 h 2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972" h="25046">
                  <a:moveTo>
                    <a:pt x="0" y="0"/>
                  </a:moveTo>
                  <a:lnTo>
                    <a:pt x="0" y="25047"/>
                  </a:lnTo>
                  <a:lnTo>
                    <a:pt x="228972" y="25047"/>
                  </a:lnTo>
                  <a:cubicBezTo>
                    <a:pt x="225079" y="16474"/>
                    <a:pt x="220743" y="8115"/>
                    <a:pt x="2159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6" name="Полилиния 105">
              <a:extLst>
                <a:ext uri="{FF2B5EF4-FFF2-40B4-BE49-F238E27FC236}">
                  <a16:creationId xmlns:a16="http://schemas.microsoft.com/office/drawing/2014/main" id="{E2634840-77A4-3A4B-822B-B4C42BF95E1C}"/>
                </a:ext>
              </a:extLst>
            </p:cNvPr>
            <p:cNvSpPr/>
            <p:nvPr/>
          </p:nvSpPr>
          <p:spPr>
            <a:xfrm>
              <a:off x="7053372" y="4903677"/>
              <a:ext cx="246025" cy="25046"/>
            </a:xfrm>
            <a:custGeom>
              <a:avLst/>
              <a:gdLst>
                <a:gd name="connsiteX0" fmla="*/ 0 w 246025"/>
                <a:gd name="connsiteY0" fmla="*/ 0 h 25046"/>
                <a:gd name="connsiteX1" fmla="*/ 0 w 246025"/>
                <a:gd name="connsiteY1" fmla="*/ 25047 h 25046"/>
                <a:gd name="connsiteX2" fmla="*/ 246026 w 246025"/>
                <a:gd name="connsiteY2" fmla="*/ 25047 h 25046"/>
                <a:gd name="connsiteX3" fmla="*/ 238884 w 246025"/>
                <a:gd name="connsiteY3" fmla="*/ 0 h 25046"/>
                <a:gd name="connsiteX4" fmla="*/ 0 w 246025"/>
                <a:gd name="connsiteY4" fmla="*/ 0 h 2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025" h="25046">
                  <a:moveTo>
                    <a:pt x="0" y="0"/>
                  </a:moveTo>
                  <a:lnTo>
                    <a:pt x="0" y="25047"/>
                  </a:lnTo>
                  <a:lnTo>
                    <a:pt x="246026" y="25047"/>
                  </a:lnTo>
                  <a:cubicBezTo>
                    <a:pt x="244051" y="16588"/>
                    <a:pt x="241668" y="8230"/>
                    <a:pt x="23888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7" name="Полилиния 106">
              <a:extLst>
                <a:ext uri="{FF2B5EF4-FFF2-40B4-BE49-F238E27FC236}">
                  <a16:creationId xmlns:a16="http://schemas.microsoft.com/office/drawing/2014/main" id="{104D56AA-245E-EF43-9711-A12B1CE84813}"/>
                </a:ext>
              </a:extLst>
            </p:cNvPr>
            <p:cNvSpPr/>
            <p:nvPr/>
          </p:nvSpPr>
          <p:spPr>
            <a:xfrm>
              <a:off x="7053372" y="4953771"/>
              <a:ext cx="252974" cy="25046"/>
            </a:xfrm>
            <a:custGeom>
              <a:avLst/>
              <a:gdLst>
                <a:gd name="connsiteX0" fmla="*/ 0 w 252974"/>
                <a:gd name="connsiteY0" fmla="*/ 0 h 25046"/>
                <a:gd name="connsiteX1" fmla="*/ 0 w 252974"/>
                <a:gd name="connsiteY1" fmla="*/ 25047 h 25046"/>
                <a:gd name="connsiteX2" fmla="*/ 252974 w 252974"/>
                <a:gd name="connsiteY2" fmla="*/ 25047 h 25046"/>
                <a:gd name="connsiteX3" fmla="*/ 250642 w 252974"/>
                <a:gd name="connsiteY3" fmla="*/ 0 h 25046"/>
                <a:gd name="connsiteX4" fmla="*/ 0 w 252974"/>
                <a:gd name="connsiteY4" fmla="*/ 0 h 2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974" h="25046">
                  <a:moveTo>
                    <a:pt x="0" y="0"/>
                  </a:moveTo>
                  <a:lnTo>
                    <a:pt x="0" y="25047"/>
                  </a:lnTo>
                  <a:lnTo>
                    <a:pt x="252974" y="25047"/>
                  </a:lnTo>
                  <a:cubicBezTo>
                    <a:pt x="252588" y="16667"/>
                    <a:pt x="251808" y="8309"/>
                    <a:pt x="25064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08" name="Полилиния 107">
            <a:extLst>
              <a:ext uri="{FF2B5EF4-FFF2-40B4-BE49-F238E27FC236}">
                <a16:creationId xmlns:a16="http://schemas.microsoft.com/office/drawing/2014/main" id="{FBB614FF-0C67-9742-9055-AF5C064064E2}"/>
              </a:ext>
            </a:extLst>
          </p:cNvPr>
          <p:cNvSpPr/>
          <p:nvPr/>
        </p:nvSpPr>
        <p:spPr>
          <a:xfrm>
            <a:off x="10202549" y="5574631"/>
            <a:ext cx="245159" cy="25046"/>
          </a:xfrm>
          <a:custGeom>
            <a:avLst/>
            <a:gdLst>
              <a:gd name="connsiteX0" fmla="*/ 0 w 245159"/>
              <a:gd name="connsiteY0" fmla="*/ 0 h 25046"/>
              <a:gd name="connsiteX1" fmla="*/ 0 w 245159"/>
              <a:gd name="connsiteY1" fmla="*/ 25047 h 25046"/>
              <a:gd name="connsiteX2" fmla="*/ 237653 w 245159"/>
              <a:gd name="connsiteY2" fmla="*/ 25047 h 25046"/>
              <a:gd name="connsiteX3" fmla="*/ 245160 w 245159"/>
              <a:gd name="connsiteY3" fmla="*/ 0 h 25046"/>
              <a:gd name="connsiteX4" fmla="*/ 0 w 245159"/>
              <a:gd name="connsiteY4" fmla="*/ 0 h 2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159" h="25046">
                <a:moveTo>
                  <a:pt x="0" y="0"/>
                </a:moveTo>
                <a:lnTo>
                  <a:pt x="0" y="25047"/>
                </a:lnTo>
                <a:lnTo>
                  <a:pt x="237653" y="25047"/>
                </a:lnTo>
                <a:cubicBezTo>
                  <a:pt x="240558" y="16824"/>
                  <a:pt x="243063" y="8466"/>
                  <a:pt x="24516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109" name="Полилиния 108">
            <a:extLst>
              <a:ext uri="{FF2B5EF4-FFF2-40B4-BE49-F238E27FC236}">
                <a16:creationId xmlns:a16="http://schemas.microsoft.com/office/drawing/2014/main" id="{97038B59-9841-8A4F-9474-7513AE0707EC}"/>
              </a:ext>
            </a:extLst>
          </p:cNvPr>
          <p:cNvSpPr/>
          <p:nvPr/>
        </p:nvSpPr>
        <p:spPr>
          <a:xfrm>
            <a:off x="10202549" y="5524537"/>
            <a:ext cx="252638" cy="25046"/>
          </a:xfrm>
          <a:custGeom>
            <a:avLst/>
            <a:gdLst>
              <a:gd name="connsiteX0" fmla="*/ 0 w 252638"/>
              <a:gd name="connsiteY0" fmla="*/ 0 h 25046"/>
              <a:gd name="connsiteX1" fmla="*/ 0 w 252638"/>
              <a:gd name="connsiteY1" fmla="*/ 25047 h 25046"/>
              <a:gd name="connsiteX2" fmla="*/ 250105 w 252638"/>
              <a:gd name="connsiteY2" fmla="*/ 25047 h 25046"/>
              <a:gd name="connsiteX3" fmla="*/ 252638 w 252638"/>
              <a:gd name="connsiteY3" fmla="*/ 0 h 25046"/>
              <a:gd name="connsiteX4" fmla="*/ 0 w 252638"/>
              <a:gd name="connsiteY4" fmla="*/ 0 h 2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38" h="25046">
                <a:moveTo>
                  <a:pt x="0" y="0"/>
                </a:moveTo>
                <a:lnTo>
                  <a:pt x="0" y="25047"/>
                </a:lnTo>
                <a:lnTo>
                  <a:pt x="250105" y="25047"/>
                </a:lnTo>
                <a:cubicBezTo>
                  <a:pt x="251343" y="16738"/>
                  <a:pt x="252180" y="8387"/>
                  <a:pt x="25263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110" name="Полилиния 109">
            <a:extLst>
              <a:ext uri="{FF2B5EF4-FFF2-40B4-BE49-F238E27FC236}">
                <a16:creationId xmlns:a16="http://schemas.microsoft.com/office/drawing/2014/main" id="{64EB4BDE-81AB-4B42-89D7-E42B0380C563}"/>
              </a:ext>
            </a:extLst>
          </p:cNvPr>
          <p:cNvSpPr/>
          <p:nvPr/>
        </p:nvSpPr>
        <p:spPr>
          <a:xfrm>
            <a:off x="10202549" y="5574631"/>
            <a:ext cx="245159" cy="25046"/>
          </a:xfrm>
          <a:custGeom>
            <a:avLst/>
            <a:gdLst>
              <a:gd name="connsiteX0" fmla="*/ 0 w 245159"/>
              <a:gd name="connsiteY0" fmla="*/ 0 h 25046"/>
              <a:gd name="connsiteX1" fmla="*/ 0 w 245159"/>
              <a:gd name="connsiteY1" fmla="*/ 25047 h 25046"/>
              <a:gd name="connsiteX2" fmla="*/ 237653 w 245159"/>
              <a:gd name="connsiteY2" fmla="*/ 25047 h 25046"/>
              <a:gd name="connsiteX3" fmla="*/ 245160 w 245159"/>
              <a:gd name="connsiteY3" fmla="*/ 0 h 25046"/>
              <a:gd name="connsiteX4" fmla="*/ 0 w 245159"/>
              <a:gd name="connsiteY4" fmla="*/ 0 h 2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159" h="25046">
                <a:moveTo>
                  <a:pt x="0" y="0"/>
                </a:moveTo>
                <a:lnTo>
                  <a:pt x="0" y="25047"/>
                </a:lnTo>
                <a:lnTo>
                  <a:pt x="237653" y="25047"/>
                </a:lnTo>
                <a:cubicBezTo>
                  <a:pt x="240558" y="16824"/>
                  <a:pt x="243063" y="8466"/>
                  <a:pt x="24516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 w="7144" cap="flat">
            <a:noFill/>
            <a:prstDash val="solid"/>
            <a:miter/>
          </a:ln>
        </p:spPr>
        <p:txBody>
          <a:bodyPr rtlCol="0" anchor="ctr"/>
          <a:lstStyle/>
          <a:p>
            <a:endParaRPr lang="ru-RU">
              <a:solidFill>
                <a:schemeClr val="bg1"/>
              </a:solidFill>
            </a:endParaRPr>
          </a:p>
        </p:txBody>
      </p:sp>
      <p:grpSp>
        <p:nvGrpSpPr>
          <p:cNvPr id="111" name="Рисунок 62">
            <a:extLst>
              <a:ext uri="{FF2B5EF4-FFF2-40B4-BE49-F238E27FC236}">
                <a16:creationId xmlns:a16="http://schemas.microsoft.com/office/drawing/2014/main" id="{6B1B5A13-4672-7940-BD50-2ABD6EC14E28}"/>
              </a:ext>
            </a:extLst>
          </p:cNvPr>
          <p:cNvGrpSpPr/>
          <p:nvPr/>
        </p:nvGrpSpPr>
        <p:grpSpPr>
          <a:xfrm>
            <a:off x="10202549" y="5624725"/>
            <a:ext cx="227340" cy="75140"/>
            <a:chOff x="7053372" y="5104053"/>
            <a:chExt cx="227340" cy="75140"/>
          </a:xfrm>
          <a:solidFill>
            <a:schemeClr val="bg1">
              <a:alpha val="7000"/>
            </a:schemeClr>
          </a:solidFill>
        </p:grpSpPr>
        <p:sp>
          <p:nvSpPr>
            <p:cNvPr id="112" name="Полилиния 111">
              <a:extLst>
                <a:ext uri="{FF2B5EF4-FFF2-40B4-BE49-F238E27FC236}">
                  <a16:creationId xmlns:a16="http://schemas.microsoft.com/office/drawing/2014/main" id="{4DE900AA-63D6-2044-AC5B-4DFDD0D6B1D7}"/>
                </a:ext>
              </a:extLst>
            </p:cNvPr>
            <p:cNvSpPr/>
            <p:nvPr/>
          </p:nvSpPr>
          <p:spPr>
            <a:xfrm>
              <a:off x="7053372" y="5104053"/>
              <a:ext cx="227340" cy="25046"/>
            </a:xfrm>
            <a:custGeom>
              <a:avLst/>
              <a:gdLst>
                <a:gd name="connsiteX0" fmla="*/ 0 w 227340"/>
                <a:gd name="connsiteY0" fmla="*/ 0 h 25046"/>
                <a:gd name="connsiteX1" fmla="*/ 0 w 227340"/>
                <a:gd name="connsiteY1" fmla="*/ 25047 h 25046"/>
                <a:gd name="connsiteX2" fmla="*/ 213837 w 227340"/>
                <a:gd name="connsiteY2" fmla="*/ 25047 h 25046"/>
                <a:gd name="connsiteX3" fmla="*/ 227341 w 227340"/>
                <a:gd name="connsiteY3" fmla="*/ 0 h 25046"/>
                <a:gd name="connsiteX4" fmla="*/ 0 w 227340"/>
                <a:gd name="connsiteY4" fmla="*/ 0 h 2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340" h="25046">
                  <a:moveTo>
                    <a:pt x="0" y="0"/>
                  </a:moveTo>
                  <a:lnTo>
                    <a:pt x="0" y="25047"/>
                  </a:lnTo>
                  <a:lnTo>
                    <a:pt x="213837" y="25047"/>
                  </a:lnTo>
                  <a:cubicBezTo>
                    <a:pt x="218775" y="16946"/>
                    <a:pt x="223283" y="8580"/>
                    <a:pt x="22734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3" name="Полилиния 112">
              <a:extLst>
                <a:ext uri="{FF2B5EF4-FFF2-40B4-BE49-F238E27FC236}">
                  <a16:creationId xmlns:a16="http://schemas.microsoft.com/office/drawing/2014/main" id="{0ABF6816-41EB-984F-8E3E-559B7A893C4F}"/>
                </a:ext>
              </a:extLst>
            </p:cNvPr>
            <p:cNvSpPr/>
            <p:nvPr/>
          </p:nvSpPr>
          <p:spPr>
            <a:xfrm>
              <a:off x="7053372" y="5154147"/>
              <a:ext cx="196547" cy="25046"/>
            </a:xfrm>
            <a:custGeom>
              <a:avLst/>
              <a:gdLst>
                <a:gd name="connsiteX0" fmla="*/ 0 w 196547"/>
                <a:gd name="connsiteY0" fmla="*/ 0 h 25046"/>
                <a:gd name="connsiteX1" fmla="*/ 0 w 196547"/>
                <a:gd name="connsiteY1" fmla="*/ 25047 h 25046"/>
                <a:gd name="connsiteX2" fmla="*/ 174642 w 196547"/>
                <a:gd name="connsiteY2" fmla="*/ 25047 h 25046"/>
                <a:gd name="connsiteX3" fmla="*/ 196547 w 196547"/>
                <a:gd name="connsiteY3" fmla="*/ 0 h 25046"/>
                <a:gd name="connsiteX4" fmla="*/ 0 w 196547"/>
                <a:gd name="connsiteY4" fmla="*/ 0 h 25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547" h="25046">
                  <a:moveTo>
                    <a:pt x="0" y="0"/>
                  </a:moveTo>
                  <a:lnTo>
                    <a:pt x="0" y="25047"/>
                  </a:lnTo>
                  <a:lnTo>
                    <a:pt x="174642" y="25047"/>
                  </a:lnTo>
                  <a:cubicBezTo>
                    <a:pt x="182456" y="17161"/>
                    <a:pt x="189770" y="8795"/>
                    <a:pt x="19654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114" name="Рисунок 62">
            <a:extLst>
              <a:ext uri="{FF2B5EF4-FFF2-40B4-BE49-F238E27FC236}">
                <a16:creationId xmlns:a16="http://schemas.microsoft.com/office/drawing/2014/main" id="{A2E913A3-9588-FD49-8094-C4F9081BE798}"/>
              </a:ext>
            </a:extLst>
          </p:cNvPr>
          <p:cNvGrpSpPr/>
          <p:nvPr/>
        </p:nvGrpSpPr>
        <p:grpSpPr>
          <a:xfrm>
            <a:off x="7726456" y="5690262"/>
            <a:ext cx="1417107" cy="90011"/>
            <a:chOff x="4577279" y="5169590"/>
            <a:chExt cx="1417107" cy="90011"/>
          </a:xfrm>
          <a:solidFill>
            <a:schemeClr val="bg1">
              <a:alpha val="7000"/>
            </a:schemeClr>
          </a:solidFill>
        </p:grpSpPr>
        <p:sp>
          <p:nvSpPr>
            <p:cNvPr id="115" name="Полилиния 114">
              <a:extLst>
                <a:ext uri="{FF2B5EF4-FFF2-40B4-BE49-F238E27FC236}">
                  <a16:creationId xmlns:a16="http://schemas.microsoft.com/office/drawing/2014/main" id="{B35D6AE7-E74B-2649-ACFF-59394D16E904}"/>
                </a:ext>
              </a:extLst>
            </p:cNvPr>
            <p:cNvSpPr/>
            <p:nvPr/>
          </p:nvSpPr>
          <p:spPr>
            <a:xfrm>
              <a:off x="4577279" y="5173168"/>
              <a:ext cx="11471" cy="84773"/>
            </a:xfrm>
            <a:custGeom>
              <a:avLst/>
              <a:gdLst>
                <a:gd name="connsiteX0" fmla="*/ 0 w 11471"/>
                <a:gd name="connsiteY0" fmla="*/ 0 h 84773"/>
                <a:gd name="connsiteX1" fmla="*/ 11472 w 11471"/>
                <a:gd name="connsiteY1" fmla="*/ 0 h 84773"/>
                <a:gd name="connsiteX2" fmla="*/ 11472 w 11471"/>
                <a:gd name="connsiteY2" fmla="*/ 84773 h 84773"/>
                <a:gd name="connsiteX3" fmla="*/ 0 w 11471"/>
                <a:gd name="connsiteY3" fmla="*/ 84773 h 84773"/>
                <a:gd name="connsiteX4" fmla="*/ 0 w 11471"/>
                <a:gd name="connsiteY4" fmla="*/ 0 h 84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71" h="84773">
                  <a:moveTo>
                    <a:pt x="0" y="0"/>
                  </a:moveTo>
                  <a:lnTo>
                    <a:pt x="11472" y="0"/>
                  </a:lnTo>
                  <a:lnTo>
                    <a:pt x="11472" y="84773"/>
                  </a:lnTo>
                  <a:lnTo>
                    <a:pt x="0" y="8477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6" name="Полилиния 115">
              <a:extLst>
                <a:ext uri="{FF2B5EF4-FFF2-40B4-BE49-F238E27FC236}">
                  <a16:creationId xmlns:a16="http://schemas.microsoft.com/office/drawing/2014/main" id="{116180EF-94F0-7B4B-B095-79AD7CE0BADE}"/>
                </a:ext>
              </a:extLst>
            </p:cNvPr>
            <p:cNvSpPr/>
            <p:nvPr/>
          </p:nvSpPr>
          <p:spPr>
            <a:xfrm>
              <a:off x="4610720" y="5192819"/>
              <a:ext cx="53264" cy="65129"/>
            </a:xfrm>
            <a:custGeom>
              <a:avLst/>
              <a:gdLst>
                <a:gd name="connsiteX0" fmla="*/ 53264 w 53264"/>
                <a:gd name="connsiteY0" fmla="*/ 26736 h 65129"/>
                <a:gd name="connsiteX1" fmla="*/ 53264 w 53264"/>
                <a:gd name="connsiteY1" fmla="*/ 65122 h 65129"/>
                <a:gd name="connsiteX2" fmla="*/ 42816 w 53264"/>
                <a:gd name="connsiteY2" fmla="*/ 65122 h 65129"/>
                <a:gd name="connsiteX3" fmla="*/ 42816 w 53264"/>
                <a:gd name="connsiteY3" fmla="*/ 27079 h 65129"/>
                <a:gd name="connsiteX4" fmla="*/ 39295 w 53264"/>
                <a:gd name="connsiteY4" fmla="*/ 13568 h 65129"/>
                <a:gd name="connsiteX5" fmla="*/ 28732 w 53264"/>
                <a:gd name="connsiteY5" fmla="*/ 9081 h 65129"/>
                <a:gd name="connsiteX6" fmla="*/ 15386 w 53264"/>
                <a:gd name="connsiteY6" fmla="*/ 14477 h 65129"/>
                <a:gd name="connsiteX7" fmla="*/ 10505 w 53264"/>
                <a:gd name="connsiteY7" fmla="*/ 29183 h 65129"/>
                <a:gd name="connsiteX8" fmla="*/ 10505 w 53264"/>
                <a:gd name="connsiteY8" fmla="*/ 65129 h 65129"/>
                <a:gd name="connsiteX9" fmla="*/ 0 w 53264"/>
                <a:gd name="connsiteY9" fmla="*/ 65129 h 65129"/>
                <a:gd name="connsiteX10" fmla="*/ 0 w 53264"/>
                <a:gd name="connsiteY10" fmla="*/ 1531 h 65129"/>
                <a:gd name="connsiteX11" fmla="*/ 10505 w 53264"/>
                <a:gd name="connsiteY11" fmla="*/ 1531 h 65129"/>
                <a:gd name="connsiteX12" fmla="*/ 10505 w 53264"/>
                <a:gd name="connsiteY12" fmla="*/ 11414 h 65129"/>
                <a:gd name="connsiteX13" fmla="*/ 19308 w 53264"/>
                <a:gd name="connsiteY13" fmla="*/ 2841 h 65129"/>
                <a:gd name="connsiteX14" fmla="*/ 31058 w 53264"/>
                <a:gd name="connsiteY14" fmla="*/ 0 h 65129"/>
                <a:gd name="connsiteX15" fmla="*/ 47639 w 53264"/>
                <a:gd name="connsiteY15" fmla="*/ 6813 h 65129"/>
                <a:gd name="connsiteX16" fmla="*/ 53264 w 53264"/>
                <a:gd name="connsiteY16" fmla="*/ 26736 h 65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264" h="65129">
                  <a:moveTo>
                    <a:pt x="53264" y="26736"/>
                  </a:moveTo>
                  <a:lnTo>
                    <a:pt x="53264" y="65122"/>
                  </a:lnTo>
                  <a:lnTo>
                    <a:pt x="42816" y="65122"/>
                  </a:lnTo>
                  <a:lnTo>
                    <a:pt x="42816" y="27079"/>
                  </a:lnTo>
                  <a:cubicBezTo>
                    <a:pt x="42816" y="21061"/>
                    <a:pt x="41642" y="16552"/>
                    <a:pt x="39295" y="13568"/>
                  </a:cubicBezTo>
                  <a:cubicBezTo>
                    <a:pt x="36948" y="10577"/>
                    <a:pt x="33427" y="9081"/>
                    <a:pt x="28732" y="9081"/>
                  </a:cubicBezTo>
                  <a:cubicBezTo>
                    <a:pt x="23093" y="9081"/>
                    <a:pt x="18642" y="10878"/>
                    <a:pt x="15386" y="14477"/>
                  </a:cubicBezTo>
                  <a:cubicBezTo>
                    <a:pt x="12130" y="18077"/>
                    <a:pt x="10505" y="22979"/>
                    <a:pt x="10505" y="29183"/>
                  </a:cubicBezTo>
                  <a:lnTo>
                    <a:pt x="10505" y="65129"/>
                  </a:lnTo>
                  <a:lnTo>
                    <a:pt x="0" y="65129"/>
                  </a:lnTo>
                  <a:lnTo>
                    <a:pt x="0" y="1531"/>
                  </a:lnTo>
                  <a:lnTo>
                    <a:pt x="10505" y="1531"/>
                  </a:lnTo>
                  <a:lnTo>
                    <a:pt x="10505" y="11414"/>
                  </a:lnTo>
                  <a:cubicBezTo>
                    <a:pt x="13003" y="7593"/>
                    <a:pt x="15937" y="4730"/>
                    <a:pt x="19308" y="2841"/>
                  </a:cubicBezTo>
                  <a:cubicBezTo>
                    <a:pt x="22714" y="945"/>
                    <a:pt x="26636" y="0"/>
                    <a:pt x="31058" y="0"/>
                  </a:cubicBezTo>
                  <a:cubicBezTo>
                    <a:pt x="38365" y="0"/>
                    <a:pt x="43889" y="2269"/>
                    <a:pt x="47639" y="6813"/>
                  </a:cubicBezTo>
                  <a:cubicBezTo>
                    <a:pt x="51389" y="11314"/>
                    <a:pt x="53264" y="17955"/>
                    <a:pt x="53264" y="26736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7" name="Полилиния 116">
              <a:extLst>
                <a:ext uri="{FF2B5EF4-FFF2-40B4-BE49-F238E27FC236}">
                  <a16:creationId xmlns:a16="http://schemas.microsoft.com/office/drawing/2014/main" id="{C384EB8B-F52A-B84C-B93E-5FB7FEA931F8}"/>
                </a:ext>
              </a:extLst>
            </p:cNvPr>
            <p:cNvSpPr/>
            <p:nvPr/>
          </p:nvSpPr>
          <p:spPr>
            <a:xfrm>
              <a:off x="4677102" y="5176281"/>
              <a:ext cx="39695" cy="81653"/>
            </a:xfrm>
            <a:custGeom>
              <a:avLst/>
              <a:gdLst>
                <a:gd name="connsiteX0" fmla="*/ 18170 w 39695"/>
                <a:gd name="connsiteY0" fmla="*/ 7 h 81653"/>
                <a:gd name="connsiteX1" fmla="*/ 18170 w 39695"/>
                <a:gd name="connsiteY1" fmla="*/ 18063 h 81653"/>
                <a:gd name="connsiteX2" fmla="*/ 39689 w 39695"/>
                <a:gd name="connsiteY2" fmla="*/ 18063 h 81653"/>
                <a:gd name="connsiteX3" fmla="*/ 39689 w 39695"/>
                <a:gd name="connsiteY3" fmla="*/ 26185 h 81653"/>
                <a:gd name="connsiteX4" fmla="*/ 18170 w 39695"/>
                <a:gd name="connsiteY4" fmla="*/ 26185 h 81653"/>
                <a:gd name="connsiteX5" fmla="*/ 18170 w 39695"/>
                <a:gd name="connsiteY5" fmla="*/ 60707 h 81653"/>
                <a:gd name="connsiteX6" fmla="*/ 20274 w 39695"/>
                <a:gd name="connsiteY6" fmla="*/ 70697 h 81653"/>
                <a:gd name="connsiteX7" fmla="*/ 28961 w 39695"/>
                <a:gd name="connsiteY7" fmla="*/ 72909 h 81653"/>
                <a:gd name="connsiteX8" fmla="*/ 39696 w 39695"/>
                <a:gd name="connsiteY8" fmla="*/ 72909 h 81653"/>
                <a:gd name="connsiteX9" fmla="*/ 39696 w 39695"/>
                <a:gd name="connsiteY9" fmla="*/ 81653 h 81653"/>
                <a:gd name="connsiteX10" fmla="*/ 28961 w 39695"/>
                <a:gd name="connsiteY10" fmla="*/ 81653 h 81653"/>
                <a:gd name="connsiteX11" fmla="*/ 12266 w 39695"/>
                <a:gd name="connsiteY11" fmla="*/ 77166 h 81653"/>
                <a:gd name="connsiteX12" fmla="*/ 7664 w 39695"/>
                <a:gd name="connsiteY12" fmla="*/ 60700 h 81653"/>
                <a:gd name="connsiteX13" fmla="*/ 7664 w 39695"/>
                <a:gd name="connsiteY13" fmla="*/ 26178 h 81653"/>
                <a:gd name="connsiteX14" fmla="*/ 0 w 39695"/>
                <a:gd name="connsiteY14" fmla="*/ 26178 h 81653"/>
                <a:gd name="connsiteX15" fmla="*/ 0 w 39695"/>
                <a:gd name="connsiteY15" fmla="*/ 18055 h 81653"/>
                <a:gd name="connsiteX16" fmla="*/ 7664 w 39695"/>
                <a:gd name="connsiteY16" fmla="*/ 18055 h 81653"/>
                <a:gd name="connsiteX17" fmla="*/ 7664 w 39695"/>
                <a:gd name="connsiteY17" fmla="*/ 0 h 81653"/>
                <a:gd name="connsiteX18" fmla="*/ 18170 w 39695"/>
                <a:gd name="connsiteY18" fmla="*/ 0 h 81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695" h="81653">
                  <a:moveTo>
                    <a:pt x="18170" y="7"/>
                  </a:moveTo>
                  <a:lnTo>
                    <a:pt x="18170" y="18063"/>
                  </a:lnTo>
                  <a:lnTo>
                    <a:pt x="39689" y="18063"/>
                  </a:lnTo>
                  <a:lnTo>
                    <a:pt x="39689" y="26185"/>
                  </a:lnTo>
                  <a:lnTo>
                    <a:pt x="18170" y="26185"/>
                  </a:lnTo>
                  <a:lnTo>
                    <a:pt x="18170" y="60707"/>
                  </a:lnTo>
                  <a:cubicBezTo>
                    <a:pt x="18170" y="65895"/>
                    <a:pt x="18871" y="69223"/>
                    <a:pt x="20274" y="70697"/>
                  </a:cubicBezTo>
                  <a:cubicBezTo>
                    <a:pt x="21712" y="72171"/>
                    <a:pt x="24610" y="72909"/>
                    <a:pt x="28961" y="72909"/>
                  </a:cubicBezTo>
                  <a:lnTo>
                    <a:pt x="39696" y="72909"/>
                  </a:lnTo>
                  <a:lnTo>
                    <a:pt x="39696" y="81653"/>
                  </a:lnTo>
                  <a:lnTo>
                    <a:pt x="28961" y="81653"/>
                  </a:lnTo>
                  <a:cubicBezTo>
                    <a:pt x="20896" y="81653"/>
                    <a:pt x="15336" y="80158"/>
                    <a:pt x="12266" y="77166"/>
                  </a:cubicBezTo>
                  <a:cubicBezTo>
                    <a:pt x="9203" y="74139"/>
                    <a:pt x="7664" y="68650"/>
                    <a:pt x="7664" y="60700"/>
                  </a:cubicBezTo>
                  <a:lnTo>
                    <a:pt x="7664" y="26178"/>
                  </a:lnTo>
                  <a:lnTo>
                    <a:pt x="0" y="26178"/>
                  </a:lnTo>
                  <a:lnTo>
                    <a:pt x="0" y="18055"/>
                  </a:lnTo>
                  <a:lnTo>
                    <a:pt x="7664" y="18055"/>
                  </a:lnTo>
                  <a:lnTo>
                    <a:pt x="7664" y="0"/>
                  </a:lnTo>
                  <a:lnTo>
                    <a:pt x="1817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8" name="Полилиния 117">
              <a:extLst>
                <a:ext uri="{FF2B5EF4-FFF2-40B4-BE49-F238E27FC236}">
                  <a16:creationId xmlns:a16="http://schemas.microsoft.com/office/drawing/2014/main" id="{885FD487-2061-E64A-8E9E-B20DA3C0F63A}"/>
                </a:ext>
              </a:extLst>
            </p:cNvPr>
            <p:cNvSpPr/>
            <p:nvPr/>
          </p:nvSpPr>
          <p:spPr>
            <a:xfrm>
              <a:off x="4726051" y="5192834"/>
              <a:ext cx="58939" cy="66767"/>
            </a:xfrm>
            <a:custGeom>
              <a:avLst/>
              <a:gdLst>
                <a:gd name="connsiteX0" fmla="*/ 58939 w 58939"/>
                <a:gd name="connsiteY0" fmla="*/ 30700 h 66767"/>
                <a:gd name="connsiteX1" fmla="*/ 58939 w 58939"/>
                <a:gd name="connsiteY1" fmla="*/ 35810 h 66767"/>
                <a:gd name="connsiteX2" fmla="*/ 10899 w 58939"/>
                <a:gd name="connsiteY2" fmla="*/ 35810 h 66767"/>
                <a:gd name="connsiteX3" fmla="*/ 17375 w 58939"/>
                <a:gd name="connsiteY3" fmla="*/ 52277 h 66767"/>
                <a:gd name="connsiteX4" fmla="*/ 33613 w 58939"/>
                <a:gd name="connsiteY4" fmla="*/ 57901 h 66767"/>
                <a:gd name="connsiteX5" fmla="*/ 45256 w 58939"/>
                <a:gd name="connsiteY5" fmla="*/ 56427 h 66767"/>
                <a:gd name="connsiteX6" fmla="*/ 56499 w 58939"/>
                <a:gd name="connsiteY6" fmla="*/ 51997 h 66767"/>
                <a:gd name="connsiteX7" fmla="*/ 56499 w 58939"/>
                <a:gd name="connsiteY7" fmla="*/ 61880 h 66767"/>
                <a:gd name="connsiteX8" fmla="*/ 44970 w 58939"/>
                <a:gd name="connsiteY8" fmla="*/ 65515 h 66767"/>
                <a:gd name="connsiteX9" fmla="*/ 32990 w 58939"/>
                <a:gd name="connsiteY9" fmla="*/ 66768 h 66767"/>
                <a:gd name="connsiteX10" fmla="*/ 8859 w 58939"/>
                <a:gd name="connsiteY10" fmla="*/ 57908 h 66767"/>
                <a:gd name="connsiteX11" fmla="*/ 0 w 58939"/>
                <a:gd name="connsiteY11" fmla="*/ 33949 h 66767"/>
                <a:gd name="connsiteX12" fmla="*/ 8401 w 58939"/>
                <a:gd name="connsiteY12" fmla="*/ 9196 h 66767"/>
                <a:gd name="connsiteX13" fmla="*/ 31173 w 58939"/>
                <a:gd name="connsiteY13" fmla="*/ 0 h 66767"/>
                <a:gd name="connsiteX14" fmla="*/ 51446 w 58939"/>
                <a:gd name="connsiteY14" fmla="*/ 8287 h 66767"/>
                <a:gd name="connsiteX15" fmla="*/ 58939 w 58939"/>
                <a:gd name="connsiteY15" fmla="*/ 30700 h 66767"/>
                <a:gd name="connsiteX16" fmla="*/ 48491 w 58939"/>
                <a:gd name="connsiteY16" fmla="*/ 27630 h 66767"/>
                <a:gd name="connsiteX17" fmla="*/ 43668 w 58939"/>
                <a:gd name="connsiteY17" fmla="*/ 13947 h 66767"/>
                <a:gd name="connsiteX18" fmla="*/ 31287 w 58939"/>
                <a:gd name="connsiteY18" fmla="*/ 8838 h 66767"/>
                <a:gd name="connsiteX19" fmla="*/ 17261 w 58939"/>
                <a:gd name="connsiteY19" fmla="*/ 13776 h 66767"/>
                <a:gd name="connsiteX20" fmla="*/ 11243 w 58939"/>
                <a:gd name="connsiteY20" fmla="*/ 27687 h 66767"/>
                <a:gd name="connsiteX21" fmla="*/ 48491 w 58939"/>
                <a:gd name="connsiteY21" fmla="*/ 27630 h 66767"/>
                <a:gd name="connsiteX22" fmla="*/ 48491 w 58939"/>
                <a:gd name="connsiteY22" fmla="*/ 27630 h 66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8939" h="66767">
                  <a:moveTo>
                    <a:pt x="58939" y="30700"/>
                  </a:moveTo>
                  <a:lnTo>
                    <a:pt x="58939" y="35810"/>
                  </a:lnTo>
                  <a:lnTo>
                    <a:pt x="10899" y="35810"/>
                  </a:lnTo>
                  <a:cubicBezTo>
                    <a:pt x="11350" y="43002"/>
                    <a:pt x="13511" y="48491"/>
                    <a:pt x="17375" y="52277"/>
                  </a:cubicBezTo>
                  <a:cubicBezTo>
                    <a:pt x="21276" y="56026"/>
                    <a:pt x="26686" y="57901"/>
                    <a:pt x="33613" y="57901"/>
                  </a:cubicBezTo>
                  <a:cubicBezTo>
                    <a:pt x="37628" y="57901"/>
                    <a:pt x="41506" y="57407"/>
                    <a:pt x="45256" y="56427"/>
                  </a:cubicBezTo>
                  <a:cubicBezTo>
                    <a:pt x="49042" y="55439"/>
                    <a:pt x="52792" y="53965"/>
                    <a:pt x="56499" y="51997"/>
                  </a:cubicBezTo>
                  <a:lnTo>
                    <a:pt x="56499" y="61880"/>
                  </a:lnTo>
                  <a:cubicBezTo>
                    <a:pt x="52749" y="63469"/>
                    <a:pt x="48906" y="64678"/>
                    <a:pt x="44970" y="65515"/>
                  </a:cubicBezTo>
                  <a:cubicBezTo>
                    <a:pt x="41034" y="66346"/>
                    <a:pt x="37041" y="66768"/>
                    <a:pt x="32990" y="66768"/>
                  </a:cubicBezTo>
                  <a:cubicBezTo>
                    <a:pt x="22843" y="66768"/>
                    <a:pt x="14799" y="63812"/>
                    <a:pt x="8859" y="57908"/>
                  </a:cubicBezTo>
                  <a:cubicBezTo>
                    <a:pt x="2956" y="52004"/>
                    <a:pt x="0" y="44018"/>
                    <a:pt x="0" y="33949"/>
                  </a:cubicBezTo>
                  <a:cubicBezTo>
                    <a:pt x="0" y="23537"/>
                    <a:pt x="2798" y="15286"/>
                    <a:pt x="8401" y="9196"/>
                  </a:cubicBezTo>
                  <a:cubicBezTo>
                    <a:pt x="14041" y="3063"/>
                    <a:pt x="21633" y="0"/>
                    <a:pt x="31173" y="0"/>
                  </a:cubicBezTo>
                  <a:cubicBezTo>
                    <a:pt x="39725" y="0"/>
                    <a:pt x="46487" y="2762"/>
                    <a:pt x="51446" y="8287"/>
                  </a:cubicBezTo>
                  <a:cubicBezTo>
                    <a:pt x="56434" y="13754"/>
                    <a:pt x="58939" y="21233"/>
                    <a:pt x="58939" y="30700"/>
                  </a:cubicBezTo>
                  <a:close/>
                  <a:moveTo>
                    <a:pt x="48491" y="27630"/>
                  </a:moveTo>
                  <a:cubicBezTo>
                    <a:pt x="48412" y="21912"/>
                    <a:pt x="46809" y="17354"/>
                    <a:pt x="43668" y="13947"/>
                  </a:cubicBezTo>
                  <a:cubicBezTo>
                    <a:pt x="40562" y="10541"/>
                    <a:pt x="36440" y="8838"/>
                    <a:pt x="31287" y="8838"/>
                  </a:cubicBezTo>
                  <a:cubicBezTo>
                    <a:pt x="25455" y="8838"/>
                    <a:pt x="20782" y="10484"/>
                    <a:pt x="17261" y="13776"/>
                  </a:cubicBezTo>
                  <a:cubicBezTo>
                    <a:pt x="13776" y="17067"/>
                    <a:pt x="11772" y="21705"/>
                    <a:pt x="11243" y="27687"/>
                  </a:cubicBezTo>
                  <a:lnTo>
                    <a:pt x="48491" y="27630"/>
                  </a:lnTo>
                  <a:lnTo>
                    <a:pt x="48491" y="2763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9" name="Полилиния 118">
              <a:extLst>
                <a:ext uri="{FF2B5EF4-FFF2-40B4-BE49-F238E27FC236}">
                  <a16:creationId xmlns:a16="http://schemas.microsoft.com/office/drawing/2014/main" id="{75D71864-D4C1-8B42-B210-AED210844D23}"/>
                </a:ext>
              </a:extLst>
            </p:cNvPr>
            <p:cNvSpPr/>
            <p:nvPr/>
          </p:nvSpPr>
          <p:spPr>
            <a:xfrm>
              <a:off x="4801736" y="5192812"/>
              <a:ext cx="37248" cy="65129"/>
            </a:xfrm>
            <a:custGeom>
              <a:avLst/>
              <a:gdLst>
                <a:gd name="connsiteX0" fmla="*/ 37248 w 37248"/>
                <a:gd name="connsiteY0" fmla="*/ 11300 h 65129"/>
                <a:gd name="connsiteX1" fmla="*/ 33384 w 37248"/>
                <a:gd name="connsiteY1" fmla="*/ 9826 h 65129"/>
                <a:gd name="connsiteX2" fmla="*/ 28840 w 37248"/>
                <a:gd name="connsiteY2" fmla="*/ 9317 h 65129"/>
                <a:gd name="connsiteX3" fmla="*/ 15214 w 37248"/>
                <a:gd name="connsiteY3" fmla="*/ 15107 h 65129"/>
                <a:gd name="connsiteX4" fmla="*/ 10498 w 37248"/>
                <a:gd name="connsiteY4" fmla="*/ 31631 h 65129"/>
                <a:gd name="connsiteX5" fmla="*/ 10498 w 37248"/>
                <a:gd name="connsiteY5" fmla="*/ 65129 h 65129"/>
                <a:gd name="connsiteX6" fmla="*/ 0 w 37248"/>
                <a:gd name="connsiteY6" fmla="*/ 65129 h 65129"/>
                <a:gd name="connsiteX7" fmla="*/ 0 w 37248"/>
                <a:gd name="connsiteY7" fmla="*/ 1532 h 65129"/>
                <a:gd name="connsiteX8" fmla="*/ 10505 w 37248"/>
                <a:gd name="connsiteY8" fmla="*/ 1532 h 65129"/>
                <a:gd name="connsiteX9" fmla="*/ 10505 w 37248"/>
                <a:gd name="connsiteY9" fmla="*/ 11414 h 65129"/>
                <a:gd name="connsiteX10" fmla="*/ 19079 w 37248"/>
                <a:gd name="connsiteY10" fmla="*/ 2841 h 65129"/>
                <a:gd name="connsiteX11" fmla="*/ 31910 w 37248"/>
                <a:gd name="connsiteY11" fmla="*/ 0 h 65129"/>
                <a:gd name="connsiteX12" fmla="*/ 34293 w 37248"/>
                <a:gd name="connsiteY12" fmla="*/ 172 h 65129"/>
                <a:gd name="connsiteX13" fmla="*/ 37191 w 37248"/>
                <a:gd name="connsiteY13" fmla="*/ 573 h 65129"/>
                <a:gd name="connsiteX14" fmla="*/ 37248 w 37248"/>
                <a:gd name="connsiteY14" fmla="*/ 11300 h 65129"/>
                <a:gd name="connsiteX15" fmla="*/ 37248 w 37248"/>
                <a:gd name="connsiteY15" fmla="*/ 11300 h 65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48" h="65129">
                  <a:moveTo>
                    <a:pt x="37248" y="11300"/>
                  </a:moveTo>
                  <a:cubicBezTo>
                    <a:pt x="36075" y="10620"/>
                    <a:pt x="34787" y="10126"/>
                    <a:pt x="33384" y="9826"/>
                  </a:cubicBezTo>
                  <a:cubicBezTo>
                    <a:pt x="32024" y="9482"/>
                    <a:pt x="30507" y="9317"/>
                    <a:pt x="28840" y="9317"/>
                  </a:cubicBezTo>
                  <a:cubicBezTo>
                    <a:pt x="22936" y="9317"/>
                    <a:pt x="18392" y="11250"/>
                    <a:pt x="15214" y="15107"/>
                  </a:cubicBezTo>
                  <a:cubicBezTo>
                    <a:pt x="12073" y="18928"/>
                    <a:pt x="10498" y="24439"/>
                    <a:pt x="10498" y="31631"/>
                  </a:cubicBezTo>
                  <a:lnTo>
                    <a:pt x="10498" y="65129"/>
                  </a:lnTo>
                  <a:lnTo>
                    <a:pt x="0" y="65129"/>
                  </a:lnTo>
                  <a:lnTo>
                    <a:pt x="0" y="1532"/>
                  </a:lnTo>
                  <a:lnTo>
                    <a:pt x="10505" y="1532"/>
                  </a:lnTo>
                  <a:lnTo>
                    <a:pt x="10505" y="11414"/>
                  </a:lnTo>
                  <a:cubicBezTo>
                    <a:pt x="12702" y="7550"/>
                    <a:pt x="15558" y="4695"/>
                    <a:pt x="19079" y="2841"/>
                  </a:cubicBezTo>
                  <a:cubicBezTo>
                    <a:pt x="22600" y="945"/>
                    <a:pt x="26879" y="0"/>
                    <a:pt x="31910" y="0"/>
                  </a:cubicBezTo>
                  <a:cubicBezTo>
                    <a:pt x="32633" y="0"/>
                    <a:pt x="33427" y="58"/>
                    <a:pt x="34293" y="172"/>
                  </a:cubicBezTo>
                  <a:cubicBezTo>
                    <a:pt x="35166" y="251"/>
                    <a:pt x="36132" y="380"/>
                    <a:pt x="37191" y="573"/>
                  </a:cubicBezTo>
                  <a:lnTo>
                    <a:pt x="37248" y="11300"/>
                  </a:lnTo>
                  <a:lnTo>
                    <a:pt x="37248" y="1130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0" name="Полилиния 119">
              <a:extLst>
                <a:ext uri="{FF2B5EF4-FFF2-40B4-BE49-F238E27FC236}">
                  <a16:creationId xmlns:a16="http://schemas.microsoft.com/office/drawing/2014/main" id="{57899102-1993-E04E-8BDB-CB0E11423B28}"/>
                </a:ext>
              </a:extLst>
            </p:cNvPr>
            <p:cNvSpPr/>
            <p:nvPr/>
          </p:nvSpPr>
          <p:spPr>
            <a:xfrm>
              <a:off x="4847615" y="5192819"/>
              <a:ext cx="53264" cy="65129"/>
            </a:xfrm>
            <a:custGeom>
              <a:avLst/>
              <a:gdLst>
                <a:gd name="connsiteX0" fmla="*/ 53264 w 53264"/>
                <a:gd name="connsiteY0" fmla="*/ 26736 h 65129"/>
                <a:gd name="connsiteX1" fmla="*/ 53264 w 53264"/>
                <a:gd name="connsiteY1" fmla="*/ 65122 h 65129"/>
                <a:gd name="connsiteX2" fmla="*/ 42816 w 53264"/>
                <a:gd name="connsiteY2" fmla="*/ 65122 h 65129"/>
                <a:gd name="connsiteX3" fmla="*/ 42816 w 53264"/>
                <a:gd name="connsiteY3" fmla="*/ 27079 h 65129"/>
                <a:gd name="connsiteX4" fmla="*/ 39295 w 53264"/>
                <a:gd name="connsiteY4" fmla="*/ 13568 h 65129"/>
                <a:gd name="connsiteX5" fmla="*/ 28732 w 53264"/>
                <a:gd name="connsiteY5" fmla="*/ 9081 h 65129"/>
                <a:gd name="connsiteX6" fmla="*/ 15386 w 53264"/>
                <a:gd name="connsiteY6" fmla="*/ 14477 h 65129"/>
                <a:gd name="connsiteX7" fmla="*/ 10505 w 53264"/>
                <a:gd name="connsiteY7" fmla="*/ 29183 h 65129"/>
                <a:gd name="connsiteX8" fmla="*/ 10505 w 53264"/>
                <a:gd name="connsiteY8" fmla="*/ 65129 h 65129"/>
                <a:gd name="connsiteX9" fmla="*/ 0 w 53264"/>
                <a:gd name="connsiteY9" fmla="*/ 65129 h 65129"/>
                <a:gd name="connsiteX10" fmla="*/ 0 w 53264"/>
                <a:gd name="connsiteY10" fmla="*/ 1531 h 65129"/>
                <a:gd name="connsiteX11" fmla="*/ 10505 w 53264"/>
                <a:gd name="connsiteY11" fmla="*/ 1531 h 65129"/>
                <a:gd name="connsiteX12" fmla="*/ 10505 w 53264"/>
                <a:gd name="connsiteY12" fmla="*/ 11414 h 65129"/>
                <a:gd name="connsiteX13" fmla="*/ 19308 w 53264"/>
                <a:gd name="connsiteY13" fmla="*/ 2841 h 65129"/>
                <a:gd name="connsiteX14" fmla="*/ 31058 w 53264"/>
                <a:gd name="connsiteY14" fmla="*/ 0 h 65129"/>
                <a:gd name="connsiteX15" fmla="*/ 47639 w 53264"/>
                <a:gd name="connsiteY15" fmla="*/ 6813 h 65129"/>
                <a:gd name="connsiteX16" fmla="*/ 53264 w 53264"/>
                <a:gd name="connsiteY16" fmla="*/ 26736 h 65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264" h="65129">
                  <a:moveTo>
                    <a:pt x="53264" y="26736"/>
                  </a:moveTo>
                  <a:lnTo>
                    <a:pt x="53264" y="65122"/>
                  </a:lnTo>
                  <a:lnTo>
                    <a:pt x="42816" y="65122"/>
                  </a:lnTo>
                  <a:lnTo>
                    <a:pt x="42816" y="27079"/>
                  </a:lnTo>
                  <a:cubicBezTo>
                    <a:pt x="42816" y="21061"/>
                    <a:pt x="41642" y="16552"/>
                    <a:pt x="39295" y="13568"/>
                  </a:cubicBezTo>
                  <a:cubicBezTo>
                    <a:pt x="36948" y="10577"/>
                    <a:pt x="33427" y="9081"/>
                    <a:pt x="28732" y="9081"/>
                  </a:cubicBezTo>
                  <a:cubicBezTo>
                    <a:pt x="23093" y="9081"/>
                    <a:pt x="18642" y="10878"/>
                    <a:pt x="15386" y="14477"/>
                  </a:cubicBezTo>
                  <a:cubicBezTo>
                    <a:pt x="12130" y="18077"/>
                    <a:pt x="10505" y="22979"/>
                    <a:pt x="10505" y="29183"/>
                  </a:cubicBezTo>
                  <a:lnTo>
                    <a:pt x="10505" y="65129"/>
                  </a:lnTo>
                  <a:lnTo>
                    <a:pt x="0" y="65129"/>
                  </a:lnTo>
                  <a:lnTo>
                    <a:pt x="0" y="1531"/>
                  </a:lnTo>
                  <a:lnTo>
                    <a:pt x="10505" y="1531"/>
                  </a:lnTo>
                  <a:lnTo>
                    <a:pt x="10505" y="11414"/>
                  </a:lnTo>
                  <a:cubicBezTo>
                    <a:pt x="13003" y="7593"/>
                    <a:pt x="15937" y="4730"/>
                    <a:pt x="19308" y="2841"/>
                  </a:cubicBezTo>
                  <a:cubicBezTo>
                    <a:pt x="22714" y="945"/>
                    <a:pt x="26636" y="0"/>
                    <a:pt x="31058" y="0"/>
                  </a:cubicBezTo>
                  <a:cubicBezTo>
                    <a:pt x="38365" y="0"/>
                    <a:pt x="43889" y="2269"/>
                    <a:pt x="47639" y="6813"/>
                  </a:cubicBezTo>
                  <a:cubicBezTo>
                    <a:pt x="51389" y="11314"/>
                    <a:pt x="53264" y="17955"/>
                    <a:pt x="53264" y="26736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1" name="Полилиния 120">
              <a:extLst>
                <a:ext uri="{FF2B5EF4-FFF2-40B4-BE49-F238E27FC236}">
                  <a16:creationId xmlns:a16="http://schemas.microsoft.com/office/drawing/2014/main" id="{9F778D0A-032D-F145-AA64-F1A68C72EC99}"/>
                </a:ext>
              </a:extLst>
            </p:cNvPr>
            <p:cNvSpPr/>
            <p:nvPr/>
          </p:nvSpPr>
          <p:spPr>
            <a:xfrm>
              <a:off x="4917860" y="5192805"/>
              <a:ext cx="53715" cy="66782"/>
            </a:xfrm>
            <a:custGeom>
              <a:avLst/>
              <a:gdLst>
                <a:gd name="connsiteX0" fmla="*/ 32876 w 53715"/>
                <a:gd name="connsiteY0" fmla="*/ 33169 h 66782"/>
                <a:gd name="connsiteX1" fmla="*/ 15329 w 53715"/>
                <a:gd name="connsiteY1" fmla="*/ 36067 h 66782"/>
                <a:gd name="connsiteX2" fmla="*/ 10448 w 53715"/>
                <a:gd name="connsiteY2" fmla="*/ 45951 h 66782"/>
                <a:gd name="connsiteX3" fmla="*/ 14084 w 53715"/>
                <a:gd name="connsiteY3" fmla="*/ 54810 h 66782"/>
                <a:gd name="connsiteX4" fmla="*/ 24074 w 53715"/>
                <a:gd name="connsiteY4" fmla="*/ 58045 h 66782"/>
                <a:gd name="connsiteX5" fmla="*/ 37986 w 53715"/>
                <a:gd name="connsiteY5" fmla="*/ 51912 h 66782"/>
                <a:gd name="connsiteX6" fmla="*/ 43267 w 53715"/>
                <a:gd name="connsiteY6" fmla="*/ 35502 h 66782"/>
                <a:gd name="connsiteX7" fmla="*/ 43267 w 53715"/>
                <a:gd name="connsiteY7" fmla="*/ 33176 h 66782"/>
                <a:gd name="connsiteX8" fmla="*/ 32876 w 53715"/>
                <a:gd name="connsiteY8" fmla="*/ 33176 h 66782"/>
                <a:gd name="connsiteX9" fmla="*/ 53715 w 53715"/>
                <a:gd name="connsiteY9" fmla="*/ 28854 h 66782"/>
                <a:gd name="connsiteX10" fmla="*/ 53715 w 53715"/>
                <a:gd name="connsiteY10" fmla="*/ 65136 h 66782"/>
                <a:gd name="connsiteX11" fmla="*/ 43267 w 53715"/>
                <a:gd name="connsiteY11" fmla="*/ 65136 h 66782"/>
                <a:gd name="connsiteX12" fmla="*/ 43267 w 53715"/>
                <a:gd name="connsiteY12" fmla="*/ 55483 h 66782"/>
                <a:gd name="connsiteX13" fmla="*/ 34350 w 53715"/>
                <a:gd name="connsiteY13" fmla="*/ 64056 h 66782"/>
                <a:gd name="connsiteX14" fmla="*/ 21290 w 53715"/>
                <a:gd name="connsiteY14" fmla="*/ 66783 h 66782"/>
                <a:gd name="connsiteX15" fmla="*/ 5732 w 53715"/>
                <a:gd name="connsiteY15" fmla="*/ 61329 h 66782"/>
                <a:gd name="connsiteX16" fmla="*/ 0 w 53715"/>
                <a:gd name="connsiteY16" fmla="*/ 46623 h 66782"/>
                <a:gd name="connsiteX17" fmla="*/ 7156 w 53715"/>
                <a:gd name="connsiteY17" fmla="*/ 30443 h 66782"/>
                <a:gd name="connsiteX18" fmla="*/ 28618 w 53715"/>
                <a:gd name="connsiteY18" fmla="*/ 24990 h 66782"/>
                <a:gd name="connsiteX19" fmla="*/ 43267 w 53715"/>
                <a:gd name="connsiteY19" fmla="*/ 24990 h 66782"/>
                <a:gd name="connsiteX20" fmla="*/ 43267 w 53715"/>
                <a:gd name="connsiteY20" fmla="*/ 23966 h 66782"/>
                <a:gd name="connsiteX21" fmla="*/ 38501 w 53715"/>
                <a:gd name="connsiteY21" fmla="*/ 12838 h 66782"/>
                <a:gd name="connsiteX22" fmla="*/ 25212 w 53715"/>
                <a:gd name="connsiteY22" fmla="*/ 8867 h 66782"/>
                <a:gd name="connsiteX23" fmla="*/ 14592 w 53715"/>
                <a:gd name="connsiteY23" fmla="*/ 10169 h 66782"/>
                <a:gd name="connsiteX24" fmla="*/ 4652 w 53715"/>
                <a:gd name="connsiteY24" fmla="*/ 14084 h 66782"/>
                <a:gd name="connsiteX25" fmla="*/ 4652 w 53715"/>
                <a:gd name="connsiteY25" fmla="*/ 4430 h 66782"/>
                <a:gd name="connsiteX26" fmla="*/ 15780 w 53715"/>
                <a:gd name="connsiteY26" fmla="*/ 1138 h 66782"/>
                <a:gd name="connsiteX27" fmla="*/ 26285 w 53715"/>
                <a:gd name="connsiteY27" fmla="*/ 0 h 66782"/>
                <a:gd name="connsiteX28" fmla="*/ 46895 w 53715"/>
                <a:gd name="connsiteY28" fmla="*/ 7156 h 66782"/>
                <a:gd name="connsiteX29" fmla="*/ 53715 w 53715"/>
                <a:gd name="connsiteY29" fmla="*/ 28854 h 6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3715" h="66782">
                  <a:moveTo>
                    <a:pt x="32876" y="33169"/>
                  </a:moveTo>
                  <a:cubicBezTo>
                    <a:pt x="24432" y="33169"/>
                    <a:pt x="18585" y="34136"/>
                    <a:pt x="15329" y="36067"/>
                  </a:cubicBezTo>
                  <a:cubicBezTo>
                    <a:pt x="12073" y="38000"/>
                    <a:pt x="10448" y="41292"/>
                    <a:pt x="10448" y="45951"/>
                  </a:cubicBezTo>
                  <a:cubicBezTo>
                    <a:pt x="10448" y="49658"/>
                    <a:pt x="11658" y="52613"/>
                    <a:pt x="14084" y="54810"/>
                  </a:cubicBezTo>
                  <a:cubicBezTo>
                    <a:pt x="16545" y="56971"/>
                    <a:pt x="19873" y="58045"/>
                    <a:pt x="24074" y="58045"/>
                  </a:cubicBezTo>
                  <a:cubicBezTo>
                    <a:pt x="29863" y="58045"/>
                    <a:pt x="34500" y="55998"/>
                    <a:pt x="37986" y="51912"/>
                  </a:cubicBezTo>
                  <a:cubicBezTo>
                    <a:pt x="41506" y="47782"/>
                    <a:pt x="43267" y="42315"/>
                    <a:pt x="43267" y="35502"/>
                  </a:cubicBezTo>
                  <a:lnTo>
                    <a:pt x="43267" y="33176"/>
                  </a:lnTo>
                  <a:lnTo>
                    <a:pt x="32876" y="33176"/>
                  </a:lnTo>
                  <a:close/>
                  <a:moveTo>
                    <a:pt x="53715" y="28854"/>
                  </a:moveTo>
                  <a:lnTo>
                    <a:pt x="53715" y="65136"/>
                  </a:lnTo>
                  <a:lnTo>
                    <a:pt x="43267" y="65136"/>
                  </a:lnTo>
                  <a:lnTo>
                    <a:pt x="43267" y="55483"/>
                  </a:lnTo>
                  <a:cubicBezTo>
                    <a:pt x="40884" y="59347"/>
                    <a:pt x="37914" y="62202"/>
                    <a:pt x="34350" y="64056"/>
                  </a:cubicBezTo>
                  <a:cubicBezTo>
                    <a:pt x="30793" y="65874"/>
                    <a:pt x="26435" y="66783"/>
                    <a:pt x="21290" y="66783"/>
                  </a:cubicBezTo>
                  <a:cubicBezTo>
                    <a:pt x="14778" y="66783"/>
                    <a:pt x="9589" y="64965"/>
                    <a:pt x="5732" y="61329"/>
                  </a:cubicBezTo>
                  <a:cubicBezTo>
                    <a:pt x="1911" y="57658"/>
                    <a:pt x="0" y="52756"/>
                    <a:pt x="0" y="46623"/>
                  </a:cubicBezTo>
                  <a:cubicBezTo>
                    <a:pt x="0" y="39467"/>
                    <a:pt x="2383" y="34071"/>
                    <a:pt x="7156" y="30443"/>
                  </a:cubicBezTo>
                  <a:cubicBezTo>
                    <a:pt x="11965" y="26808"/>
                    <a:pt x="19122" y="24990"/>
                    <a:pt x="28618" y="24990"/>
                  </a:cubicBezTo>
                  <a:lnTo>
                    <a:pt x="43267" y="24990"/>
                  </a:lnTo>
                  <a:lnTo>
                    <a:pt x="43267" y="23966"/>
                  </a:lnTo>
                  <a:cubicBezTo>
                    <a:pt x="43267" y="19157"/>
                    <a:pt x="41678" y="15450"/>
                    <a:pt x="38501" y="12838"/>
                  </a:cubicBezTo>
                  <a:cubicBezTo>
                    <a:pt x="35359" y="10191"/>
                    <a:pt x="30929" y="8867"/>
                    <a:pt x="25212" y="8867"/>
                  </a:cubicBezTo>
                  <a:cubicBezTo>
                    <a:pt x="21576" y="8867"/>
                    <a:pt x="18041" y="9303"/>
                    <a:pt x="14592" y="10169"/>
                  </a:cubicBezTo>
                  <a:cubicBezTo>
                    <a:pt x="11150" y="11042"/>
                    <a:pt x="7836" y="12344"/>
                    <a:pt x="4652" y="14084"/>
                  </a:cubicBezTo>
                  <a:lnTo>
                    <a:pt x="4652" y="4430"/>
                  </a:lnTo>
                  <a:cubicBezTo>
                    <a:pt x="8473" y="2956"/>
                    <a:pt x="12187" y="1854"/>
                    <a:pt x="15780" y="1138"/>
                  </a:cubicBezTo>
                  <a:cubicBezTo>
                    <a:pt x="19379" y="379"/>
                    <a:pt x="22879" y="0"/>
                    <a:pt x="26285" y="0"/>
                  </a:cubicBezTo>
                  <a:cubicBezTo>
                    <a:pt x="35481" y="0"/>
                    <a:pt x="42351" y="2383"/>
                    <a:pt x="46895" y="7156"/>
                  </a:cubicBezTo>
                  <a:cubicBezTo>
                    <a:pt x="51439" y="11929"/>
                    <a:pt x="53715" y="19164"/>
                    <a:pt x="53715" y="28854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2" name="Полилиния 121">
              <a:extLst>
                <a:ext uri="{FF2B5EF4-FFF2-40B4-BE49-F238E27FC236}">
                  <a16:creationId xmlns:a16="http://schemas.microsoft.com/office/drawing/2014/main" id="{20D9FF21-5C8F-3346-936A-A2BDD4DF0000}"/>
                </a:ext>
              </a:extLst>
            </p:cNvPr>
            <p:cNvSpPr/>
            <p:nvPr/>
          </p:nvSpPr>
          <p:spPr>
            <a:xfrm>
              <a:off x="4985316" y="5176281"/>
              <a:ext cx="39695" cy="81653"/>
            </a:xfrm>
            <a:custGeom>
              <a:avLst/>
              <a:gdLst>
                <a:gd name="connsiteX0" fmla="*/ 18170 w 39695"/>
                <a:gd name="connsiteY0" fmla="*/ 7 h 81653"/>
                <a:gd name="connsiteX1" fmla="*/ 18170 w 39695"/>
                <a:gd name="connsiteY1" fmla="*/ 18063 h 81653"/>
                <a:gd name="connsiteX2" fmla="*/ 39689 w 39695"/>
                <a:gd name="connsiteY2" fmla="*/ 18063 h 81653"/>
                <a:gd name="connsiteX3" fmla="*/ 39689 w 39695"/>
                <a:gd name="connsiteY3" fmla="*/ 26185 h 81653"/>
                <a:gd name="connsiteX4" fmla="*/ 18170 w 39695"/>
                <a:gd name="connsiteY4" fmla="*/ 26185 h 81653"/>
                <a:gd name="connsiteX5" fmla="*/ 18170 w 39695"/>
                <a:gd name="connsiteY5" fmla="*/ 60707 h 81653"/>
                <a:gd name="connsiteX6" fmla="*/ 20274 w 39695"/>
                <a:gd name="connsiteY6" fmla="*/ 70697 h 81653"/>
                <a:gd name="connsiteX7" fmla="*/ 28961 w 39695"/>
                <a:gd name="connsiteY7" fmla="*/ 72909 h 81653"/>
                <a:gd name="connsiteX8" fmla="*/ 39696 w 39695"/>
                <a:gd name="connsiteY8" fmla="*/ 72909 h 81653"/>
                <a:gd name="connsiteX9" fmla="*/ 39696 w 39695"/>
                <a:gd name="connsiteY9" fmla="*/ 81653 h 81653"/>
                <a:gd name="connsiteX10" fmla="*/ 28961 w 39695"/>
                <a:gd name="connsiteY10" fmla="*/ 81653 h 81653"/>
                <a:gd name="connsiteX11" fmla="*/ 12266 w 39695"/>
                <a:gd name="connsiteY11" fmla="*/ 77166 h 81653"/>
                <a:gd name="connsiteX12" fmla="*/ 7664 w 39695"/>
                <a:gd name="connsiteY12" fmla="*/ 60700 h 81653"/>
                <a:gd name="connsiteX13" fmla="*/ 7664 w 39695"/>
                <a:gd name="connsiteY13" fmla="*/ 26178 h 81653"/>
                <a:gd name="connsiteX14" fmla="*/ 0 w 39695"/>
                <a:gd name="connsiteY14" fmla="*/ 26178 h 81653"/>
                <a:gd name="connsiteX15" fmla="*/ 0 w 39695"/>
                <a:gd name="connsiteY15" fmla="*/ 18055 h 81653"/>
                <a:gd name="connsiteX16" fmla="*/ 7664 w 39695"/>
                <a:gd name="connsiteY16" fmla="*/ 18055 h 81653"/>
                <a:gd name="connsiteX17" fmla="*/ 7664 w 39695"/>
                <a:gd name="connsiteY17" fmla="*/ 0 h 81653"/>
                <a:gd name="connsiteX18" fmla="*/ 18170 w 39695"/>
                <a:gd name="connsiteY18" fmla="*/ 7 h 81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695" h="81653">
                  <a:moveTo>
                    <a:pt x="18170" y="7"/>
                  </a:moveTo>
                  <a:lnTo>
                    <a:pt x="18170" y="18063"/>
                  </a:lnTo>
                  <a:lnTo>
                    <a:pt x="39689" y="18063"/>
                  </a:lnTo>
                  <a:lnTo>
                    <a:pt x="39689" y="26185"/>
                  </a:lnTo>
                  <a:lnTo>
                    <a:pt x="18170" y="26185"/>
                  </a:lnTo>
                  <a:lnTo>
                    <a:pt x="18170" y="60707"/>
                  </a:lnTo>
                  <a:cubicBezTo>
                    <a:pt x="18170" y="65895"/>
                    <a:pt x="18871" y="69223"/>
                    <a:pt x="20274" y="70697"/>
                  </a:cubicBezTo>
                  <a:cubicBezTo>
                    <a:pt x="21712" y="72171"/>
                    <a:pt x="24610" y="72909"/>
                    <a:pt x="28961" y="72909"/>
                  </a:cubicBezTo>
                  <a:lnTo>
                    <a:pt x="39696" y="72909"/>
                  </a:lnTo>
                  <a:lnTo>
                    <a:pt x="39696" y="81653"/>
                  </a:lnTo>
                  <a:lnTo>
                    <a:pt x="28961" y="81653"/>
                  </a:lnTo>
                  <a:cubicBezTo>
                    <a:pt x="20896" y="81653"/>
                    <a:pt x="15336" y="80158"/>
                    <a:pt x="12266" y="77166"/>
                  </a:cubicBezTo>
                  <a:cubicBezTo>
                    <a:pt x="9203" y="74139"/>
                    <a:pt x="7664" y="68650"/>
                    <a:pt x="7664" y="60700"/>
                  </a:cubicBezTo>
                  <a:lnTo>
                    <a:pt x="7664" y="26178"/>
                  </a:lnTo>
                  <a:lnTo>
                    <a:pt x="0" y="26178"/>
                  </a:lnTo>
                  <a:lnTo>
                    <a:pt x="0" y="18055"/>
                  </a:lnTo>
                  <a:lnTo>
                    <a:pt x="7664" y="18055"/>
                  </a:lnTo>
                  <a:lnTo>
                    <a:pt x="7664" y="0"/>
                  </a:lnTo>
                  <a:cubicBezTo>
                    <a:pt x="7664" y="7"/>
                    <a:pt x="18170" y="7"/>
                    <a:pt x="18170" y="7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3" name="Полилиния 122">
              <a:extLst>
                <a:ext uri="{FF2B5EF4-FFF2-40B4-BE49-F238E27FC236}">
                  <a16:creationId xmlns:a16="http://schemas.microsoft.com/office/drawing/2014/main" id="{4103CBC0-2B37-E148-AE8A-066857F1DCF0}"/>
                </a:ext>
              </a:extLst>
            </p:cNvPr>
            <p:cNvSpPr/>
            <p:nvPr/>
          </p:nvSpPr>
          <p:spPr>
            <a:xfrm>
              <a:off x="5038802" y="5169590"/>
              <a:ext cx="10448" cy="88351"/>
            </a:xfrm>
            <a:custGeom>
              <a:avLst/>
              <a:gdLst>
                <a:gd name="connsiteX0" fmla="*/ 0 w 10448"/>
                <a:gd name="connsiteY0" fmla="*/ 24754 h 88351"/>
                <a:gd name="connsiteX1" fmla="*/ 10448 w 10448"/>
                <a:gd name="connsiteY1" fmla="*/ 24754 h 88351"/>
                <a:gd name="connsiteX2" fmla="*/ 10448 w 10448"/>
                <a:gd name="connsiteY2" fmla="*/ 88351 h 88351"/>
                <a:gd name="connsiteX3" fmla="*/ 0 w 10448"/>
                <a:gd name="connsiteY3" fmla="*/ 88351 h 88351"/>
                <a:gd name="connsiteX4" fmla="*/ 0 w 10448"/>
                <a:gd name="connsiteY4" fmla="*/ 24754 h 88351"/>
                <a:gd name="connsiteX5" fmla="*/ 0 w 10448"/>
                <a:gd name="connsiteY5" fmla="*/ 0 h 88351"/>
                <a:gd name="connsiteX6" fmla="*/ 10448 w 10448"/>
                <a:gd name="connsiteY6" fmla="*/ 0 h 88351"/>
                <a:gd name="connsiteX7" fmla="*/ 10448 w 10448"/>
                <a:gd name="connsiteY7" fmla="*/ 13232 h 88351"/>
                <a:gd name="connsiteX8" fmla="*/ 0 w 10448"/>
                <a:gd name="connsiteY8" fmla="*/ 13232 h 88351"/>
                <a:gd name="connsiteX9" fmla="*/ 0 w 10448"/>
                <a:gd name="connsiteY9" fmla="*/ 0 h 88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8" h="88351">
                  <a:moveTo>
                    <a:pt x="0" y="24754"/>
                  </a:moveTo>
                  <a:lnTo>
                    <a:pt x="10448" y="24754"/>
                  </a:lnTo>
                  <a:lnTo>
                    <a:pt x="10448" y="88351"/>
                  </a:lnTo>
                  <a:lnTo>
                    <a:pt x="0" y="88351"/>
                  </a:lnTo>
                  <a:lnTo>
                    <a:pt x="0" y="24754"/>
                  </a:lnTo>
                  <a:close/>
                  <a:moveTo>
                    <a:pt x="0" y="0"/>
                  </a:moveTo>
                  <a:lnTo>
                    <a:pt x="10448" y="0"/>
                  </a:lnTo>
                  <a:lnTo>
                    <a:pt x="10448" y="13232"/>
                  </a:lnTo>
                  <a:lnTo>
                    <a:pt x="0" y="132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4" name="Полилиния 123">
              <a:extLst>
                <a:ext uri="{FF2B5EF4-FFF2-40B4-BE49-F238E27FC236}">
                  <a16:creationId xmlns:a16="http://schemas.microsoft.com/office/drawing/2014/main" id="{D45406A4-12DA-4543-9F2E-8B25AF49046E}"/>
                </a:ext>
              </a:extLst>
            </p:cNvPr>
            <p:cNvSpPr/>
            <p:nvPr/>
          </p:nvSpPr>
          <p:spPr>
            <a:xfrm>
              <a:off x="5066511" y="5192812"/>
              <a:ext cx="58366" cy="66782"/>
            </a:xfrm>
            <a:custGeom>
              <a:avLst/>
              <a:gdLst>
                <a:gd name="connsiteX0" fmla="*/ 29183 w 58366"/>
                <a:gd name="connsiteY0" fmla="*/ 8860 h 66782"/>
                <a:gd name="connsiteX1" fmla="*/ 15894 w 58366"/>
                <a:gd name="connsiteY1" fmla="*/ 15443 h 66782"/>
                <a:gd name="connsiteX2" fmla="*/ 11014 w 58366"/>
                <a:gd name="connsiteY2" fmla="*/ 33384 h 66782"/>
                <a:gd name="connsiteX3" fmla="*/ 15837 w 58366"/>
                <a:gd name="connsiteY3" fmla="*/ 51382 h 66782"/>
                <a:gd name="connsiteX4" fmla="*/ 29183 w 58366"/>
                <a:gd name="connsiteY4" fmla="*/ 57909 h 66782"/>
                <a:gd name="connsiteX5" fmla="*/ 42415 w 58366"/>
                <a:gd name="connsiteY5" fmla="*/ 51325 h 66782"/>
                <a:gd name="connsiteX6" fmla="*/ 47296 w 58366"/>
                <a:gd name="connsiteY6" fmla="*/ 33384 h 66782"/>
                <a:gd name="connsiteX7" fmla="*/ 42415 w 58366"/>
                <a:gd name="connsiteY7" fmla="*/ 15501 h 66782"/>
                <a:gd name="connsiteX8" fmla="*/ 29183 w 58366"/>
                <a:gd name="connsiteY8" fmla="*/ 8860 h 66782"/>
                <a:gd name="connsiteX9" fmla="*/ 29183 w 58366"/>
                <a:gd name="connsiteY9" fmla="*/ 0 h 66782"/>
                <a:gd name="connsiteX10" fmla="*/ 50588 w 58366"/>
                <a:gd name="connsiteY10" fmla="*/ 8860 h 66782"/>
                <a:gd name="connsiteX11" fmla="*/ 58367 w 58366"/>
                <a:gd name="connsiteY11" fmla="*/ 33391 h 66782"/>
                <a:gd name="connsiteX12" fmla="*/ 50588 w 58366"/>
                <a:gd name="connsiteY12" fmla="*/ 57923 h 66782"/>
                <a:gd name="connsiteX13" fmla="*/ 29183 w 58366"/>
                <a:gd name="connsiteY13" fmla="*/ 66783 h 66782"/>
                <a:gd name="connsiteX14" fmla="*/ 7722 w 58366"/>
                <a:gd name="connsiteY14" fmla="*/ 57923 h 66782"/>
                <a:gd name="connsiteX15" fmla="*/ 0 w 58366"/>
                <a:gd name="connsiteY15" fmla="*/ 33391 h 66782"/>
                <a:gd name="connsiteX16" fmla="*/ 7722 w 58366"/>
                <a:gd name="connsiteY16" fmla="*/ 8860 h 66782"/>
                <a:gd name="connsiteX17" fmla="*/ 29183 w 58366"/>
                <a:gd name="connsiteY17" fmla="*/ 0 h 6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366" h="66782">
                  <a:moveTo>
                    <a:pt x="29183" y="8860"/>
                  </a:moveTo>
                  <a:cubicBezTo>
                    <a:pt x="23580" y="8860"/>
                    <a:pt x="19150" y="11057"/>
                    <a:pt x="15894" y="15443"/>
                  </a:cubicBezTo>
                  <a:cubicBezTo>
                    <a:pt x="12638" y="19795"/>
                    <a:pt x="11014" y="25777"/>
                    <a:pt x="11014" y="33384"/>
                  </a:cubicBezTo>
                  <a:cubicBezTo>
                    <a:pt x="11014" y="40991"/>
                    <a:pt x="12624" y="46995"/>
                    <a:pt x="15837" y="51382"/>
                  </a:cubicBezTo>
                  <a:cubicBezTo>
                    <a:pt x="19093" y="55733"/>
                    <a:pt x="23537" y="57909"/>
                    <a:pt x="29183" y="57909"/>
                  </a:cubicBezTo>
                  <a:cubicBezTo>
                    <a:pt x="34751" y="57909"/>
                    <a:pt x="39159" y="55712"/>
                    <a:pt x="42415" y="51325"/>
                  </a:cubicBezTo>
                  <a:cubicBezTo>
                    <a:pt x="45671" y="46931"/>
                    <a:pt x="47296" y="40956"/>
                    <a:pt x="47296" y="33384"/>
                  </a:cubicBezTo>
                  <a:cubicBezTo>
                    <a:pt x="47296" y="25848"/>
                    <a:pt x="45671" y="19888"/>
                    <a:pt x="42415" y="15501"/>
                  </a:cubicBezTo>
                  <a:cubicBezTo>
                    <a:pt x="39159" y="11071"/>
                    <a:pt x="34751" y="8860"/>
                    <a:pt x="29183" y="8860"/>
                  </a:cubicBezTo>
                  <a:close/>
                  <a:moveTo>
                    <a:pt x="29183" y="0"/>
                  </a:moveTo>
                  <a:cubicBezTo>
                    <a:pt x="38272" y="0"/>
                    <a:pt x="45407" y="2956"/>
                    <a:pt x="50588" y="8860"/>
                  </a:cubicBezTo>
                  <a:cubicBezTo>
                    <a:pt x="55776" y="14764"/>
                    <a:pt x="58367" y="22943"/>
                    <a:pt x="58367" y="33391"/>
                  </a:cubicBezTo>
                  <a:cubicBezTo>
                    <a:pt x="58367" y="43804"/>
                    <a:pt x="55776" y="51976"/>
                    <a:pt x="50588" y="57923"/>
                  </a:cubicBezTo>
                  <a:cubicBezTo>
                    <a:pt x="45399" y="63827"/>
                    <a:pt x="38265" y="66783"/>
                    <a:pt x="29183" y="66783"/>
                  </a:cubicBezTo>
                  <a:cubicBezTo>
                    <a:pt x="20059" y="66783"/>
                    <a:pt x="12903" y="63827"/>
                    <a:pt x="7722" y="57923"/>
                  </a:cubicBezTo>
                  <a:cubicBezTo>
                    <a:pt x="2576" y="51976"/>
                    <a:pt x="0" y="43804"/>
                    <a:pt x="0" y="33391"/>
                  </a:cubicBezTo>
                  <a:cubicBezTo>
                    <a:pt x="0" y="22943"/>
                    <a:pt x="2576" y="14764"/>
                    <a:pt x="7722" y="8860"/>
                  </a:cubicBezTo>
                  <a:cubicBezTo>
                    <a:pt x="12910" y="2956"/>
                    <a:pt x="20066" y="0"/>
                    <a:pt x="29183" y="0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5" name="Полилиния 124">
              <a:extLst>
                <a:ext uri="{FF2B5EF4-FFF2-40B4-BE49-F238E27FC236}">
                  <a16:creationId xmlns:a16="http://schemas.microsoft.com/office/drawing/2014/main" id="{7EB5A014-834F-1B4D-82F4-86884C934C68}"/>
                </a:ext>
              </a:extLst>
            </p:cNvPr>
            <p:cNvSpPr/>
            <p:nvPr/>
          </p:nvSpPr>
          <p:spPr>
            <a:xfrm>
              <a:off x="5141745" y="5192819"/>
              <a:ext cx="53264" cy="65129"/>
            </a:xfrm>
            <a:custGeom>
              <a:avLst/>
              <a:gdLst>
                <a:gd name="connsiteX0" fmla="*/ 53264 w 53264"/>
                <a:gd name="connsiteY0" fmla="*/ 26736 h 65129"/>
                <a:gd name="connsiteX1" fmla="*/ 53264 w 53264"/>
                <a:gd name="connsiteY1" fmla="*/ 65122 h 65129"/>
                <a:gd name="connsiteX2" fmla="*/ 42816 w 53264"/>
                <a:gd name="connsiteY2" fmla="*/ 65122 h 65129"/>
                <a:gd name="connsiteX3" fmla="*/ 42816 w 53264"/>
                <a:gd name="connsiteY3" fmla="*/ 27079 h 65129"/>
                <a:gd name="connsiteX4" fmla="*/ 39295 w 53264"/>
                <a:gd name="connsiteY4" fmla="*/ 13568 h 65129"/>
                <a:gd name="connsiteX5" fmla="*/ 28732 w 53264"/>
                <a:gd name="connsiteY5" fmla="*/ 9081 h 65129"/>
                <a:gd name="connsiteX6" fmla="*/ 15386 w 53264"/>
                <a:gd name="connsiteY6" fmla="*/ 14477 h 65129"/>
                <a:gd name="connsiteX7" fmla="*/ 10505 w 53264"/>
                <a:gd name="connsiteY7" fmla="*/ 29183 h 65129"/>
                <a:gd name="connsiteX8" fmla="*/ 10505 w 53264"/>
                <a:gd name="connsiteY8" fmla="*/ 65129 h 65129"/>
                <a:gd name="connsiteX9" fmla="*/ 0 w 53264"/>
                <a:gd name="connsiteY9" fmla="*/ 65129 h 65129"/>
                <a:gd name="connsiteX10" fmla="*/ 0 w 53264"/>
                <a:gd name="connsiteY10" fmla="*/ 1531 h 65129"/>
                <a:gd name="connsiteX11" fmla="*/ 10505 w 53264"/>
                <a:gd name="connsiteY11" fmla="*/ 1531 h 65129"/>
                <a:gd name="connsiteX12" fmla="*/ 10505 w 53264"/>
                <a:gd name="connsiteY12" fmla="*/ 11414 h 65129"/>
                <a:gd name="connsiteX13" fmla="*/ 19308 w 53264"/>
                <a:gd name="connsiteY13" fmla="*/ 2841 h 65129"/>
                <a:gd name="connsiteX14" fmla="*/ 31058 w 53264"/>
                <a:gd name="connsiteY14" fmla="*/ 0 h 65129"/>
                <a:gd name="connsiteX15" fmla="*/ 47639 w 53264"/>
                <a:gd name="connsiteY15" fmla="*/ 6813 h 65129"/>
                <a:gd name="connsiteX16" fmla="*/ 53264 w 53264"/>
                <a:gd name="connsiteY16" fmla="*/ 26736 h 65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264" h="65129">
                  <a:moveTo>
                    <a:pt x="53264" y="26736"/>
                  </a:moveTo>
                  <a:lnTo>
                    <a:pt x="53264" y="65122"/>
                  </a:lnTo>
                  <a:lnTo>
                    <a:pt x="42816" y="65122"/>
                  </a:lnTo>
                  <a:lnTo>
                    <a:pt x="42816" y="27079"/>
                  </a:lnTo>
                  <a:cubicBezTo>
                    <a:pt x="42816" y="21061"/>
                    <a:pt x="41642" y="16552"/>
                    <a:pt x="39295" y="13568"/>
                  </a:cubicBezTo>
                  <a:cubicBezTo>
                    <a:pt x="36948" y="10577"/>
                    <a:pt x="33427" y="9081"/>
                    <a:pt x="28732" y="9081"/>
                  </a:cubicBezTo>
                  <a:cubicBezTo>
                    <a:pt x="23093" y="9081"/>
                    <a:pt x="18642" y="10878"/>
                    <a:pt x="15386" y="14477"/>
                  </a:cubicBezTo>
                  <a:cubicBezTo>
                    <a:pt x="12130" y="18077"/>
                    <a:pt x="10505" y="22979"/>
                    <a:pt x="10505" y="29183"/>
                  </a:cubicBezTo>
                  <a:lnTo>
                    <a:pt x="10505" y="65129"/>
                  </a:lnTo>
                  <a:lnTo>
                    <a:pt x="0" y="65129"/>
                  </a:lnTo>
                  <a:lnTo>
                    <a:pt x="0" y="1531"/>
                  </a:lnTo>
                  <a:lnTo>
                    <a:pt x="10505" y="1531"/>
                  </a:lnTo>
                  <a:lnTo>
                    <a:pt x="10505" y="11414"/>
                  </a:lnTo>
                  <a:cubicBezTo>
                    <a:pt x="13003" y="7593"/>
                    <a:pt x="15937" y="4730"/>
                    <a:pt x="19308" y="2841"/>
                  </a:cubicBezTo>
                  <a:cubicBezTo>
                    <a:pt x="22714" y="945"/>
                    <a:pt x="26636" y="0"/>
                    <a:pt x="31058" y="0"/>
                  </a:cubicBezTo>
                  <a:cubicBezTo>
                    <a:pt x="38365" y="0"/>
                    <a:pt x="43889" y="2269"/>
                    <a:pt x="47639" y="6813"/>
                  </a:cubicBezTo>
                  <a:cubicBezTo>
                    <a:pt x="51389" y="11314"/>
                    <a:pt x="53264" y="17955"/>
                    <a:pt x="53264" y="26736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6" name="Полилиния 125">
              <a:extLst>
                <a:ext uri="{FF2B5EF4-FFF2-40B4-BE49-F238E27FC236}">
                  <a16:creationId xmlns:a16="http://schemas.microsoft.com/office/drawing/2014/main" id="{56160C0B-83B9-D447-BA91-CAC80F8861F8}"/>
                </a:ext>
              </a:extLst>
            </p:cNvPr>
            <p:cNvSpPr/>
            <p:nvPr/>
          </p:nvSpPr>
          <p:spPr>
            <a:xfrm>
              <a:off x="5211991" y="5192805"/>
              <a:ext cx="53714" cy="66782"/>
            </a:xfrm>
            <a:custGeom>
              <a:avLst/>
              <a:gdLst>
                <a:gd name="connsiteX0" fmla="*/ 32876 w 53714"/>
                <a:gd name="connsiteY0" fmla="*/ 33169 h 66782"/>
                <a:gd name="connsiteX1" fmla="*/ 15329 w 53714"/>
                <a:gd name="connsiteY1" fmla="*/ 36067 h 66782"/>
                <a:gd name="connsiteX2" fmla="*/ 10448 w 53714"/>
                <a:gd name="connsiteY2" fmla="*/ 45951 h 66782"/>
                <a:gd name="connsiteX3" fmla="*/ 14084 w 53714"/>
                <a:gd name="connsiteY3" fmla="*/ 54810 h 66782"/>
                <a:gd name="connsiteX4" fmla="*/ 24074 w 53714"/>
                <a:gd name="connsiteY4" fmla="*/ 58045 h 66782"/>
                <a:gd name="connsiteX5" fmla="*/ 37986 w 53714"/>
                <a:gd name="connsiteY5" fmla="*/ 51912 h 66782"/>
                <a:gd name="connsiteX6" fmla="*/ 43267 w 53714"/>
                <a:gd name="connsiteY6" fmla="*/ 35502 h 66782"/>
                <a:gd name="connsiteX7" fmla="*/ 43267 w 53714"/>
                <a:gd name="connsiteY7" fmla="*/ 33176 h 66782"/>
                <a:gd name="connsiteX8" fmla="*/ 32876 w 53714"/>
                <a:gd name="connsiteY8" fmla="*/ 33176 h 66782"/>
                <a:gd name="connsiteX9" fmla="*/ 53715 w 53714"/>
                <a:gd name="connsiteY9" fmla="*/ 28854 h 66782"/>
                <a:gd name="connsiteX10" fmla="*/ 53715 w 53714"/>
                <a:gd name="connsiteY10" fmla="*/ 65136 h 66782"/>
                <a:gd name="connsiteX11" fmla="*/ 43267 w 53714"/>
                <a:gd name="connsiteY11" fmla="*/ 65136 h 66782"/>
                <a:gd name="connsiteX12" fmla="*/ 43267 w 53714"/>
                <a:gd name="connsiteY12" fmla="*/ 55483 h 66782"/>
                <a:gd name="connsiteX13" fmla="*/ 34350 w 53714"/>
                <a:gd name="connsiteY13" fmla="*/ 64056 h 66782"/>
                <a:gd name="connsiteX14" fmla="*/ 21290 w 53714"/>
                <a:gd name="connsiteY14" fmla="*/ 66783 h 66782"/>
                <a:gd name="connsiteX15" fmla="*/ 5732 w 53714"/>
                <a:gd name="connsiteY15" fmla="*/ 61329 h 66782"/>
                <a:gd name="connsiteX16" fmla="*/ 0 w 53714"/>
                <a:gd name="connsiteY16" fmla="*/ 46623 h 66782"/>
                <a:gd name="connsiteX17" fmla="*/ 7156 w 53714"/>
                <a:gd name="connsiteY17" fmla="*/ 30443 h 66782"/>
                <a:gd name="connsiteX18" fmla="*/ 28618 w 53714"/>
                <a:gd name="connsiteY18" fmla="*/ 24990 h 66782"/>
                <a:gd name="connsiteX19" fmla="*/ 43267 w 53714"/>
                <a:gd name="connsiteY19" fmla="*/ 24990 h 66782"/>
                <a:gd name="connsiteX20" fmla="*/ 43267 w 53714"/>
                <a:gd name="connsiteY20" fmla="*/ 23966 h 66782"/>
                <a:gd name="connsiteX21" fmla="*/ 38494 w 53714"/>
                <a:gd name="connsiteY21" fmla="*/ 12838 h 66782"/>
                <a:gd name="connsiteX22" fmla="*/ 25204 w 53714"/>
                <a:gd name="connsiteY22" fmla="*/ 8867 h 66782"/>
                <a:gd name="connsiteX23" fmla="*/ 14584 w 53714"/>
                <a:gd name="connsiteY23" fmla="*/ 10169 h 66782"/>
                <a:gd name="connsiteX24" fmla="*/ 4644 w 53714"/>
                <a:gd name="connsiteY24" fmla="*/ 14084 h 66782"/>
                <a:gd name="connsiteX25" fmla="*/ 4644 w 53714"/>
                <a:gd name="connsiteY25" fmla="*/ 4430 h 66782"/>
                <a:gd name="connsiteX26" fmla="*/ 15772 w 53714"/>
                <a:gd name="connsiteY26" fmla="*/ 1138 h 66782"/>
                <a:gd name="connsiteX27" fmla="*/ 26278 w 53714"/>
                <a:gd name="connsiteY27" fmla="*/ 0 h 66782"/>
                <a:gd name="connsiteX28" fmla="*/ 46888 w 53714"/>
                <a:gd name="connsiteY28" fmla="*/ 7156 h 66782"/>
                <a:gd name="connsiteX29" fmla="*/ 53715 w 53714"/>
                <a:gd name="connsiteY29" fmla="*/ 28854 h 6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3714" h="66782">
                  <a:moveTo>
                    <a:pt x="32876" y="33169"/>
                  </a:moveTo>
                  <a:cubicBezTo>
                    <a:pt x="24432" y="33169"/>
                    <a:pt x="18585" y="34136"/>
                    <a:pt x="15329" y="36067"/>
                  </a:cubicBezTo>
                  <a:cubicBezTo>
                    <a:pt x="12073" y="38000"/>
                    <a:pt x="10448" y="41292"/>
                    <a:pt x="10448" y="45951"/>
                  </a:cubicBezTo>
                  <a:cubicBezTo>
                    <a:pt x="10448" y="49658"/>
                    <a:pt x="11658" y="52613"/>
                    <a:pt x="14084" y="54810"/>
                  </a:cubicBezTo>
                  <a:cubicBezTo>
                    <a:pt x="16545" y="56971"/>
                    <a:pt x="19873" y="58045"/>
                    <a:pt x="24074" y="58045"/>
                  </a:cubicBezTo>
                  <a:cubicBezTo>
                    <a:pt x="29863" y="58045"/>
                    <a:pt x="34500" y="55998"/>
                    <a:pt x="37986" y="51912"/>
                  </a:cubicBezTo>
                  <a:cubicBezTo>
                    <a:pt x="41506" y="47782"/>
                    <a:pt x="43267" y="42315"/>
                    <a:pt x="43267" y="35502"/>
                  </a:cubicBezTo>
                  <a:lnTo>
                    <a:pt x="43267" y="33176"/>
                  </a:lnTo>
                  <a:lnTo>
                    <a:pt x="32876" y="33176"/>
                  </a:lnTo>
                  <a:close/>
                  <a:moveTo>
                    <a:pt x="53715" y="28854"/>
                  </a:moveTo>
                  <a:lnTo>
                    <a:pt x="53715" y="65136"/>
                  </a:lnTo>
                  <a:lnTo>
                    <a:pt x="43267" y="65136"/>
                  </a:lnTo>
                  <a:lnTo>
                    <a:pt x="43267" y="55483"/>
                  </a:lnTo>
                  <a:cubicBezTo>
                    <a:pt x="40884" y="59347"/>
                    <a:pt x="37914" y="62202"/>
                    <a:pt x="34350" y="64056"/>
                  </a:cubicBezTo>
                  <a:cubicBezTo>
                    <a:pt x="30793" y="65874"/>
                    <a:pt x="26435" y="66783"/>
                    <a:pt x="21290" y="66783"/>
                  </a:cubicBezTo>
                  <a:cubicBezTo>
                    <a:pt x="14778" y="66783"/>
                    <a:pt x="9589" y="64965"/>
                    <a:pt x="5732" y="61329"/>
                  </a:cubicBezTo>
                  <a:cubicBezTo>
                    <a:pt x="1911" y="57658"/>
                    <a:pt x="0" y="52756"/>
                    <a:pt x="0" y="46623"/>
                  </a:cubicBezTo>
                  <a:cubicBezTo>
                    <a:pt x="0" y="39467"/>
                    <a:pt x="2383" y="34071"/>
                    <a:pt x="7156" y="30443"/>
                  </a:cubicBezTo>
                  <a:cubicBezTo>
                    <a:pt x="11965" y="26808"/>
                    <a:pt x="19122" y="24990"/>
                    <a:pt x="28618" y="24990"/>
                  </a:cubicBezTo>
                  <a:lnTo>
                    <a:pt x="43267" y="24990"/>
                  </a:lnTo>
                  <a:lnTo>
                    <a:pt x="43267" y="23966"/>
                  </a:lnTo>
                  <a:cubicBezTo>
                    <a:pt x="43267" y="19157"/>
                    <a:pt x="41678" y="15450"/>
                    <a:pt x="38494" y="12838"/>
                  </a:cubicBezTo>
                  <a:cubicBezTo>
                    <a:pt x="35352" y="10191"/>
                    <a:pt x="30922" y="8867"/>
                    <a:pt x="25204" y="8867"/>
                  </a:cubicBezTo>
                  <a:cubicBezTo>
                    <a:pt x="21569" y="8867"/>
                    <a:pt x="18034" y="9303"/>
                    <a:pt x="14584" y="10169"/>
                  </a:cubicBezTo>
                  <a:cubicBezTo>
                    <a:pt x="11142" y="11042"/>
                    <a:pt x="7829" y="12344"/>
                    <a:pt x="4644" y="14084"/>
                  </a:cubicBezTo>
                  <a:lnTo>
                    <a:pt x="4644" y="4430"/>
                  </a:lnTo>
                  <a:cubicBezTo>
                    <a:pt x="8466" y="2956"/>
                    <a:pt x="12180" y="1854"/>
                    <a:pt x="15772" y="1138"/>
                  </a:cubicBezTo>
                  <a:cubicBezTo>
                    <a:pt x="19372" y="379"/>
                    <a:pt x="22871" y="0"/>
                    <a:pt x="26278" y="0"/>
                  </a:cubicBezTo>
                  <a:cubicBezTo>
                    <a:pt x="35474" y="0"/>
                    <a:pt x="42344" y="2383"/>
                    <a:pt x="46888" y="7156"/>
                  </a:cubicBezTo>
                  <a:cubicBezTo>
                    <a:pt x="51432" y="11929"/>
                    <a:pt x="53715" y="19164"/>
                    <a:pt x="53715" y="28854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7" name="Полилиния 126">
              <a:extLst>
                <a:ext uri="{FF2B5EF4-FFF2-40B4-BE49-F238E27FC236}">
                  <a16:creationId xmlns:a16="http://schemas.microsoft.com/office/drawing/2014/main" id="{BC87D0A1-6C5B-4448-AB4B-F9D872719352}"/>
                </a:ext>
              </a:extLst>
            </p:cNvPr>
            <p:cNvSpPr/>
            <p:nvPr/>
          </p:nvSpPr>
          <p:spPr>
            <a:xfrm>
              <a:off x="5287282" y="5169590"/>
              <a:ext cx="10448" cy="88351"/>
            </a:xfrm>
            <a:custGeom>
              <a:avLst/>
              <a:gdLst>
                <a:gd name="connsiteX0" fmla="*/ 0 w 10448"/>
                <a:gd name="connsiteY0" fmla="*/ 0 h 88351"/>
                <a:gd name="connsiteX1" fmla="*/ 10448 w 10448"/>
                <a:gd name="connsiteY1" fmla="*/ 0 h 88351"/>
                <a:gd name="connsiteX2" fmla="*/ 10448 w 10448"/>
                <a:gd name="connsiteY2" fmla="*/ 88351 h 88351"/>
                <a:gd name="connsiteX3" fmla="*/ 0 w 10448"/>
                <a:gd name="connsiteY3" fmla="*/ 88351 h 88351"/>
                <a:gd name="connsiteX4" fmla="*/ 0 w 10448"/>
                <a:gd name="connsiteY4" fmla="*/ 0 h 88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48" h="88351">
                  <a:moveTo>
                    <a:pt x="0" y="0"/>
                  </a:moveTo>
                  <a:lnTo>
                    <a:pt x="10448" y="0"/>
                  </a:lnTo>
                  <a:lnTo>
                    <a:pt x="10448" y="88351"/>
                  </a:lnTo>
                  <a:lnTo>
                    <a:pt x="0" y="883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8" name="Полилиния 127">
              <a:extLst>
                <a:ext uri="{FF2B5EF4-FFF2-40B4-BE49-F238E27FC236}">
                  <a16:creationId xmlns:a16="http://schemas.microsoft.com/office/drawing/2014/main" id="{04C52380-4C15-E247-A5D5-6F9AFB6A1807}"/>
                </a:ext>
              </a:extLst>
            </p:cNvPr>
            <p:cNvSpPr/>
            <p:nvPr/>
          </p:nvSpPr>
          <p:spPr>
            <a:xfrm>
              <a:off x="5352125" y="5171630"/>
              <a:ext cx="68363" cy="87950"/>
            </a:xfrm>
            <a:custGeom>
              <a:avLst/>
              <a:gdLst>
                <a:gd name="connsiteX0" fmla="*/ 68364 w 68363"/>
                <a:gd name="connsiteY0" fmla="*/ 8065 h 87950"/>
                <a:gd name="connsiteX1" fmla="*/ 68364 w 68363"/>
                <a:gd name="connsiteY1" fmla="*/ 20159 h 87950"/>
                <a:gd name="connsiteX2" fmla="*/ 55984 w 68363"/>
                <a:gd name="connsiteY2" fmla="*/ 12094 h 87950"/>
                <a:gd name="connsiteX3" fmla="*/ 42072 w 68363"/>
                <a:gd name="connsiteY3" fmla="*/ 9425 h 87950"/>
                <a:gd name="connsiteX4" fmla="*/ 19816 w 68363"/>
                <a:gd name="connsiteY4" fmla="*/ 18341 h 87950"/>
                <a:gd name="connsiteX5" fmla="*/ 12094 w 68363"/>
                <a:gd name="connsiteY5" fmla="*/ 44004 h 87950"/>
                <a:gd name="connsiteX6" fmla="*/ 19816 w 68363"/>
                <a:gd name="connsiteY6" fmla="*/ 69666 h 87950"/>
                <a:gd name="connsiteX7" fmla="*/ 42072 w 68363"/>
                <a:gd name="connsiteY7" fmla="*/ 78526 h 87950"/>
                <a:gd name="connsiteX8" fmla="*/ 55984 w 68363"/>
                <a:gd name="connsiteY8" fmla="*/ 75856 h 87950"/>
                <a:gd name="connsiteX9" fmla="*/ 68364 w 68363"/>
                <a:gd name="connsiteY9" fmla="*/ 67791 h 87950"/>
                <a:gd name="connsiteX10" fmla="*/ 68364 w 68363"/>
                <a:gd name="connsiteY10" fmla="*/ 79771 h 87950"/>
                <a:gd name="connsiteX11" fmla="*/ 55590 w 68363"/>
                <a:gd name="connsiteY11" fmla="*/ 85904 h 87950"/>
                <a:gd name="connsiteX12" fmla="*/ 41392 w 68363"/>
                <a:gd name="connsiteY12" fmla="*/ 87950 h 87950"/>
                <a:gd name="connsiteX13" fmla="*/ 11071 w 68363"/>
                <a:gd name="connsiteY13" fmla="*/ 76200 h 87950"/>
                <a:gd name="connsiteX14" fmla="*/ 0 w 68363"/>
                <a:gd name="connsiteY14" fmla="*/ 44004 h 87950"/>
                <a:gd name="connsiteX15" fmla="*/ 11071 w 68363"/>
                <a:gd name="connsiteY15" fmla="*/ 11808 h 87950"/>
                <a:gd name="connsiteX16" fmla="*/ 41392 w 68363"/>
                <a:gd name="connsiteY16" fmla="*/ 0 h 87950"/>
                <a:gd name="connsiteX17" fmla="*/ 55705 w 68363"/>
                <a:gd name="connsiteY17" fmla="*/ 2047 h 87950"/>
                <a:gd name="connsiteX18" fmla="*/ 68364 w 68363"/>
                <a:gd name="connsiteY18" fmla="*/ 8065 h 8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363" h="87950">
                  <a:moveTo>
                    <a:pt x="68364" y="8065"/>
                  </a:moveTo>
                  <a:lnTo>
                    <a:pt x="68364" y="20159"/>
                  </a:lnTo>
                  <a:cubicBezTo>
                    <a:pt x="64500" y="16559"/>
                    <a:pt x="60378" y="13876"/>
                    <a:pt x="55984" y="12094"/>
                  </a:cubicBezTo>
                  <a:cubicBezTo>
                    <a:pt x="51633" y="10312"/>
                    <a:pt x="46995" y="9425"/>
                    <a:pt x="42072" y="9425"/>
                  </a:cubicBezTo>
                  <a:cubicBezTo>
                    <a:pt x="32382" y="9425"/>
                    <a:pt x="24961" y="12395"/>
                    <a:pt x="19816" y="18341"/>
                  </a:cubicBezTo>
                  <a:cubicBezTo>
                    <a:pt x="14670" y="24245"/>
                    <a:pt x="12094" y="32804"/>
                    <a:pt x="12094" y="44004"/>
                  </a:cubicBezTo>
                  <a:cubicBezTo>
                    <a:pt x="12094" y="55168"/>
                    <a:pt x="14670" y="63726"/>
                    <a:pt x="19816" y="69666"/>
                  </a:cubicBezTo>
                  <a:cubicBezTo>
                    <a:pt x="24961" y="75570"/>
                    <a:pt x="32382" y="78526"/>
                    <a:pt x="42072" y="78526"/>
                  </a:cubicBezTo>
                  <a:cubicBezTo>
                    <a:pt x="46995" y="78526"/>
                    <a:pt x="51633" y="77638"/>
                    <a:pt x="55984" y="75856"/>
                  </a:cubicBezTo>
                  <a:cubicBezTo>
                    <a:pt x="60378" y="74075"/>
                    <a:pt x="64500" y="71391"/>
                    <a:pt x="68364" y="67791"/>
                  </a:cubicBezTo>
                  <a:lnTo>
                    <a:pt x="68364" y="79771"/>
                  </a:lnTo>
                  <a:cubicBezTo>
                    <a:pt x="64349" y="82498"/>
                    <a:pt x="60091" y="84544"/>
                    <a:pt x="55590" y="85904"/>
                  </a:cubicBezTo>
                  <a:cubicBezTo>
                    <a:pt x="51125" y="87263"/>
                    <a:pt x="46394" y="87950"/>
                    <a:pt x="41392" y="87950"/>
                  </a:cubicBezTo>
                  <a:cubicBezTo>
                    <a:pt x="28561" y="87950"/>
                    <a:pt x="18449" y="84036"/>
                    <a:pt x="11071" y="76200"/>
                  </a:cubicBezTo>
                  <a:cubicBezTo>
                    <a:pt x="3693" y="68328"/>
                    <a:pt x="0" y="57594"/>
                    <a:pt x="0" y="44004"/>
                  </a:cubicBezTo>
                  <a:cubicBezTo>
                    <a:pt x="0" y="30378"/>
                    <a:pt x="3693" y="19644"/>
                    <a:pt x="11071" y="11808"/>
                  </a:cubicBezTo>
                  <a:cubicBezTo>
                    <a:pt x="18449" y="3936"/>
                    <a:pt x="28561" y="0"/>
                    <a:pt x="41392" y="0"/>
                  </a:cubicBezTo>
                  <a:cubicBezTo>
                    <a:pt x="46466" y="0"/>
                    <a:pt x="51232" y="680"/>
                    <a:pt x="55705" y="2047"/>
                  </a:cubicBezTo>
                  <a:cubicBezTo>
                    <a:pt x="60206" y="3371"/>
                    <a:pt x="64428" y="5382"/>
                    <a:pt x="68364" y="80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9" name="Полилиния 128">
              <a:extLst>
                <a:ext uri="{FF2B5EF4-FFF2-40B4-BE49-F238E27FC236}">
                  <a16:creationId xmlns:a16="http://schemas.microsoft.com/office/drawing/2014/main" id="{7E007701-6B25-1642-8305-1AC3D1A39323}"/>
                </a:ext>
              </a:extLst>
            </p:cNvPr>
            <p:cNvSpPr/>
            <p:nvPr/>
          </p:nvSpPr>
          <p:spPr>
            <a:xfrm>
              <a:off x="5437463" y="5192812"/>
              <a:ext cx="37255" cy="65129"/>
            </a:xfrm>
            <a:custGeom>
              <a:avLst/>
              <a:gdLst>
                <a:gd name="connsiteX0" fmla="*/ 37256 w 37255"/>
                <a:gd name="connsiteY0" fmla="*/ 11300 h 65129"/>
                <a:gd name="connsiteX1" fmla="*/ 33391 w 37255"/>
                <a:gd name="connsiteY1" fmla="*/ 9826 h 65129"/>
                <a:gd name="connsiteX2" fmla="*/ 28847 w 37255"/>
                <a:gd name="connsiteY2" fmla="*/ 9317 h 65129"/>
                <a:gd name="connsiteX3" fmla="*/ 15221 w 37255"/>
                <a:gd name="connsiteY3" fmla="*/ 15107 h 65129"/>
                <a:gd name="connsiteX4" fmla="*/ 10505 w 37255"/>
                <a:gd name="connsiteY4" fmla="*/ 31631 h 65129"/>
                <a:gd name="connsiteX5" fmla="*/ 10505 w 37255"/>
                <a:gd name="connsiteY5" fmla="*/ 65129 h 65129"/>
                <a:gd name="connsiteX6" fmla="*/ 0 w 37255"/>
                <a:gd name="connsiteY6" fmla="*/ 65129 h 65129"/>
                <a:gd name="connsiteX7" fmla="*/ 0 w 37255"/>
                <a:gd name="connsiteY7" fmla="*/ 1532 h 65129"/>
                <a:gd name="connsiteX8" fmla="*/ 10505 w 37255"/>
                <a:gd name="connsiteY8" fmla="*/ 1532 h 65129"/>
                <a:gd name="connsiteX9" fmla="*/ 10505 w 37255"/>
                <a:gd name="connsiteY9" fmla="*/ 11414 h 65129"/>
                <a:gd name="connsiteX10" fmla="*/ 19079 w 37255"/>
                <a:gd name="connsiteY10" fmla="*/ 2841 h 65129"/>
                <a:gd name="connsiteX11" fmla="*/ 31910 w 37255"/>
                <a:gd name="connsiteY11" fmla="*/ 0 h 65129"/>
                <a:gd name="connsiteX12" fmla="*/ 34293 w 37255"/>
                <a:gd name="connsiteY12" fmla="*/ 172 h 65129"/>
                <a:gd name="connsiteX13" fmla="*/ 37191 w 37255"/>
                <a:gd name="connsiteY13" fmla="*/ 573 h 65129"/>
                <a:gd name="connsiteX14" fmla="*/ 37256 w 37255"/>
                <a:gd name="connsiteY14" fmla="*/ 11300 h 65129"/>
                <a:gd name="connsiteX15" fmla="*/ 37256 w 37255"/>
                <a:gd name="connsiteY15" fmla="*/ 11300 h 65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5" h="65129">
                  <a:moveTo>
                    <a:pt x="37256" y="11300"/>
                  </a:moveTo>
                  <a:cubicBezTo>
                    <a:pt x="36082" y="10620"/>
                    <a:pt x="34794" y="10126"/>
                    <a:pt x="33391" y="9826"/>
                  </a:cubicBezTo>
                  <a:cubicBezTo>
                    <a:pt x="32031" y="9482"/>
                    <a:pt x="30514" y="9317"/>
                    <a:pt x="28847" y="9317"/>
                  </a:cubicBezTo>
                  <a:cubicBezTo>
                    <a:pt x="22943" y="9317"/>
                    <a:pt x="18399" y="11250"/>
                    <a:pt x="15221" y="15107"/>
                  </a:cubicBezTo>
                  <a:cubicBezTo>
                    <a:pt x="12080" y="18928"/>
                    <a:pt x="10505" y="24439"/>
                    <a:pt x="10505" y="31631"/>
                  </a:cubicBezTo>
                  <a:lnTo>
                    <a:pt x="10505" y="65129"/>
                  </a:lnTo>
                  <a:lnTo>
                    <a:pt x="0" y="65129"/>
                  </a:lnTo>
                  <a:lnTo>
                    <a:pt x="0" y="1532"/>
                  </a:lnTo>
                  <a:lnTo>
                    <a:pt x="10505" y="1532"/>
                  </a:lnTo>
                  <a:lnTo>
                    <a:pt x="10505" y="11414"/>
                  </a:lnTo>
                  <a:cubicBezTo>
                    <a:pt x="12702" y="7550"/>
                    <a:pt x="15558" y="4695"/>
                    <a:pt x="19079" y="2841"/>
                  </a:cubicBezTo>
                  <a:cubicBezTo>
                    <a:pt x="22600" y="945"/>
                    <a:pt x="26879" y="0"/>
                    <a:pt x="31910" y="0"/>
                  </a:cubicBezTo>
                  <a:cubicBezTo>
                    <a:pt x="32633" y="0"/>
                    <a:pt x="33427" y="58"/>
                    <a:pt x="34293" y="172"/>
                  </a:cubicBezTo>
                  <a:cubicBezTo>
                    <a:pt x="35166" y="251"/>
                    <a:pt x="36132" y="380"/>
                    <a:pt x="37191" y="573"/>
                  </a:cubicBezTo>
                  <a:lnTo>
                    <a:pt x="37256" y="11300"/>
                  </a:lnTo>
                  <a:lnTo>
                    <a:pt x="37256" y="1130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0" name="Полилиния 129">
              <a:extLst>
                <a:ext uri="{FF2B5EF4-FFF2-40B4-BE49-F238E27FC236}">
                  <a16:creationId xmlns:a16="http://schemas.microsoft.com/office/drawing/2014/main" id="{ACB48445-B9FD-994D-B4B6-F5C50C061958}"/>
                </a:ext>
              </a:extLst>
            </p:cNvPr>
            <p:cNvSpPr/>
            <p:nvPr/>
          </p:nvSpPr>
          <p:spPr>
            <a:xfrm>
              <a:off x="5478748" y="5192834"/>
              <a:ext cx="58939" cy="66767"/>
            </a:xfrm>
            <a:custGeom>
              <a:avLst/>
              <a:gdLst>
                <a:gd name="connsiteX0" fmla="*/ 58939 w 58939"/>
                <a:gd name="connsiteY0" fmla="*/ 30700 h 66767"/>
                <a:gd name="connsiteX1" fmla="*/ 58939 w 58939"/>
                <a:gd name="connsiteY1" fmla="*/ 35810 h 66767"/>
                <a:gd name="connsiteX2" fmla="*/ 10899 w 58939"/>
                <a:gd name="connsiteY2" fmla="*/ 35810 h 66767"/>
                <a:gd name="connsiteX3" fmla="*/ 17376 w 58939"/>
                <a:gd name="connsiteY3" fmla="*/ 52277 h 66767"/>
                <a:gd name="connsiteX4" fmla="*/ 33613 w 58939"/>
                <a:gd name="connsiteY4" fmla="*/ 57901 h 66767"/>
                <a:gd name="connsiteX5" fmla="*/ 45256 w 58939"/>
                <a:gd name="connsiteY5" fmla="*/ 56427 h 66767"/>
                <a:gd name="connsiteX6" fmla="*/ 56499 w 58939"/>
                <a:gd name="connsiteY6" fmla="*/ 51997 h 66767"/>
                <a:gd name="connsiteX7" fmla="*/ 56499 w 58939"/>
                <a:gd name="connsiteY7" fmla="*/ 61880 h 66767"/>
                <a:gd name="connsiteX8" fmla="*/ 44970 w 58939"/>
                <a:gd name="connsiteY8" fmla="*/ 65515 h 66767"/>
                <a:gd name="connsiteX9" fmla="*/ 32990 w 58939"/>
                <a:gd name="connsiteY9" fmla="*/ 66768 h 66767"/>
                <a:gd name="connsiteX10" fmla="*/ 8860 w 58939"/>
                <a:gd name="connsiteY10" fmla="*/ 57908 h 66767"/>
                <a:gd name="connsiteX11" fmla="*/ 0 w 58939"/>
                <a:gd name="connsiteY11" fmla="*/ 33949 h 66767"/>
                <a:gd name="connsiteX12" fmla="*/ 8402 w 58939"/>
                <a:gd name="connsiteY12" fmla="*/ 9196 h 66767"/>
                <a:gd name="connsiteX13" fmla="*/ 31173 w 58939"/>
                <a:gd name="connsiteY13" fmla="*/ 0 h 66767"/>
                <a:gd name="connsiteX14" fmla="*/ 51447 w 58939"/>
                <a:gd name="connsiteY14" fmla="*/ 8287 h 66767"/>
                <a:gd name="connsiteX15" fmla="*/ 58939 w 58939"/>
                <a:gd name="connsiteY15" fmla="*/ 30700 h 66767"/>
                <a:gd name="connsiteX16" fmla="*/ 58939 w 58939"/>
                <a:gd name="connsiteY16" fmla="*/ 30700 h 66767"/>
                <a:gd name="connsiteX17" fmla="*/ 48491 w 58939"/>
                <a:gd name="connsiteY17" fmla="*/ 27630 h 66767"/>
                <a:gd name="connsiteX18" fmla="*/ 43668 w 58939"/>
                <a:gd name="connsiteY18" fmla="*/ 13947 h 66767"/>
                <a:gd name="connsiteX19" fmla="*/ 31287 w 58939"/>
                <a:gd name="connsiteY19" fmla="*/ 8838 h 66767"/>
                <a:gd name="connsiteX20" fmla="*/ 17261 w 58939"/>
                <a:gd name="connsiteY20" fmla="*/ 13776 h 66767"/>
                <a:gd name="connsiteX21" fmla="*/ 11243 w 58939"/>
                <a:gd name="connsiteY21" fmla="*/ 27687 h 66767"/>
                <a:gd name="connsiteX22" fmla="*/ 48491 w 58939"/>
                <a:gd name="connsiteY22" fmla="*/ 27630 h 66767"/>
                <a:gd name="connsiteX23" fmla="*/ 48491 w 58939"/>
                <a:gd name="connsiteY23" fmla="*/ 27630 h 66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939" h="66767">
                  <a:moveTo>
                    <a:pt x="58939" y="30700"/>
                  </a:moveTo>
                  <a:lnTo>
                    <a:pt x="58939" y="35810"/>
                  </a:lnTo>
                  <a:lnTo>
                    <a:pt x="10899" y="35810"/>
                  </a:lnTo>
                  <a:cubicBezTo>
                    <a:pt x="11350" y="43002"/>
                    <a:pt x="13511" y="48491"/>
                    <a:pt x="17376" y="52277"/>
                  </a:cubicBezTo>
                  <a:cubicBezTo>
                    <a:pt x="21276" y="56026"/>
                    <a:pt x="26686" y="57901"/>
                    <a:pt x="33613" y="57901"/>
                  </a:cubicBezTo>
                  <a:cubicBezTo>
                    <a:pt x="37628" y="57901"/>
                    <a:pt x="41506" y="57407"/>
                    <a:pt x="45256" y="56427"/>
                  </a:cubicBezTo>
                  <a:cubicBezTo>
                    <a:pt x="49042" y="55439"/>
                    <a:pt x="52792" y="53965"/>
                    <a:pt x="56499" y="51997"/>
                  </a:cubicBezTo>
                  <a:lnTo>
                    <a:pt x="56499" y="61880"/>
                  </a:lnTo>
                  <a:cubicBezTo>
                    <a:pt x="52749" y="63469"/>
                    <a:pt x="48906" y="64678"/>
                    <a:pt x="44970" y="65515"/>
                  </a:cubicBezTo>
                  <a:cubicBezTo>
                    <a:pt x="41034" y="66346"/>
                    <a:pt x="37041" y="66768"/>
                    <a:pt x="32990" y="66768"/>
                  </a:cubicBezTo>
                  <a:cubicBezTo>
                    <a:pt x="22843" y="66768"/>
                    <a:pt x="14799" y="63812"/>
                    <a:pt x="8860" y="57908"/>
                  </a:cubicBezTo>
                  <a:cubicBezTo>
                    <a:pt x="2956" y="52004"/>
                    <a:pt x="0" y="44018"/>
                    <a:pt x="0" y="33949"/>
                  </a:cubicBezTo>
                  <a:cubicBezTo>
                    <a:pt x="0" y="23537"/>
                    <a:pt x="2798" y="15286"/>
                    <a:pt x="8402" y="9196"/>
                  </a:cubicBezTo>
                  <a:cubicBezTo>
                    <a:pt x="14041" y="3063"/>
                    <a:pt x="21633" y="0"/>
                    <a:pt x="31173" y="0"/>
                  </a:cubicBezTo>
                  <a:cubicBezTo>
                    <a:pt x="39725" y="0"/>
                    <a:pt x="46487" y="2762"/>
                    <a:pt x="51447" y="8287"/>
                  </a:cubicBezTo>
                  <a:cubicBezTo>
                    <a:pt x="56442" y="13754"/>
                    <a:pt x="58939" y="21233"/>
                    <a:pt x="58939" y="30700"/>
                  </a:cubicBezTo>
                  <a:lnTo>
                    <a:pt x="58939" y="30700"/>
                  </a:lnTo>
                  <a:close/>
                  <a:moveTo>
                    <a:pt x="48491" y="27630"/>
                  </a:moveTo>
                  <a:cubicBezTo>
                    <a:pt x="48412" y="21912"/>
                    <a:pt x="46809" y="17354"/>
                    <a:pt x="43668" y="13947"/>
                  </a:cubicBezTo>
                  <a:cubicBezTo>
                    <a:pt x="40562" y="10541"/>
                    <a:pt x="36440" y="8838"/>
                    <a:pt x="31287" y="8838"/>
                  </a:cubicBezTo>
                  <a:cubicBezTo>
                    <a:pt x="25455" y="8838"/>
                    <a:pt x="20782" y="10484"/>
                    <a:pt x="17261" y="13776"/>
                  </a:cubicBezTo>
                  <a:cubicBezTo>
                    <a:pt x="13776" y="17067"/>
                    <a:pt x="11772" y="21705"/>
                    <a:pt x="11243" y="27687"/>
                  </a:cubicBezTo>
                  <a:lnTo>
                    <a:pt x="48491" y="27630"/>
                  </a:lnTo>
                  <a:lnTo>
                    <a:pt x="48491" y="2763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1" name="Полилиния 130">
              <a:extLst>
                <a:ext uri="{FF2B5EF4-FFF2-40B4-BE49-F238E27FC236}">
                  <a16:creationId xmlns:a16="http://schemas.microsoft.com/office/drawing/2014/main" id="{175FD833-388E-A548-8468-6A8B85114341}"/>
                </a:ext>
              </a:extLst>
            </p:cNvPr>
            <p:cNvSpPr/>
            <p:nvPr/>
          </p:nvSpPr>
          <p:spPr>
            <a:xfrm>
              <a:off x="5550296" y="5169590"/>
              <a:ext cx="56835" cy="89997"/>
            </a:xfrm>
            <a:custGeom>
              <a:avLst/>
              <a:gdLst>
                <a:gd name="connsiteX0" fmla="*/ 46387 w 56835"/>
                <a:gd name="connsiteY0" fmla="*/ 34408 h 89997"/>
                <a:gd name="connsiteX1" fmla="*/ 46387 w 56835"/>
                <a:gd name="connsiteY1" fmla="*/ 0 h 89997"/>
                <a:gd name="connsiteX2" fmla="*/ 56835 w 56835"/>
                <a:gd name="connsiteY2" fmla="*/ 0 h 89997"/>
                <a:gd name="connsiteX3" fmla="*/ 56835 w 56835"/>
                <a:gd name="connsiteY3" fmla="*/ 88351 h 89997"/>
                <a:gd name="connsiteX4" fmla="*/ 46387 w 56835"/>
                <a:gd name="connsiteY4" fmla="*/ 88351 h 89997"/>
                <a:gd name="connsiteX5" fmla="*/ 46387 w 56835"/>
                <a:gd name="connsiteY5" fmla="*/ 78812 h 89997"/>
                <a:gd name="connsiteX6" fmla="*/ 38043 w 56835"/>
                <a:gd name="connsiteY6" fmla="*/ 87271 h 89997"/>
                <a:gd name="connsiteX7" fmla="*/ 26006 w 56835"/>
                <a:gd name="connsiteY7" fmla="*/ 89998 h 89997"/>
                <a:gd name="connsiteX8" fmla="*/ 7214 w 56835"/>
                <a:gd name="connsiteY8" fmla="*/ 80802 h 89997"/>
                <a:gd name="connsiteX9" fmla="*/ 0 w 56835"/>
                <a:gd name="connsiteY9" fmla="*/ 56613 h 89997"/>
                <a:gd name="connsiteX10" fmla="*/ 7214 w 56835"/>
                <a:gd name="connsiteY10" fmla="*/ 32425 h 89997"/>
                <a:gd name="connsiteX11" fmla="*/ 26006 w 56835"/>
                <a:gd name="connsiteY11" fmla="*/ 23230 h 89997"/>
                <a:gd name="connsiteX12" fmla="*/ 38043 w 56835"/>
                <a:gd name="connsiteY12" fmla="*/ 26013 h 89997"/>
                <a:gd name="connsiteX13" fmla="*/ 46387 w 56835"/>
                <a:gd name="connsiteY13" fmla="*/ 34408 h 89997"/>
                <a:gd name="connsiteX14" fmla="*/ 10785 w 56835"/>
                <a:gd name="connsiteY14" fmla="*/ 56606 h 89997"/>
                <a:gd name="connsiteX15" fmla="*/ 15500 w 56835"/>
                <a:gd name="connsiteY15" fmla="*/ 74719 h 89997"/>
                <a:gd name="connsiteX16" fmla="*/ 28561 w 56835"/>
                <a:gd name="connsiteY16" fmla="*/ 81245 h 89997"/>
                <a:gd name="connsiteX17" fmla="*/ 41621 w 56835"/>
                <a:gd name="connsiteY17" fmla="*/ 74719 h 89997"/>
                <a:gd name="connsiteX18" fmla="*/ 46394 w 56835"/>
                <a:gd name="connsiteY18" fmla="*/ 56606 h 89997"/>
                <a:gd name="connsiteX19" fmla="*/ 41621 w 56835"/>
                <a:gd name="connsiteY19" fmla="*/ 38551 h 89997"/>
                <a:gd name="connsiteX20" fmla="*/ 28561 w 56835"/>
                <a:gd name="connsiteY20" fmla="*/ 31967 h 89997"/>
                <a:gd name="connsiteX21" fmla="*/ 15500 w 56835"/>
                <a:gd name="connsiteY21" fmla="*/ 38551 h 89997"/>
                <a:gd name="connsiteX22" fmla="*/ 10785 w 56835"/>
                <a:gd name="connsiteY22" fmla="*/ 56606 h 8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835" h="89997">
                  <a:moveTo>
                    <a:pt x="46387" y="34408"/>
                  </a:moveTo>
                  <a:lnTo>
                    <a:pt x="46387" y="0"/>
                  </a:lnTo>
                  <a:lnTo>
                    <a:pt x="56835" y="0"/>
                  </a:lnTo>
                  <a:lnTo>
                    <a:pt x="56835" y="88351"/>
                  </a:lnTo>
                  <a:lnTo>
                    <a:pt x="46387" y="88351"/>
                  </a:lnTo>
                  <a:lnTo>
                    <a:pt x="46387" y="78812"/>
                  </a:lnTo>
                  <a:cubicBezTo>
                    <a:pt x="44190" y="82598"/>
                    <a:pt x="41406" y="85418"/>
                    <a:pt x="38043" y="87271"/>
                  </a:cubicBezTo>
                  <a:cubicBezTo>
                    <a:pt x="34715" y="89089"/>
                    <a:pt x="30700" y="89998"/>
                    <a:pt x="26006" y="89998"/>
                  </a:cubicBezTo>
                  <a:cubicBezTo>
                    <a:pt x="18320" y="89998"/>
                    <a:pt x="12058" y="86935"/>
                    <a:pt x="7214" y="80802"/>
                  </a:cubicBezTo>
                  <a:cubicBezTo>
                    <a:pt x="2404" y="74669"/>
                    <a:pt x="0" y="66604"/>
                    <a:pt x="0" y="56613"/>
                  </a:cubicBezTo>
                  <a:cubicBezTo>
                    <a:pt x="0" y="46623"/>
                    <a:pt x="2404" y="38558"/>
                    <a:pt x="7214" y="32425"/>
                  </a:cubicBezTo>
                  <a:cubicBezTo>
                    <a:pt x="12058" y="26292"/>
                    <a:pt x="18327" y="23230"/>
                    <a:pt x="26006" y="23230"/>
                  </a:cubicBezTo>
                  <a:cubicBezTo>
                    <a:pt x="30700" y="23230"/>
                    <a:pt x="34715" y="24160"/>
                    <a:pt x="38043" y="26013"/>
                  </a:cubicBezTo>
                  <a:cubicBezTo>
                    <a:pt x="41413" y="27824"/>
                    <a:pt x="44190" y="30622"/>
                    <a:pt x="46387" y="34408"/>
                  </a:cubicBezTo>
                  <a:close/>
                  <a:moveTo>
                    <a:pt x="10785" y="56606"/>
                  </a:moveTo>
                  <a:cubicBezTo>
                    <a:pt x="10785" y="64292"/>
                    <a:pt x="12359" y="70332"/>
                    <a:pt x="15500" y="74719"/>
                  </a:cubicBezTo>
                  <a:cubicBezTo>
                    <a:pt x="18678" y="79070"/>
                    <a:pt x="23036" y="81245"/>
                    <a:pt x="28561" y="81245"/>
                  </a:cubicBezTo>
                  <a:cubicBezTo>
                    <a:pt x="34085" y="81245"/>
                    <a:pt x="38444" y="79070"/>
                    <a:pt x="41621" y="74719"/>
                  </a:cubicBezTo>
                  <a:cubicBezTo>
                    <a:pt x="44798" y="70325"/>
                    <a:pt x="46394" y="64292"/>
                    <a:pt x="46394" y="56606"/>
                  </a:cubicBezTo>
                  <a:cubicBezTo>
                    <a:pt x="46394" y="48920"/>
                    <a:pt x="44805" y="42902"/>
                    <a:pt x="41621" y="38551"/>
                  </a:cubicBezTo>
                  <a:cubicBezTo>
                    <a:pt x="38444" y="34157"/>
                    <a:pt x="34085" y="31967"/>
                    <a:pt x="28561" y="31967"/>
                  </a:cubicBezTo>
                  <a:cubicBezTo>
                    <a:pt x="23036" y="31967"/>
                    <a:pt x="18678" y="34164"/>
                    <a:pt x="15500" y="38551"/>
                  </a:cubicBezTo>
                  <a:cubicBezTo>
                    <a:pt x="12359" y="42909"/>
                    <a:pt x="10785" y="48928"/>
                    <a:pt x="10785" y="56606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2" name="Полилиния 131">
              <a:extLst>
                <a:ext uri="{FF2B5EF4-FFF2-40B4-BE49-F238E27FC236}">
                  <a16:creationId xmlns:a16="http://schemas.microsoft.com/office/drawing/2014/main" id="{12D13C04-5888-F047-9518-9AE42FEF1B53}"/>
                </a:ext>
              </a:extLst>
            </p:cNvPr>
            <p:cNvSpPr/>
            <p:nvPr/>
          </p:nvSpPr>
          <p:spPr>
            <a:xfrm>
              <a:off x="5628651" y="5169590"/>
              <a:ext cx="10448" cy="88351"/>
            </a:xfrm>
            <a:custGeom>
              <a:avLst/>
              <a:gdLst>
                <a:gd name="connsiteX0" fmla="*/ 0 w 10448"/>
                <a:gd name="connsiteY0" fmla="*/ 24754 h 88351"/>
                <a:gd name="connsiteX1" fmla="*/ 10448 w 10448"/>
                <a:gd name="connsiteY1" fmla="*/ 24754 h 88351"/>
                <a:gd name="connsiteX2" fmla="*/ 10448 w 10448"/>
                <a:gd name="connsiteY2" fmla="*/ 88351 h 88351"/>
                <a:gd name="connsiteX3" fmla="*/ 0 w 10448"/>
                <a:gd name="connsiteY3" fmla="*/ 88351 h 88351"/>
                <a:gd name="connsiteX4" fmla="*/ 0 w 10448"/>
                <a:gd name="connsiteY4" fmla="*/ 24754 h 88351"/>
                <a:gd name="connsiteX5" fmla="*/ 0 w 10448"/>
                <a:gd name="connsiteY5" fmla="*/ 0 h 88351"/>
                <a:gd name="connsiteX6" fmla="*/ 10448 w 10448"/>
                <a:gd name="connsiteY6" fmla="*/ 0 h 88351"/>
                <a:gd name="connsiteX7" fmla="*/ 10448 w 10448"/>
                <a:gd name="connsiteY7" fmla="*/ 13232 h 88351"/>
                <a:gd name="connsiteX8" fmla="*/ 0 w 10448"/>
                <a:gd name="connsiteY8" fmla="*/ 13232 h 88351"/>
                <a:gd name="connsiteX9" fmla="*/ 0 w 10448"/>
                <a:gd name="connsiteY9" fmla="*/ 0 h 88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48" h="88351">
                  <a:moveTo>
                    <a:pt x="0" y="24754"/>
                  </a:moveTo>
                  <a:lnTo>
                    <a:pt x="10448" y="24754"/>
                  </a:lnTo>
                  <a:lnTo>
                    <a:pt x="10448" y="88351"/>
                  </a:lnTo>
                  <a:lnTo>
                    <a:pt x="0" y="88351"/>
                  </a:lnTo>
                  <a:lnTo>
                    <a:pt x="0" y="24754"/>
                  </a:lnTo>
                  <a:close/>
                  <a:moveTo>
                    <a:pt x="0" y="0"/>
                  </a:moveTo>
                  <a:lnTo>
                    <a:pt x="10448" y="0"/>
                  </a:lnTo>
                  <a:lnTo>
                    <a:pt x="10448" y="13232"/>
                  </a:lnTo>
                  <a:lnTo>
                    <a:pt x="0" y="132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3" name="Полилиния 132">
              <a:extLst>
                <a:ext uri="{FF2B5EF4-FFF2-40B4-BE49-F238E27FC236}">
                  <a16:creationId xmlns:a16="http://schemas.microsoft.com/office/drawing/2014/main" id="{E4383433-A2C5-CA44-8D10-5E83BA05356A}"/>
                </a:ext>
              </a:extLst>
            </p:cNvPr>
            <p:cNvSpPr/>
            <p:nvPr/>
          </p:nvSpPr>
          <p:spPr>
            <a:xfrm>
              <a:off x="5653068" y="5176281"/>
              <a:ext cx="39695" cy="81653"/>
            </a:xfrm>
            <a:custGeom>
              <a:avLst/>
              <a:gdLst>
                <a:gd name="connsiteX0" fmla="*/ 18170 w 39695"/>
                <a:gd name="connsiteY0" fmla="*/ 7 h 81653"/>
                <a:gd name="connsiteX1" fmla="*/ 18170 w 39695"/>
                <a:gd name="connsiteY1" fmla="*/ 18063 h 81653"/>
                <a:gd name="connsiteX2" fmla="*/ 39689 w 39695"/>
                <a:gd name="connsiteY2" fmla="*/ 18063 h 81653"/>
                <a:gd name="connsiteX3" fmla="*/ 39689 w 39695"/>
                <a:gd name="connsiteY3" fmla="*/ 26185 h 81653"/>
                <a:gd name="connsiteX4" fmla="*/ 18170 w 39695"/>
                <a:gd name="connsiteY4" fmla="*/ 26185 h 81653"/>
                <a:gd name="connsiteX5" fmla="*/ 18170 w 39695"/>
                <a:gd name="connsiteY5" fmla="*/ 60707 h 81653"/>
                <a:gd name="connsiteX6" fmla="*/ 20274 w 39695"/>
                <a:gd name="connsiteY6" fmla="*/ 70697 h 81653"/>
                <a:gd name="connsiteX7" fmla="*/ 28961 w 39695"/>
                <a:gd name="connsiteY7" fmla="*/ 72909 h 81653"/>
                <a:gd name="connsiteX8" fmla="*/ 39696 w 39695"/>
                <a:gd name="connsiteY8" fmla="*/ 72909 h 81653"/>
                <a:gd name="connsiteX9" fmla="*/ 39696 w 39695"/>
                <a:gd name="connsiteY9" fmla="*/ 81653 h 81653"/>
                <a:gd name="connsiteX10" fmla="*/ 28961 w 39695"/>
                <a:gd name="connsiteY10" fmla="*/ 81653 h 81653"/>
                <a:gd name="connsiteX11" fmla="*/ 12266 w 39695"/>
                <a:gd name="connsiteY11" fmla="*/ 77166 h 81653"/>
                <a:gd name="connsiteX12" fmla="*/ 7664 w 39695"/>
                <a:gd name="connsiteY12" fmla="*/ 60700 h 81653"/>
                <a:gd name="connsiteX13" fmla="*/ 7664 w 39695"/>
                <a:gd name="connsiteY13" fmla="*/ 26178 h 81653"/>
                <a:gd name="connsiteX14" fmla="*/ 0 w 39695"/>
                <a:gd name="connsiteY14" fmla="*/ 26178 h 81653"/>
                <a:gd name="connsiteX15" fmla="*/ 0 w 39695"/>
                <a:gd name="connsiteY15" fmla="*/ 18055 h 81653"/>
                <a:gd name="connsiteX16" fmla="*/ 7664 w 39695"/>
                <a:gd name="connsiteY16" fmla="*/ 18055 h 81653"/>
                <a:gd name="connsiteX17" fmla="*/ 7664 w 39695"/>
                <a:gd name="connsiteY17" fmla="*/ 0 h 81653"/>
                <a:gd name="connsiteX18" fmla="*/ 18170 w 39695"/>
                <a:gd name="connsiteY18" fmla="*/ 0 h 81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695" h="81653">
                  <a:moveTo>
                    <a:pt x="18170" y="7"/>
                  </a:moveTo>
                  <a:lnTo>
                    <a:pt x="18170" y="18063"/>
                  </a:lnTo>
                  <a:lnTo>
                    <a:pt x="39689" y="18063"/>
                  </a:lnTo>
                  <a:lnTo>
                    <a:pt x="39689" y="26185"/>
                  </a:lnTo>
                  <a:lnTo>
                    <a:pt x="18170" y="26185"/>
                  </a:lnTo>
                  <a:lnTo>
                    <a:pt x="18170" y="60707"/>
                  </a:lnTo>
                  <a:cubicBezTo>
                    <a:pt x="18170" y="65895"/>
                    <a:pt x="18871" y="69223"/>
                    <a:pt x="20274" y="70697"/>
                  </a:cubicBezTo>
                  <a:cubicBezTo>
                    <a:pt x="21712" y="72171"/>
                    <a:pt x="24610" y="72909"/>
                    <a:pt x="28961" y="72909"/>
                  </a:cubicBezTo>
                  <a:lnTo>
                    <a:pt x="39696" y="72909"/>
                  </a:lnTo>
                  <a:lnTo>
                    <a:pt x="39696" y="81653"/>
                  </a:lnTo>
                  <a:lnTo>
                    <a:pt x="28961" y="81653"/>
                  </a:lnTo>
                  <a:cubicBezTo>
                    <a:pt x="20896" y="81653"/>
                    <a:pt x="15336" y="80158"/>
                    <a:pt x="12266" y="77166"/>
                  </a:cubicBezTo>
                  <a:cubicBezTo>
                    <a:pt x="9203" y="74139"/>
                    <a:pt x="7664" y="68650"/>
                    <a:pt x="7664" y="60700"/>
                  </a:cubicBezTo>
                  <a:lnTo>
                    <a:pt x="7664" y="26178"/>
                  </a:lnTo>
                  <a:lnTo>
                    <a:pt x="0" y="26178"/>
                  </a:lnTo>
                  <a:lnTo>
                    <a:pt x="0" y="18055"/>
                  </a:lnTo>
                  <a:lnTo>
                    <a:pt x="7664" y="18055"/>
                  </a:lnTo>
                  <a:lnTo>
                    <a:pt x="7664" y="0"/>
                  </a:lnTo>
                  <a:lnTo>
                    <a:pt x="18170" y="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4" name="Полилиния 133">
              <a:extLst>
                <a:ext uri="{FF2B5EF4-FFF2-40B4-BE49-F238E27FC236}">
                  <a16:creationId xmlns:a16="http://schemas.microsoft.com/office/drawing/2014/main" id="{D431193F-3229-4D47-98BF-F6459E730FEA}"/>
                </a:ext>
              </a:extLst>
            </p:cNvPr>
            <p:cNvSpPr/>
            <p:nvPr/>
          </p:nvSpPr>
          <p:spPr>
            <a:xfrm>
              <a:off x="5739151" y="5171630"/>
              <a:ext cx="68363" cy="87950"/>
            </a:xfrm>
            <a:custGeom>
              <a:avLst/>
              <a:gdLst>
                <a:gd name="connsiteX0" fmla="*/ 68364 w 68363"/>
                <a:gd name="connsiteY0" fmla="*/ 8065 h 87950"/>
                <a:gd name="connsiteX1" fmla="*/ 68364 w 68363"/>
                <a:gd name="connsiteY1" fmla="*/ 20159 h 87950"/>
                <a:gd name="connsiteX2" fmla="*/ 55984 w 68363"/>
                <a:gd name="connsiteY2" fmla="*/ 12094 h 87950"/>
                <a:gd name="connsiteX3" fmla="*/ 42072 w 68363"/>
                <a:gd name="connsiteY3" fmla="*/ 9425 h 87950"/>
                <a:gd name="connsiteX4" fmla="*/ 19816 w 68363"/>
                <a:gd name="connsiteY4" fmla="*/ 18341 h 87950"/>
                <a:gd name="connsiteX5" fmla="*/ 12094 w 68363"/>
                <a:gd name="connsiteY5" fmla="*/ 44004 h 87950"/>
                <a:gd name="connsiteX6" fmla="*/ 19816 w 68363"/>
                <a:gd name="connsiteY6" fmla="*/ 69666 h 87950"/>
                <a:gd name="connsiteX7" fmla="*/ 42072 w 68363"/>
                <a:gd name="connsiteY7" fmla="*/ 78526 h 87950"/>
                <a:gd name="connsiteX8" fmla="*/ 55984 w 68363"/>
                <a:gd name="connsiteY8" fmla="*/ 75856 h 87950"/>
                <a:gd name="connsiteX9" fmla="*/ 68364 w 68363"/>
                <a:gd name="connsiteY9" fmla="*/ 67791 h 87950"/>
                <a:gd name="connsiteX10" fmla="*/ 68364 w 68363"/>
                <a:gd name="connsiteY10" fmla="*/ 79771 h 87950"/>
                <a:gd name="connsiteX11" fmla="*/ 55590 w 68363"/>
                <a:gd name="connsiteY11" fmla="*/ 85904 h 87950"/>
                <a:gd name="connsiteX12" fmla="*/ 41392 w 68363"/>
                <a:gd name="connsiteY12" fmla="*/ 87950 h 87950"/>
                <a:gd name="connsiteX13" fmla="*/ 11071 w 68363"/>
                <a:gd name="connsiteY13" fmla="*/ 76200 h 87950"/>
                <a:gd name="connsiteX14" fmla="*/ 0 w 68363"/>
                <a:gd name="connsiteY14" fmla="*/ 44004 h 87950"/>
                <a:gd name="connsiteX15" fmla="*/ 11071 w 68363"/>
                <a:gd name="connsiteY15" fmla="*/ 11808 h 87950"/>
                <a:gd name="connsiteX16" fmla="*/ 41392 w 68363"/>
                <a:gd name="connsiteY16" fmla="*/ 0 h 87950"/>
                <a:gd name="connsiteX17" fmla="*/ 55704 w 68363"/>
                <a:gd name="connsiteY17" fmla="*/ 2047 h 87950"/>
                <a:gd name="connsiteX18" fmla="*/ 68364 w 68363"/>
                <a:gd name="connsiteY18" fmla="*/ 8065 h 8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363" h="87950">
                  <a:moveTo>
                    <a:pt x="68364" y="8065"/>
                  </a:moveTo>
                  <a:lnTo>
                    <a:pt x="68364" y="20159"/>
                  </a:lnTo>
                  <a:cubicBezTo>
                    <a:pt x="64500" y="16559"/>
                    <a:pt x="60378" y="13876"/>
                    <a:pt x="55984" y="12094"/>
                  </a:cubicBezTo>
                  <a:cubicBezTo>
                    <a:pt x="51633" y="10312"/>
                    <a:pt x="46995" y="9425"/>
                    <a:pt x="42072" y="9425"/>
                  </a:cubicBezTo>
                  <a:cubicBezTo>
                    <a:pt x="32382" y="9425"/>
                    <a:pt x="24961" y="12395"/>
                    <a:pt x="19816" y="18341"/>
                  </a:cubicBezTo>
                  <a:cubicBezTo>
                    <a:pt x="14670" y="24245"/>
                    <a:pt x="12094" y="32804"/>
                    <a:pt x="12094" y="44004"/>
                  </a:cubicBezTo>
                  <a:cubicBezTo>
                    <a:pt x="12094" y="55168"/>
                    <a:pt x="14670" y="63726"/>
                    <a:pt x="19816" y="69666"/>
                  </a:cubicBezTo>
                  <a:cubicBezTo>
                    <a:pt x="24961" y="75570"/>
                    <a:pt x="32382" y="78526"/>
                    <a:pt x="42072" y="78526"/>
                  </a:cubicBezTo>
                  <a:cubicBezTo>
                    <a:pt x="46995" y="78526"/>
                    <a:pt x="51633" y="77638"/>
                    <a:pt x="55984" y="75856"/>
                  </a:cubicBezTo>
                  <a:cubicBezTo>
                    <a:pt x="60378" y="74075"/>
                    <a:pt x="64500" y="71391"/>
                    <a:pt x="68364" y="67791"/>
                  </a:cubicBezTo>
                  <a:lnTo>
                    <a:pt x="68364" y="79771"/>
                  </a:lnTo>
                  <a:cubicBezTo>
                    <a:pt x="64349" y="82498"/>
                    <a:pt x="60091" y="84544"/>
                    <a:pt x="55590" y="85904"/>
                  </a:cubicBezTo>
                  <a:cubicBezTo>
                    <a:pt x="51124" y="87263"/>
                    <a:pt x="46394" y="87950"/>
                    <a:pt x="41392" y="87950"/>
                  </a:cubicBezTo>
                  <a:cubicBezTo>
                    <a:pt x="28561" y="87950"/>
                    <a:pt x="18449" y="84036"/>
                    <a:pt x="11071" y="76200"/>
                  </a:cubicBezTo>
                  <a:cubicBezTo>
                    <a:pt x="3693" y="68328"/>
                    <a:pt x="0" y="57594"/>
                    <a:pt x="0" y="44004"/>
                  </a:cubicBezTo>
                  <a:cubicBezTo>
                    <a:pt x="0" y="30378"/>
                    <a:pt x="3693" y="19644"/>
                    <a:pt x="11071" y="11808"/>
                  </a:cubicBezTo>
                  <a:cubicBezTo>
                    <a:pt x="18449" y="3936"/>
                    <a:pt x="28561" y="0"/>
                    <a:pt x="41392" y="0"/>
                  </a:cubicBezTo>
                  <a:cubicBezTo>
                    <a:pt x="46466" y="0"/>
                    <a:pt x="51232" y="680"/>
                    <a:pt x="55704" y="2047"/>
                  </a:cubicBezTo>
                  <a:cubicBezTo>
                    <a:pt x="60206" y="3371"/>
                    <a:pt x="64428" y="5382"/>
                    <a:pt x="68364" y="8065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5" name="Полилиния 134">
              <a:extLst>
                <a:ext uri="{FF2B5EF4-FFF2-40B4-BE49-F238E27FC236}">
                  <a16:creationId xmlns:a16="http://schemas.microsoft.com/office/drawing/2014/main" id="{0E052C6F-A549-8B47-A153-2546A3F480E1}"/>
                </a:ext>
              </a:extLst>
            </p:cNvPr>
            <p:cNvSpPr/>
            <p:nvPr/>
          </p:nvSpPr>
          <p:spPr>
            <a:xfrm>
              <a:off x="5820918" y="5192805"/>
              <a:ext cx="53714" cy="66782"/>
            </a:xfrm>
            <a:custGeom>
              <a:avLst/>
              <a:gdLst>
                <a:gd name="connsiteX0" fmla="*/ 32876 w 53714"/>
                <a:gd name="connsiteY0" fmla="*/ 33169 h 66782"/>
                <a:gd name="connsiteX1" fmla="*/ 15329 w 53714"/>
                <a:gd name="connsiteY1" fmla="*/ 36067 h 66782"/>
                <a:gd name="connsiteX2" fmla="*/ 10448 w 53714"/>
                <a:gd name="connsiteY2" fmla="*/ 45951 h 66782"/>
                <a:gd name="connsiteX3" fmla="*/ 14083 w 53714"/>
                <a:gd name="connsiteY3" fmla="*/ 54810 h 66782"/>
                <a:gd name="connsiteX4" fmla="*/ 24074 w 53714"/>
                <a:gd name="connsiteY4" fmla="*/ 58045 h 66782"/>
                <a:gd name="connsiteX5" fmla="*/ 37986 w 53714"/>
                <a:gd name="connsiteY5" fmla="*/ 51912 h 66782"/>
                <a:gd name="connsiteX6" fmla="*/ 43267 w 53714"/>
                <a:gd name="connsiteY6" fmla="*/ 35502 h 66782"/>
                <a:gd name="connsiteX7" fmla="*/ 43267 w 53714"/>
                <a:gd name="connsiteY7" fmla="*/ 33176 h 66782"/>
                <a:gd name="connsiteX8" fmla="*/ 32876 w 53714"/>
                <a:gd name="connsiteY8" fmla="*/ 33176 h 66782"/>
                <a:gd name="connsiteX9" fmla="*/ 53715 w 53714"/>
                <a:gd name="connsiteY9" fmla="*/ 28854 h 66782"/>
                <a:gd name="connsiteX10" fmla="*/ 53715 w 53714"/>
                <a:gd name="connsiteY10" fmla="*/ 65136 h 66782"/>
                <a:gd name="connsiteX11" fmla="*/ 43267 w 53714"/>
                <a:gd name="connsiteY11" fmla="*/ 65136 h 66782"/>
                <a:gd name="connsiteX12" fmla="*/ 43267 w 53714"/>
                <a:gd name="connsiteY12" fmla="*/ 55483 h 66782"/>
                <a:gd name="connsiteX13" fmla="*/ 34350 w 53714"/>
                <a:gd name="connsiteY13" fmla="*/ 64056 h 66782"/>
                <a:gd name="connsiteX14" fmla="*/ 21290 w 53714"/>
                <a:gd name="connsiteY14" fmla="*/ 66783 h 66782"/>
                <a:gd name="connsiteX15" fmla="*/ 5732 w 53714"/>
                <a:gd name="connsiteY15" fmla="*/ 61329 h 66782"/>
                <a:gd name="connsiteX16" fmla="*/ 0 w 53714"/>
                <a:gd name="connsiteY16" fmla="*/ 46623 h 66782"/>
                <a:gd name="connsiteX17" fmla="*/ 7156 w 53714"/>
                <a:gd name="connsiteY17" fmla="*/ 30443 h 66782"/>
                <a:gd name="connsiteX18" fmla="*/ 28618 w 53714"/>
                <a:gd name="connsiteY18" fmla="*/ 24990 h 66782"/>
                <a:gd name="connsiteX19" fmla="*/ 43267 w 53714"/>
                <a:gd name="connsiteY19" fmla="*/ 24990 h 66782"/>
                <a:gd name="connsiteX20" fmla="*/ 43267 w 53714"/>
                <a:gd name="connsiteY20" fmla="*/ 23966 h 66782"/>
                <a:gd name="connsiteX21" fmla="*/ 38494 w 53714"/>
                <a:gd name="connsiteY21" fmla="*/ 12838 h 66782"/>
                <a:gd name="connsiteX22" fmla="*/ 25204 w 53714"/>
                <a:gd name="connsiteY22" fmla="*/ 8867 h 66782"/>
                <a:gd name="connsiteX23" fmla="*/ 14584 w 53714"/>
                <a:gd name="connsiteY23" fmla="*/ 10169 h 66782"/>
                <a:gd name="connsiteX24" fmla="*/ 4644 w 53714"/>
                <a:gd name="connsiteY24" fmla="*/ 14084 h 66782"/>
                <a:gd name="connsiteX25" fmla="*/ 4644 w 53714"/>
                <a:gd name="connsiteY25" fmla="*/ 4430 h 66782"/>
                <a:gd name="connsiteX26" fmla="*/ 15772 w 53714"/>
                <a:gd name="connsiteY26" fmla="*/ 1138 h 66782"/>
                <a:gd name="connsiteX27" fmla="*/ 26278 w 53714"/>
                <a:gd name="connsiteY27" fmla="*/ 0 h 66782"/>
                <a:gd name="connsiteX28" fmla="*/ 46888 w 53714"/>
                <a:gd name="connsiteY28" fmla="*/ 7156 h 66782"/>
                <a:gd name="connsiteX29" fmla="*/ 53715 w 53714"/>
                <a:gd name="connsiteY29" fmla="*/ 28854 h 6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3714" h="66782">
                  <a:moveTo>
                    <a:pt x="32876" y="33169"/>
                  </a:moveTo>
                  <a:cubicBezTo>
                    <a:pt x="24432" y="33169"/>
                    <a:pt x="18585" y="34136"/>
                    <a:pt x="15329" y="36067"/>
                  </a:cubicBezTo>
                  <a:cubicBezTo>
                    <a:pt x="12073" y="38000"/>
                    <a:pt x="10448" y="41292"/>
                    <a:pt x="10448" y="45951"/>
                  </a:cubicBezTo>
                  <a:cubicBezTo>
                    <a:pt x="10448" y="49658"/>
                    <a:pt x="11658" y="52613"/>
                    <a:pt x="14083" y="54810"/>
                  </a:cubicBezTo>
                  <a:cubicBezTo>
                    <a:pt x="16545" y="56971"/>
                    <a:pt x="19873" y="58045"/>
                    <a:pt x="24074" y="58045"/>
                  </a:cubicBezTo>
                  <a:cubicBezTo>
                    <a:pt x="29863" y="58045"/>
                    <a:pt x="34500" y="55998"/>
                    <a:pt x="37986" y="51912"/>
                  </a:cubicBezTo>
                  <a:cubicBezTo>
                    <a:pt x="41506" y="47782"/>
                    <a:pt x="43267" y="42315"/>
                    <a:pt x="43267" y="35502"/>
                  </a:cubicBezTo>
                  <a:lnTo>
                    <a:pt x="43267" y="33176"/>
                  </a:lnTo>
                  <a:lnTo>
                    <a:pt x="32876" y="33176"/>
                  </a:lnTo>
                  <a:close/>
                  <a:moveTo>
                    <a:pt x="53715" y="28854"/>
                  </a:moveTo>
                  <a:lnTo>
                    <a:pt x="53715" y="65136"/>
                  </a:lnTo>
                  <a:lnTo>
                    <a:pt x="43267" y="65136"/>
                  </a:lnTo>
                  <a:lnTo>
                    <a:pt x="43267" y="55483"/>
                  </a:lnTo>
                  <a:cubicBezTo>
                    <a:pt x="40884" y="59347"/>
                    <a:pt x="37914" y="62202"/>
                    <a:pt x="34350" y="64056"/>
                  </a:cubicBezTo>
                  <a:cubicBezTo>
                    <a:pt x="30793" y="65874"/>
                    <a:pt x="26435" y="66783"/>
                    <a:pt x="21290" y="66783"/>
                  </a:cubicBezTo>
                  <a:cubicBezTo>
                    <a:pt x="14778" y="66783"/>
                    <a:pt x="9589" y="64965"/>
                    <a:pt x="5732" y="61329"/>
                  </a:cubicBezTo>
                  <a:cubicBezTo>
                    <a:pt x="1911" y="57658"/>
                    <a:pt x="0" y="52756"/>
                    <a:pt x="0" y="46623"/>
                  </a:cubicBezTo>
                  <a:cubicBezTo>
                    <a:pt x="0" y="39467"/>
                    <a:pt x="2383" y="34071"/>
                    <a:pt x="7156" y="30443"/>
                  </a:cubicBezTo>
                  <a:cubicBezTo>
                    <a:pt x="11965" y="26808"/>
                    <a:pt x="19122" y="24990"/>
                    <a:pt x="28618" y="24990"/>
                  </a:cubicBezTo>
                  <a:lnTo>
                    <a:pt x="43267" y="24990"/>
                  </a:lnTo>
                  <a:lnTo>
                    <a:pt x="43267" y="23966"/>
                  </a:lnTo>
                  <a:cubicBezTo>
                    <a:pt x="43267" y="19157"/>
                    <a:pt x="41678" y="15450"/>
                    <a:pt x="38494" y="12838"/>
                  </a:cubicBezTo>
                  <a:cubicBezTo>
                    <a:pt x="35352" y="10191"/>
                    <a:pt x="30922" y="8867"/>
                    <a:pt x="25204" y="8867"/>
                  </a:cubicBezTo>
                  <a:cubicBezTo>
                    <a:pt x="21569" y="8867"/>
                    <a:pt x="18034" y="9303"/>
                    <a:pt x="14584" y="10169"/>
                  </a:cubicBezTo>
                  <a:cubicBezTo>
                    <a:pt x="11142" y="11042"/>
                    <a:pt x="7829" y="12344"/>
                    <a:pt x="4644" y="14084"/>
                  </a:cubicBezTo>
                  <a:lnTo>
                    <a:pt x="4644" y="4430"/>
                  </a:lnTo>
                  <a:cubicBezTo>
                    <a:pt x="8466" y="2956"/>
                    <a:pt x="12180" y="1854"/>
                    <a:pt x="15772" y="1138"/>
                  </a:cubicBezTo>
                  <a:cubicBezTo>
                    <a:pt x="19372" y="379"/>
                    <a:pt x="22871" y="0"/>
                    <a:pt x="26278" y="0"/>
                  </a:cubicBezTo>
                  <a:cubicBezTo>
                    <a:pt x="35474" y="0"/>
                    <a:pt x="42344" y="2383"/>
                    <a:pt x="46888" y="7156"/>
                  </a:cubicBezTo>
                  <a:cubicBezTo>
                    <a:pt x="51432" y="11929"/>
                    <a:pt x="53715" y="19164"/>
                    <a:pt x="53715" y="28854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6" name="Полилиния 135">
              <a:extLst>
                <a:ext uri="{FF2B5EF4-FFF2-40B4-BE49-F238E27FC236}">
                  <a16:creationId xmlns:a16="http://schemas.microsoft.com/office/drawing/2014/main" id="{C77FD6CD-A131-2F4B-B939-59CE1EC78EFA}"/>
                </a:ext>
              </a:extLst>
            </p:cNvPr>
            <p:cNvSpPr/>
            <p:nvPr/>
          </p:nvSpPr>
          <p:spPr>
            <a:xfrm>
              <a:off x="5895809" y="5192812"/>
              <a:ext cx="37255" cy="65129"/>
            </a:xfrm>
            <a:custGeom>
              <a:avLst/>
              <a:gdLst>
                <a:gd name="connsiteX0" fmla="*/ 37256 w 37255"/>
                <a:gd name="connsiteY0" fmla="*/ 11300 h 65129"/>
                <a:gd name="connsiteX1" fmla="*/ 33391 w 37255"/>
                <a:gd name="connsiteY1" fmla="*/ 9826 h 65129"/>
                <a:gd name="connsiteX2" fmla="*/ 28847 w 37255"/>
                <a:gd name="connsiteY2" fmla="*/ 9317 h 65129"/>
                <a:gd name="connsiteX3" fmla="*/ 15221 w 37255"/>
                <a:gd name="connsiteY3" fmla="*/ 15107 h 65129"/>
                <a:gd name="connsiteX4" fmla="*/ 10505 w 37255"/>
                <a:gd name="connsiteY4" fmla="*/ 31631 h 65129"/>
                <a:gd name="connsiteX5" fmla="*/ 10505 w 37255"/>
                <a:gd name="connsiteY5" fmla="*/ 65129 h 65129"/>
                <a:gd name="connsiteX6" fmla="*/ 0 w 37255"/>
                <a:gd name="connsiteY6" fmla="*/ 65129 h 65129"/>
                <a:gd name="connsiteX7" fmla="*/ 0 w 37255"/>
                <a:gd name="connsiteY7" fmla="*/ 1532 h 65129"/>
                <a:gd name="connsiteX8" fmla="*/ 10505 w 37255"/>
                <a:gd name="connsiteY8" fmla="*/ 1532 h 65129"/>
                <a:gd name="connsiteX9" fmla="*/ 10505 w 37255"/>
                <a:gd name="connsiteY9" fmla="*/ 11414 h 65129"/>
                <a:gd name="connsiteX10" fmla="*/ 19079 w 37255"/>
                <a:gd name="connsiteY10" fmla="*/ 2841 h 65129"/>
                <a:gd name="connsiteX11" fmla="*/ 31910 w 37255"/>
                <a:gd name="connsiteY11" fmla="*/ 0 h 65129"/>
                <a:gd name="connsiteX12" fmla="*/ 34293 w 37255"/>
                <a:gd name="connsiteY12" fmla="*/ 172 h 65129"/>
                <a:gd name="connsiteX13" fmla="*/ 37191 w 37255"/>
                <a:gd name="connsiteY13" fmla="*/ 573 h 65129"/>
                <a:gd name="connsiteX14" fmla="*/ 37256 w 37255"/>
                <a:gd name="connsiteY14" fmla="*/ 11300 h 65129"/>
                <a:gd name="connsiteX15" fmla="*/ 37256 w 37255"/>
                <a:gd name="connsiteY15" fmla="*/ 11300 h 65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5" h="65129">
                  <a:moveTo>
                    <a:pt x="37256" y="11300"/>
                  </a:moveTo>
                  <a:cubicBezTo>
                    <a:pt x="36082" y="10620"/>
                    <a:pt x="34794" y="10126"/>
                    <a:pt x="33391" y="9826"/>
                  </a:cubicBezTo>
                  <a:cubicBezTo>
                    <a:pt x="32031" y="9482"/>
                    <a:pt x="30514" y="9317"/>
                    <a:pt x="28847" y="9317"/>
                  </a:cubicBezTo>
                  <a:cubicBezTo>
                    <a:pt x="22943" y="9317"/>
                    <a:pt x="18399" y="11250"/>
                    <a:pt x="15221" y="15107"/>
                  </a:cubicBezTo>
                  <a:cubicBezTo>
                    <a:pt x="12080" y="18928"/>
                    <a:pt x="10505" y="24439"/>
                    <a:pt x="10505" y="31631"/>
                  </a:cubicBezTo>
                  <a:lnTo>
                    <a:pt x="10505" y="65129"/>
                  </a:lnTo>
                  <a:lnTo>
                    <a:pt x="0" y="65129"/>
                  </a:lnTo>
                  <a:lnTo>
                    <a:pt x="0" y="1532"/>
                  </a:lnTo>
                  <a:lnTo>
                    <a:pt x="10505" y="1532"/>
                  </a:lnTo>
                  <a:lnTo>
                    <a:pt x="10505" y="11414"/>
                  </a:lnTo>
                  <a:cubicBezTo>
                    <a:pt x="12702" y="7550"/>
                    <a:pt x="15558" y="4695"/>
                    <a:pt x="19079" y="2841"/>
                  </a:cubicBezTo>
                  <a:cubicBezTo>
                    <a:pt x="22600" y="945"/>
                    <a:pt x="26879" y="0"/>
                    <a:pt x="31910" y="0"/>
                  </a:cubicBezTo>
                  <a:cubicBezTo>
                    <a:pt x="32633" y="0"/>
                    <a:pt x="33427" y="58"/>
                    <a:pt x="34293" y="172"/>
                  </a:cubicBezTo>
                  <a:cubicBezTo>
                    <a:pt x="35166" y="251"/>
                    <a:pt x="36132" y="380"/>
                    <a:pt x="37191" y="573"/>
                  </a:cubicBezTo>
                  <a:lnTo>
                    <a:pt x="37256" y="11300"/>
                  </a:lnTo>
                  <a:lnTo>
                    <a:pt x="37256" y="11300"/>
                  </a:ln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7" name="Полилиния 136">
              <a:extLst>
                <a:ext uri="{FF2B5EF4-FFF2-40B4-BE49-F238E27FC236}">
                  <a16:creationId xmlns:a16="http://schemas.microsoft.com/office/drawing/2014/main" id="{6CFACA9F-89F1-8E4A-B9D6-BF2116F62F2F}"/>
                </a:ext>
              </a:extLst>
            </p:cNvPr>
            <p:cNvSpPr/>
            <p:nvPr/>
          </p:nvSpPr>
          <p:spPr>
            <a:xfrm>
              <a:off x="5937551" y="5169590"/>
              <a:ext cx="56835" cy="89997"/>
            </a:xfrm>
            <a:custGeom>
              <a:avLst/>
              <a:gdLst>
                <a:gd name="connsiteX0" fmla="*/ 46387 w 56835"/>
                <a:gd name="connsiteY0" fmla="*/ 34408 h 89997"/>
                <a:gd name="connsiteX1" fmla="*/ 46387 w 56835"/>
                <a:gd name="connsiteY1" fmla="*/ 0 h 89997"/>
                <a:gd name="connsiteX2" fmla="*/ 56835 w 56835"/>
                <a:gd name="connsiteY2" fmla="*/ 0 h 89997"/>
                <a:gd name="connsiteX3" fmla="*/ 56835 w 56835"/>
                <a:gd name="connsiteY3" fmla="*/ 88351 h 89997"/>
                <a:gd name="connsiteX4" fmla="*/ 46387 w 56835"/>
                <a:gd name="connsiteY4" fmla="*/ 88351 h 89997"/>
                <a:gd name="connsiteX5" fmla="*/ 46387 w 56835"/>
                <a:gd name="connsiteY5" fmla="*/ 78812 h 89997"/>
                <a:gd name="connsiteX6" fmla="*/ 38043 w 56835"/>
                <a:gd name="connsiteY6" fmla="*/ 87271 h 89997"/>
                <a:gd name="connsiteX7" fmla="*/ 26006 w 56835"/>
                <a:gd name="connsiteY7" fmla="*/ 89998 h 89997"/>
                <a:gd name="connsiteX8" fmla="*/ 7214 w 56835"/>
                <a:gd name="connsiteY8" fmla="*/ 80802 h 89997"/>
                <a:gd name="connsiteX9" fmla="*/ 0 w 56835"/>
                <a:gd name="connsiteY9" fmla="*/ 56613 h 89997"/>
                <a:gd name="connsiteX10" fmla="*/ 7214 w 56835"/>
                <a:gd name="connsiteY10" fmla="*/ 32425 h 89997"/>
                <a:gd name="connsiteX11" fmla="*/ 26006 w 56835"/>
                <a:gd name="connsiteY11" fmla="*/ 23230 h 89997"/>
                <a:gd name="connsiteX12" fmla="*/ 38043 w 56835"/>
                <a:gd name="connsiteY12" fmla="*/ 26013 h 89997"/>
                <a:gd name="connsiteX13" fmla="*/ 46387 w 56835"/>
                <a:gd name="connsiteY13" fmla="*/ 34408 h 89997"/>
                <a:gd name="connsiteX14" fmla="*/ 10785 w 56835"/>
                <a:gd name="connsiteY14" fmla="*/ 56606 h 89997"/>
                <a:gd name="connsiteX15" fmla="*/ 15500 w 56835"/>
                <a:gd name="connsiteY15" fmla="*/ 74719 h 89997"/>
                <a:gd name="connsiteX16" fmla="*/ 28561 w 56835"/>
                <a:gd name="connsiteY16" fmla="*/ 81245 h 89997"/>
                <a:gd name="connsiteX17" fmla="*/ 41621 w 56835"/>
                <a:gd name="connsiteY17" fmla="*/ 74719 h 89997"/>
                <a:gd name="connsiteX18" fmla="*/ 46394 w 56835"/>
                <a:gd name="connsiteY18" fmla="*/ 56606 h 89997"/>
                <a:gd name="connsiteX19" fmla="*/ 41621 w 56835"/>
                <a:gd name="connsiteY19" fmla="*/ 38551 h 89997"/>
                <a:gd name="connsiteX20" fmla="*/ 28561 w 56835"/>
                <a:gd name="connsiteY20" fmla="*/ 31967 h 89997"/>
                <a:gd name="connsiteX21" fmla="*/ 15500 w 56835"/>
                <a:gd name="connsiteY21" fmla="*/ 38551 h 89997"/>
                <a:gd name="connsiteX22" fmla="*/ 10785 w 56835"/>
                <a:gd name="connsiteY22" fmla="*/ 56606 h 8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835" h="89997">
                  <a:moveTo>
                    <a:pt x="46387" y="34408"/>
                  </a:moveTo>
                  <a:lnTo>
                    <a:pt x="46387" y="0"/>
                  </a:lnTo>
                  <a:lnTo>
                    <a:pt x="56835" y="0"/>
                  </a:lnTo>
                  <a:lnTo>
                    <a:pt x="56835" y="88351"/>
                  </a:lnTo>
                  <a:lnTo>
                    <a:pt x="46387" y="88351"/>
                  </a:lnTo>
                  <a:lnTo>
                    <a:pt x="46387" y="78812"/>
                  </a:lnTo>
                  <a:cubicBezTo>
                    <a:pt x="44190" y="82598"/>
                    <a:pt x="41406" y="85418"/>
                    <a:pt x="38043" y="87271"/>
                  </a:cubicBezTo>
                  <a:cubicBezTo>
                    <a:pt x="34708" y="89089"/>
                    <a:pt x="30700" y="89998"/>
                    <a:pt x="26006" y="89998"/>
                  </a:cubicBezTo>
                  <a:cubicBezTo>
                    <a:pt x="18320" y="89998"/>
                    <a:pt x="12058" y="86935"/>
                    <a:pt x="7214" y="80802"/>
                  </a:cubicBezTo>
                  <a:cubicBezTo>
                    <a:pt x="2404" y="74669"/>
                    <a:pt x="0" y="66604"/>
                    <a:pt x="0" y="56613"/>
                  </a:cubicBezTo>
                  <a:cubicBezTo>
                    <a:pt x="0" y="46623"/>
                    <a:pt x="2404" y="38558"/>
                    <a:pt x="7214" y="32425"/>
                  </a:cubicBezTo>
                  <a:cubicBezTo>
                    <a:pt x="12058" y="26292"/>
                    <a:pt x="18327" y="23230"/>
                    <a:pt x="26006" y="23230"/>
                  </a:cubicBezTo>
                  <a:cubicBezTo>
                    <a:pt x="30700" y="23230"/>
                    <a:pt x="34715" y="24160"/>
                    <a:pt x="38043" y="26013"/>
                  </a:cubicBezTo>
                  <a:cubicBezTo>
                    <a:pt x="41406" y="27824"/>
                    <a:pt x="44190" y="30622"/>
                    <a:pt x="46387" y="34408"/>
                  </a:cubicBezTo>
                  <a:close/>
                  <a:moveTo>
                    <a:pt x="10785" y="56606"/>
                  </a:moveTo>
                  <a:cubicBezTo>
                    <a:pt x="10785" y="64292"/>
                    <a:pt x="12359" y="70332"/>
                    <a:pt x="15500" y="74719"/>
                  </a:cubicBezTo>
                  <a:cubicBezTo>
                    <a:pt x="18678" y="79070"/>
                    <a:pt x="23036" y="81245"/>
                    <a:pt x="28561" y="81245"/>
                  </a:cubicBezTo>
                  <a:cubicBezTo>
                    <a:pt x="34085" y="81245"/>
                    <a:pt x="38444" y="79070"/>
                    <a:pt x="41621" y="74719"/>
                  </a:cubicBezTo>
                  <a:cubicBezTo>
                    <a:pt x="44798" y="70325"/>
                    <a:pt x="46394" y="64292"/>
                    <a:pt x="46394" y="56606"/>
                  </a:cubicBezTo>
                  <a:cubicBezTo>
                    <a:pt x="46394" y="48920"/>
                    <a:pt x="44805" y="42902"/>
                    <a:pt x="41621" y="38551"/>
                  </a:cubicBezTo>
                  <a:cubicBezTo>
                    <a:pt x="38444" y="34157"/>
                    <a:pt x="34085" y="31967"/>
                    <a:pt x="28561" y="31967"/>
                  </a:cubicBezTo>
                  <a:cubicBezTo>
                    <a:pt x="23036" y="31967"/>
                    <a:pt x="18678" y="34164"/>
                    <a:pt x="15500" y="38551"/>
                  </a:cubicBezTo>
                  <a:cubicBezTo>
                    <a:pt x="12359" y="42909"/>
                    <a:pt x="10785" y="48928"/>
                    <a:pt x="10785" y="56606"/>
                  </a:cubicBezTo>
                  <a:close/>
                </a:path>
              </a:pathLst>
            </a:custGeom>
            <a:grpFill/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3484BE07-BD81-024D-A949-45AE7E815783}"/>
              </a:ext>
            </a:extLst>
          </p:cNvPr>
          <p:cNvSpPr txBox="1"/>
          <p:nvPr/>
        </p:nvSpPr>
        <p:spPr>
          <a:xfrm>
            <a:off x="7375575" y="3904490"/>
            <a:ext cx="3739204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ru-RU" sz="1200" b="1">
                <a:solidFill>
                  <a:schemeClr val="bg1"/>
                </a:solidFill>
              </a:rPr>
              <a:t>Условия кредитных продуктов</a:t>
            </a:r>
            <a:r>
              <a:rPr lang="en-US" sz="1200" b="1">
                <a:solidFill>
                  <a:schemeClr val="bg1"/>
                </a:solidFill>
              </a:rPr>
              <a:t> </a:t>
            </a:r>
            <a:r>
              <a:rPr lang="ru-RU" sz="1200" b="1">
                <a:solidFill>
                  <a:schemeClr val="bg1"/>
                </a:solidFill>
              </a:rPr>
              <a:t>— один из важнейших запросов у </a:t>
            </a:r>
            <a:r>
              <a:rPr lang="en-US" sz="1200" b="1">
                <a:solidFill>
                  <a:schemeClr val="bg1"/>
                </a:solidFill>
              </a:rPr>
              <a:t>mass </a:t>
            </a:r>
            <a:r>
              <a:rPr lang="ru-RU" sz="1200" b="1">
                <a:solidFill>
                  <a:schemeClr val="bg1"/>
                </a:solidFill>
              </a:rPr>
              <a:t>и </a:t>
            </a:r>
            <a:r>
              <a:rPr lang="en-US" sz="1200" b="1">
                <a:solidFill>
                  <a:schemeClr val="bg1"/>
                </a:solidFill>
              </a:rPr>
              <a:t>low-mass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1D694D2-0192-2A4D-B4A5-4B23C898C180}"/>
              </a:ext>
            </a:extLst>
          </p:cNvPr>
          <p:cNvSpPr txBox="1"/>
          <p:nvPr/>
        </p:nvSpPr>
        <p:spPr>
          <a:xfrm>
            <a:off x="8509567" y="4403779"/>
            <a:ext cx="1403213" cy="646331"/>
          </a:xfrm>
          <a:prstGeom prst="rect">
            <a:avLst/>
          </a:prstGeom>
          <a:solidFill>
            <a:schemeClr val="tx1">
              <a:alpha val="6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800">
                <a:solidFill>
                  <a:schemeClr val="bg1"/>
                </a:solidFill>
              </a:rPr>
              <a:t>стоимость </a:t>
            </a:r>
            <a:br>
              <a:rPr lang="en-US" sz="800">
                <a:solidFill>
                  <a:schemeClr val="bg1"/>
                </a:solidFill>
              </a:rPr>
            </a:br>
            <a:r>
              <a:rPr lang="ru-RU" sz="800">
                <a:solidFill>
                  <a:schemeClr val="bg1"/>
                </a:solidFill>
              </a:rPr>
              <a:t>обслуживания</a:t>
            </a:r>
            <a:endParaRPr lang="en-US" sz="8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spcAft>
                <a:spcPts val="600"/>
              </a:spcAft>
            </a:pPr>
            <a:endParaRPr lang="en-US" sz="800">
              <a:solidFill>
                <a:schemeClr val="bg1"/>
              </a:solidFill>
            </a:endParaRPr>
          </a:p>
          <a:p>
            <a:pPr algn="r">
              <a:lnSpc>
                <a:spcPct val="80000"/>
              </a:lnSpc>
              <a:spcAft>
                <a:spcPts val="600"/>
              </a:spcAft>
            </a:pPr>
            <a:r>
              <a:rPr lang="ru-RU" sz="800">
                <a:solidFill>
                  <a:schemeClr val="bg1"/>
                </a:solidFill>
              </a:rPr>
              <a:t> длительность </a:t>
            </a:r>
            <a:br>
              <a:rPr lang="en-US" sz="800">
                <a:solidFill>
                  <a:schemeClr val="bg1"/>
                </a:solidFill>
              </a:rPr>
            </a:br>
            <a:r>
              <a:rPr lang="ru-RU" sz="800">
                <a:solidFill>
                  <a:schemeClr val="bg1"/>
                </a:solidFill>
              </a:rPr>
              <a:t>льготного периода</a:t>
            </a:r>
          </a:p>
        </p:txBody>
      </p:sp>
      <p:grpSp>
        <p:nvGrpSpPr>
          <p:cNvPr id="140" name="Рисунок 9">
            <a:extLst>
              <a:ext uri="{FF2B5EF4-FFF2-40B4-BE49-F238E27FC236}">
                <a16:creationId xmlns:a16="http://schemas.microsoft.com/office/drawing/2014/main" id="{26770F7E-72DD-EA43-A017-59911131E65B}"/>
              </a:ext>
            </a:extLst>
          </p:cNvPr>
          <p:cNvGrpSpPr>
            <a:grpSpLocks noChangeAspect="1"/>
          </p:cNvGrpSpPr>
          <p:nvPr/>
        </p:nvGrpSpPr>
        <p:grpSpPr>
          <a:xfrm>
            <a:off x="7777782" y="4400598"/>
            <a:ext cx="689895" cy="689895"/>
            <a:chOff x="13113684" y="1750957"/>
            <a:chExt cx="5600700" cy="5600700"/>
          </a:xfrm>
        </p:grpSpPr>
        <p:sp>
          <p:nvSpPr>
            <p:cNvPr id="141" name="Полилиния 140">
              <a:extLst>
                <a:ext uri="{FF2B5EF4-FFF2-40B4-BE49-F238E27FC236}">
                  <a16:creationId xmlns:a16="http://schemas.microsoft.com/office/drawing/2014/main" id="{DC4726CB-711B-4A4E-91BA-987AD474C78E}"/>
                </a:ext>
              </a:extLst>
            </p:cNvPr>
            <p:cNvSpPr/>
            <p:nvPr/>
          </p:nvSpPr>
          <p:spPr>
            <a:xfrm>
              <a:off x="13113684" y="2359243"/>
              <a:ext cx="4876179" cy="4887483"/>
            </a:xfrm>
            <a:custGeom>
              <a:avLst/>
              <a:gdLst>
                <a:gd name="connsiteX0" fmla="*/ 4559463 w 4876179"/>
                <a:gd name="connsiteY0" fmla="*/ 106799 h 4887483"/>
                <a:gd name="connsiteX1" fmla="*/ 4162496 w 4876179"/>
                <a:gd name="connsiteY1" fmla="*/ 330 h 4887483"/>
                <a:gd name="connsiteX2" fmla="*/ 2912351 w 4876179"/>
                <a:gd name="connsiteY2" fmla="*/ 22159 h 4887483"/>
                <a:gd name="connsiteX3" fmla="*/ 2590760 w 4876179"/>
                <a:gd name="connsiteY3" fmla="*/ 158969 h 4887483"/>
                <a:gd name="connsiteX4" fmla="*/ 0 w 4876179"/>
                <a:gd name="connsiteY4" fmla="*/ 2756037 h 4887483"/>
                <a:gd name="connsiteX5" fmla="*/ 2126635 w 4876179"/>
                <a:gd name="connsiteY5" fmla="*/ 4887483 h 4887483"/>
                <a:gd name="connsiteX6" fmla="*/ 4717446 w 4876179"/>
                <a:gd name="connsiteY6" fmla="*/ 2290862 h 4887483"/>
                <a:gd name="connsiteX7" fmla="*/ 4853999 w 4876179"/>
                <a:gd name="connsiteY7" fmla="*/ 1968479 h 4887483"/>
                <a:gd name="connsiteX8" fmla="*/ 4876073 w 4876179"/>
                <a:gd name="connsiteY8" fmla="*/ 696753 h 4887483"/>
                <a:gd name="connsiteX9" fmla="*/ 4559463 w 4876179"/>
                <a:gd name="connsiteY9" fmla="*/ 106799 h 4887483"/>
                <a:gd name="connsiteX10" fmla="*/ 4462418 w 4876179"/>
                <a:gd name="connsiteY10" fmla="*/ 900976 h 4887483"/>
                <a:gd name="connsiteX11" fmla="*/ 3977306 w 4876179"/>
                <a:gd name="connsiteY11" fmla="*/ 900925 h 4887483"/>
                <a:gd name="connsiteX12" fmla="*/ 3977306 w 4876179"/>
                <a:gd name="connsiteY12" fmla="*/ 414771 h 4887483"/>
                <a:gd name="connsiteX13" fmla="*/ 4462418 w 4876179"/>
                <a:gd name="connsiteY13" fmla="*/ 414771 h 4887483"/>
                <a:gd name="connsiteX14" fmla="*/ 4462418 w 4876179"/>
                <a:gd name="connsiteY14" fmla="*/ 900976 h 4887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76179" h="4887483">
                  <a:moveTo>
                    <a:pt x="4559463" y="106799"/>
                  </a:moveTo>
                  <a:cubicBezTo>
                    <a:pt x="4440394" y="33049"/>
                    <a:pt x="4302362" y="-3926"/>
                    <a:pt x="4162496" y="330"/>
                  </a:cubicBezTo>
                  <a:lnTo>
                    <a:pt x="2912351" y="22159"/>
                  </a:lnTo>
                  <a:cubicBezTo>
                    <a:pt x="2791513" y="24238"/>
                    <a:pt x="2676199" y="73339"/>
                    <a:pt x="2590760" y="158969"/>
                  </a:cubicBezTo>
                  <a:lnTo>
                    <a:pt x="0" y="2756037"/>
                  </a:lnTo>
                  <a:lnTo>
                    <a:pt x="2126635" y="4887483"/>
                  </a:lnTo>
                  <a:lnTo>
                    <a:pt x="4717446" y="2290862"/>
                  </a:lnTo>
                  <a:cubicBezTo>
                    <a:pt x="4802923" y="2205179"/>
                    <a:pt x="4851875" y="2089604"/>
                    <a:pt x="4853999" y="1968479"/>
                  </a:cubicBezTo>
                  <a:lnTo>
                    <a:pt x="4876073" y="696753"/>
                  </a:lnTo>
                  <a:cubicBezTo>
                    <a:pt x="4880271" y="458279"/>
                    <a:pt x="4760305" y="234749"/>
                    <a:pt x="4559463" y="106799"/>
                  </a:cubicBezTo>
                  <a:close/>
                  <a:moveTo>
                    <a:pt x="4462418" y="900976"/>
                  </a:moveTo>
                  <a:cubicBezTo>
                    <a:pt x="4328431" y="1035215"/>
                    <a:pt x="4111242" y="1035215"/>
                    <a:pt x="3977306" y="900925"/>
                  </a:cubicBezTo>
                  <a:cubicBezTo>
                    <a:pt x="3843370" y="766699"/>
                    <a:pt x="3843370" y="549006"/>
                    <a:pt x="3977306" y="414771"/>
                  </a:cubicBezTo>
                  <a:cubicBezTo>
                    <a:pt x="4111242" y="280484"/>
                    <a:pt x="4328431" y="280484"/>
                    <a:pt x="4462418" y="414771"/>
                  </a:cubicBezTo>
                  <a:cubicBezTo>
                    <a:pt x="4596392" y="549006"/>
                    <a:pt x="4596392" y="766699"/>
                    <a:pt x="4462418" y="900976"/>
                  </a:cubicBezTo>
                  <a:close/>
                </a:path>
              </a:pathLst>
            </a:custGeom>
            <a:solidFill>
              <a:schemeClr val="accent1"/>
            </a:solidFill>
            <a:ln w="126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142" name="Рисунок 9">
              <a:extLst>
                <a:ext uri="{FF2B5EF4-FFF2-40B4-BE49-F238E27FC236}">
                  <a16:creationId xmlns:a16="http://schemas.microsoft.com/office/drawing/2014/main" id="{5E80A83B-712D-3D49-B332-5314639024D5}"/>
                </a:ext>
              </a:extLst>
            </p:cNvPr>
            <p:cNvGrpSpPr/>
            <p:nvPr/>
          </p:nvGrpSpPr>
          <p:grpSpPr>
            <a:xfrm>
              <a:off x="14053487" y="2359243"/>
              <a:ext cx="3936370" cy="4887280"/>
              <a:chOff x="14053487" y="2359243"/>
              <a:chExt cx="3936370" cy="4887280"/>
            </a:xfrm>
            <a:solidFill>
              <a:srgbClr val="CE8B5D"/>
            </a:solidFill>
          </p:grpSpPr>
          <p:sp>
            <p:nvSpPr>
              <p:cNvPr id="148" name="Полилиния 147">
                <a:extLst>
                  <a:ext uri="{FF2B5EF4-FFF2-40B4-BE49-F238E27FC236}">
                    <a16:creationId xmlns:a16="http://schemas.microsoft.com/office/drawing/2014/main" id="{970B487B-F6C8-8245-96A9-E4C90032E95C}"/>
                  </a:ext>
                </a:extLst>
              </p:cNvPr>
              <p:cNvSpPr/>
              <p:nvPr/>
            </p:nvSpPr>
            <p:spPr>
              <a:xfrm>
                <a:off x="14053487" y="3886828"/>
                <a:ext cx="2596804" cy="2563584"/>
              </a:xfrm>
              <a:custGeom>
                <a:avLst/>
                <a:gdLst>
                  <a:gd name="connsiteX0" fmla="*/ 2155424 w 2596804"/>
                  <a:gd name="connsiteY0" fmla="*/ 1070402 h 2563584"/>
                  <a:gd name="connsiteX1" fmla="*/ 2136308 w 2596804"/>
                  <a:gd name="connsiteY1" fmla="*/ 598499 h 2563584"/>
                  <a:gd name="connsiteX2" fmla="*/ 2319387 w 2596804"/>
                  <a:gd name="connsiteY2" fmla="*/ 415006 h 2563584"/>
                  <a:gd name="connsiteX3" fmla="*/ 2366202 w 2596804"/>
                  <a:gd name="connsiteY3" fmla="*/ 536676 h 2563584"/>
                  <a:gd name="connsiteX4" fmla="*/ 2474411 w 2596804"/>
                  <a:gd name="connsiteY4" fmla="*/ 607115 h 2563584"/>
                  <a:gd name="connsiteX5" fmla="*/ 2497421 w 2596804"/>
                  <a:gd name="connsiteY5" fmla="*/ 603453 h 2563584"/>
                  <a:gd name="connsiteX6" fmla="*/ 2562556 w 2596804"/>
                  <a:gd name="connsiteY6" fmla="*/ 562272 h 2563584"/>
                  <a:gd name="connsiteX7" fmla="*/ 2576829 w 2596804"/>
                  <a:gd name="connsiteY7" fmla="*/ 486434 h 2563584"/>
                  <a:gd name="connsiteX8" fmla="*/ 2471984 w 2596804"/>
                  <a:gd name="connsiteY8" fmla="*/ 261912 h 2563584"/>
                  <a:gd name="connsiteX9" fmla="*/ 2568586 w 2596804"/>
                  <a:gd name="connsiteY9" fmla="*/ 165154 h 2563584"/>
                  <a:gd name="connsiteX10" fmla="*/ 2568586 w 2596804"/>
                  <a:gd name="connsiteY10" fmla="*/ 28292 h 2563584"/>
                  <a:gd name="connsiteX11" fmla="*/ 2432033 w 2596804"/>
                  <a:gd name="connsiteY11" fmla="*/ 28292 h 2563584"/>
                  <a:gd name="connsiteX12" fmla="*/ 2340184 w 2596804"/>
                  <a:gd name="connsiteY12" fmla="*/ 120361 h 2563584"/>
                  <a:gd name="connsiteX13" fmla="*/ 1852354 w 2596804"/>
                  <a:gd name="connsiteY13" fmla="*/ 121540 h 2563584"/>
                  <a:gd name="connsiteX14" fmla="*/ 1867512 w 2596804"/>
                  <a:gd name="connsiteY14" fmla="*/ 594292 h 2563584"/>
                  <a:gd name="connsiteX15" fmla="*/ 1675496 w 2596804"/>
                  <a:gd name="connsiteY15" fmla="*/ 786097 h 2563584"/>
                  <a:gd name="connsiteX16" fmla="*/ 1601662 w 2596804"/>
                  <a:gd name="connsiteY16" fmla="*/ 595775 h 2563584"/>
                  <a:gd name="connsiteX17" fmla="*/ 1498903 w 2596804"/>
                  <a:gd name="connsiteY17" fmla="*/ 518860 h 2563584"/>
                  <a:gd name="connsiteX18" fmla="*/ 1475337 w 2596804"/>
                  <a:gd name="connsiteY18" fmla="*/ 520887 h 2563584"/>
                  <a:gd name="connsiteX19" fmla="*/ 1406106 w 2596804"/>
                  <a:gd name="connsiteY19" fmla="*/ 559345 h 2563584"/>
                  <a:gd name="connsiteX20" fmla="*/ 1388520 w 2596804"/>
                  <a:gd name="connsiteY20" fmla="*/ 636715 h 2563584"/>
                  <a:gd name="connsiteX21" fmla="*/ 1526704 w 2596804"/>
                  <a:gd name="connsiteY21" fmla="*/ 935124 h 2563584"/>
                  <a:gd name="connsiteX22" fmla="*/ 1475590 w 2596804"/>
                  <a:gd name="connsiteY22" fmla="*/ 986303 h 2563584"/>
                  <a:gd name="connsiteX23" fmla="*/ 1475590 w 2596804"/>
                  <a:gd name="connsiteY23" fmla="*/ 1123165 h 2563584"/>
                  <a:gd name="connsiteX24" fmla="*/ 1612143 w 2596804"/>
                  <a:gd name="connsiteY24" fmla="*/ 1123165 h 2563584"/>
                  <a:gd name="connsiteX25" fmla="*/ 1662461 w 2596804"/>
                  <a:gd name="connsiteY25" fmla="*/ 1072734 h 2563584"/>
                  <a:gd name="connsiteX26" fmla="*/ 2155424 w 2596804"/>
                  <a:gd name="connsiteY26" fmla="*/ 1070402 h 2563584"/>
                  <a:gd name="connsiteX27" fmla="*/ 2041096 w 2596804"/>
                  <a:gd name="connsiteY27" fmla="*/ 276370 h 2563584"/>
                  <a:gd name="connsiteX28" fmla="*/ 2192126 w 2596804"/>
                  <a:gd name="connsiteY28" fmla="*/ 268248 h 2563584"/>
                  <a:gd name="connsiteX29" fmla="*/ 2035369 w 2596804"/>
                  <a:gd name="connsiteY29" fmla="*/ 425409 h 2563584"/>
                  <a:gd name="connsiteX30" fmla="*/ 2041096 w 2596804"/>
                  <a:gd name="connsiteY30" fmla="*/ 276370 h 2563584"/>
                  <a:gd name="connsiteX31" fmla="*/ 1810317 w 2596804"/>
                  <a:gd name="connsiteY31" fmla="*/ 925177 h 2563584"/>
                  <a:gd name="connsiteX32" fmla="*/ 1968300 w 2596804"/>
                  <a:gd name="connsiteY32" fmla="*/ 766596 h 2563584"/>
                  <a:gd name="connsiteX33" fmla="*/ 1964949 w 2596804"/>
                  <a:gd name="connsiteY33" fmla="*/ 916712 h 2563584"/>
                  <a:gd name="connsiteX34" fmla="*/ 1810317 w 2596804"/>
                  <a:gd name="connsiteY34" fmla="*/ 925025 h 2563584"/>
                  <a:gd name="connsiteX35" fmla="*/ 1529271 w 2596804"/>
                  <a:gd name="connsiteY35" fmla="*/ 2243343 h 2563584"/>
                  <a:gd name="connsiteX36" fmla="*/ 1466702 w 2596804"/>
                  <a:gd name="connsiteY36" fmla="*/ 2217304 h 2563584"/>
                  <a:gd name="connsiteX37" fmla="*/ 345500 w 2596804"/>
                  <a:gd name="connsiteY37" fmla="*/ 1093667 h 2563584"/>
                  <a:gd name="connsiteX38" fmla="*/ 345500 w 2596804"/>
                  <a:gd name="connsiteY38" fmla="*/ 968247 h 2563584"/>
                  <a:gd name="connsiteX39" fmla="*/ 470637 w 2596804"/>
                  <a:gd name="connsiteY39" fmla="*/ 968247 h 2563584"/>
                  <a:gd name="connsiteX40" fmla="*/ 1591789 w 2596804"/>
                  <a:gd name="connsiteY40" fmla="*/ 2091871 h 2563584"/>
                  <a:gd name="connsiteX41" fmla="*/ 1611005 w 2596804"/>
                  <a:gd name="connsiteY41" fmla="*/ 2188490 h 2563584"/>
                  <a:gd name="connsiteX42" fmla="*/ 1529271 w 2596804"/>
                  <a:gd name="connsiteY42" fmla="*/ 2243293 h 2563584"/>
                  <a:gd name="connsiteX43" fmla="*/ 1272270 w 2596804"/>
                  <a:gd name="connsiteY43" fmla="*/ 2537646 h 2563584"/>
                  <a:gd name="connsiteX44" fmla="*/ 1298201 w 2596804"/>
                  <a:gd name="connsiteY44" fmla="*/ 2474936 h 2563584"/>
                  <a:gd name="connsiteX45" fmla="*/ 1272270 w 2596804"/>
                  <a:gd name="connsiteY45" fmla="*/ 2412226 h 2563584"/>
                  <a:gd name="connsiteX46" fmla="*/ 151120 w 2596804"/>
                  <a:gd name="connsiteY46" fmla="*/ 1288538 h 2563584"/>
                  <a:gd name="connsiteX47" fmla="*/ 25928 w 2596804"/>
                  <a:gd name="connsiteY47" fmla="*/ 1288538 h 2563584"/>
                  <a:gd name="connsiteX48" fmla="*/ 25928 w 2596804"/>
                  <a:gd name="connsiteY48" fmla="*/ 1413958 h 2563584"/>
                  <a:gd name="connsiteX49" fmla="*/ 1147070 w 2596804"/>
                  <a:gd name="connsiteY49" fmla="*/ 2537596 h 2563584"/>
                  <a:gd name="connsiteX50" fmla="*/ 1209702 w 2596804"/>
                  <a:gd name="connsiteY50" fmla="*/ 2563584 h 2563584"/>
                  <a:gd name="connsiteX51" fmla="*/ 1272270 w 2596804"/>
                  <a:gd name="connsiteY51" fmla="*/ 2537596 h 2563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596804" h="2563584">
                    <a:moveTo>
                      <a:pt x="2155424" y="1070402"/>
                    </a:moveTo>
                    <a:cubicBezTo>
                      <a:pt x="2290941" y="934579"/>
                      <a:pt x="2248170" y="784108"/>
                      <a:pt x="2136308" y="598499"/>
                    </a:cubicBezTo>
                    <a:lnTo>
                      <a:pt x="2319387" y="415006"/>
                    </a:lnTo>
                    <a:cubicBezTo>
                      <a:pt x="2339589" y="453616"/>
                      <a:pt x="2355292" y="494455"/>
                      <a:pt x="2366202" y="536676"/>
                    </a:cubicBezTo>
                    <a:cubicBezTo>
                      <a:pt x="2378845" y="584535"/>
                      <a:pt x="2425661" y="615035"/>
                      <a:pt x="2474411" y="607115"/>
                    </a:cubicBezTo>
                    <a:lnTo>
                      <a:pt x="2497421" y="603453"/>
                    </a:lnTo>
                    <a:cubicBezTo>
                      <a:pt x="2523894" y="599386"/>
                      <a:pt x="2547498" y="584447"/>
                      <a:pt x="2562556" y="562272"/>
                    </a:cubicBezTo>
                    <a:cubicBezTo>
                      <a:pt x="2577575" y="540046"/>
                      <a:pt x="2582759" y="512575"/>
                      <a:pt x="2576829" y="486434"/>
                    </a:cubicBezTo>
                    <a:cubicBezTo>
                      <a:pt x="2557271" y="405313"/>
                      <a:pt x="2521619" y="328943"/>
                      <a:pt x="2471984" y="261912"/>
                    </a:cubicBezTo>
                    <a:lnTo>
                      <a:pt x="2568586" y="165154"/>
                    </a:lnTo>
                    <a:cubicBezTo>
                      <a:pt x="2606211" y="127330"/>
                      <a:pt x="2606211" y="66103"/>
                      <a:pt x="2568586" y="28292"/>
                    </a:cubicBezTo>
                    <a:cubicBezTo>
                      <a:pt x="2530860" y="-9431"/>
                      <a:pt x="2469771" y="-9431"/>
                      <a:pt x="2432033" y="28292"/>
                    </a:cubicBezTo>
                    <a:lnTo>
                      <a:pt x="2340184" y="120361"/>
                    </a:lnTo>
                    <a:cubicBezTo>
                      <a:pt x="2175235" y="-7885"/>
                      <a:pt x="1983863" y="-10216"/>
                      <a:pt x="1852354" y="121540"/>
                    </a:cubicBezTo>
                    <a:cubicBezTo>
                      <a:pt x="1712829" y="261380"/>
                      <a:pt x="1760100" y="412789"/>
                      <a:pt x="1867512" y="594292"/>
                    </a:cubicBezTo>
                    <a:lnTo>
                      <a:pt x="1675496" y="786097"/>
                    </a:lnTo>
                    <a:cubicBezTo>
                      <a:pt x="1639249" y="727834"/>
                      <a:pt x="1614217" y="663236"/>
                      <a:pt x="1601662" y="595775"/>
                    </a:cubicBezTo>
                    <a:cubicBezTo>
                      <a:pt x="1591991" y="547611"/>
                      <a:pt x="1547741" y="514501"/>
                      <a:pt x="1498903" y="518860"/>
                    </a:cubicBezTo>
                    <a:lnTo>
                      <a:pt x="1475337" y="520887"/>
                    </a:lnTo>
                    <a:cubicBezTo>
                      <a:pt x="1447826" y="523257"/>
                      <a:pt x="1422642" y="537221"/>
                      <a:pt x="1406106" y="559345"/>
                    </a:cubicBezTo>
                    <a:cubicBezTo>
                      <a:pt x="1389506" y="581418"/>
                      <a:pt x="1383134" y="609586"/>
                      <a:pt x="1388520" y="636715"/>
                    </a:cubicBezTo>
                    <a:cubicBezTo>
                      <a:pt x="1411087" y="745511"/>
                      <a:pt x="1458358" y="847616"/>
                      <a:pt x="1526704" y="935124"/>
                    </a:cubicBezTo>
                    <a:lnTo>
                      <a:pt x="1475590" y="986303"/>
                    </a:lnTo>
                    <a:cubicBezTo>
                      <a:pt x="1437953" y="1024177"/>
                      <a:pt x="1437953" y="1085354"/>
                      <a:pt x="1475590" y="1123165"/>
                    </a:cubicBezTo>
                    <a:cubicBezTo>
                      <a:pt x="1513316" y="1160888"/>
                      <a:pt x="1574405" y="1160888"/>
                      <a:pt x="1612143" y="1123165"/>
                    </a:cubicBezTo>
                    <a:lnTo>
                      <a:pt x="1662461" y="1072734"/>
                    </a:lnTo>
                    <a:cubicBezTo>
                      <a:pt x="1837929" y="1208697"/>
                      <a:pt x="2021589" y="1204439"/>
                      <a:pt x="2155424" y="1070402"/>
                    </a:cubicBezTo>
                    <a:close/>
                    <a:moveTo>
                      <a:pt x="2041096" y="276370"/>
                    </a:moveTo>
                    <a:cubicBezTo>
                      <a:pt x="2083171" y="238153"/>
                      <a:pt x="2146245" y="234795"/>
                      <a:pt x="2192126" y="268248"/>
                    </a:cubicBezTo>
                    <a:lnTo>
                      <a:pt x="2035369" y="425409"/>
                    </a:lnTo>
                    <a:cubicBezTo>
                      <a:pt x="2001891" y="357301"/>
                      <a:pt x="2003067" y="314485"/>
                      <a:pt x="2041096" y="276370"/>
                    </a:cubicBezTo>
                    <a:close/>
                    <a:moveTo>
                      <a:pt x="1810317" y="925177"/>
                    </a:moveTo>
                    <a:lnTo>
                      <a:pt x="1968300" y="766596"/>
                    </a:lnTo>
                    <a:cubicBezTo>
                      <a:pt x="2002675" y="836529"/>
                      <a:pt x="2003168" y="878103"/>
                      <a:pt x="1964949" y="916712"/>
                    </a:cubicBezTo>
                    <a:cubicBezTo>
                      <a:pt x="1921926" y="955917"/>
                      <a:pt x="1857285" y="959427"/>
                      <a:pt x="1810317" y="925025"/>
                    </a:cubicBezTo>
                    <a:close/>
                    <a:moveTo>
                      <a:pt x="1529271" y="2243343"/>
                    </a:moveTo>
                    <a:cubicBezTo>
                      <a:pt x="1505768" y="2243343"/>
                      <a:pt x="1483289" y="2233979"/>
                      <a:pt x="1466702" y="2217304"/>
                    </a:cubicBezTo>
                    <a:lnTo>
                      <a:pt x="345500" y="1093667"/>
                    </a:lnTo>
                    <a:cubicBezTo>
                      <a:pt x="310931" y="1059023"/>
                      <a:pt x="310931" y="1002890"/>
                      <a:pt x="345500" y="968247"/>
                    </a:cubicBezTo>
                    <a:cubicBezTo>
                      <a:pt x="380065" y="933591"/>
                      <a:pt x="436123" y="933591"/>
                      <a:pt x="470637" y="968247"/>
                    </a:cubicBezTo>
                    <a:lnTo>
                      <a:pt x="1591789" y="2091871"/>
                    </a:lnTo>
                    <a:cubicBezTo>
                      <a:pt x="1617124" y="2117214"/>
                      <a:pt x="1624685" y="2155380"/>
                      <a:pt x="1611005" y="2188490"/>
                    </a:cubicBezTo>
                    <a:cubicBezTo>
                      <a:pt x="1597275" y="2221663"/>
                      <a:pt x="1565024" y="2243242"/>
                      <a:pt x="1529271" y="2243293"/>
                    </a:cubicBezTo>
                    <a:close/>
                    <a:moveTo>
                      <a:pt x="1272270" y="2537646"/>
                    </a:moveTo>
                    <a:cubicBezTo>
                      <a:pt x="1288858" y="2521021"/>
                      <a:pt x="1298201" y="2498442"/>
                      <a:pt x="1298201" y="2474936"/>
                    </a:cubicBezTo>
                    <a:cubicBezTo>
                      <a:pt x="1298201" y="2451380"/>
                      <a:pt x="1288858" y="2428851"/>
                      <a:pt x="1272270" y="2412226"/>
                    </a:cubicBezTo>
                    <a:lnTo>
                      <a:pt x="151120" y="1288538"/>
                    </a:lnTo>
                    <a:cubicBezTo>
                      <a:pt x="116550" y="1253895"/>
                      <a:pt x="60498" y="1253895"/>
                      <a:pt x="25928" y="1288538"/>
                    </a:cubicBezTo>
                    <a:cubicBezTo>
                      <a:pt x="-8643" y="1323131"/>
                      <a:pt x="-8643" y="1379315"/>
                      <a:pt x="25928" y="1413958"/>
                    </a:cubicBezTo>
                    <a:lnTo>
                      <a:pt x="1147070" y="2537596"/>
                    </a:lnTo>
                    <a:cubicBezTo>
                      <a:pt x="1163670" y="2554233"/>
                      <a:pt x="1186187" y="2563584"/>
                      <a:pt x="1209702" y="2563584"/>
                    </a:cubicBezTo>
                    <a:cubicBezTo>
                      <a:pt x="1233154" y="2563584"/>
                      <a:pt x="1255671" y="2554233"/>
                      <a:pt x="1272270" y="2537596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6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49" name="Полилиния 148">
                <a:extLst>
                  <a:ext uri="{FF2B5EF4-FFF2-40B4-BE49-F238E27FC236}">
                    <a16:creationId xmlns:a16="http://schemas.microsoft.com/office/drawing/2014/main" id="{E141811F-62AB-C240-A842-D1A3A1EB49E2}"/>
                  </a:ext>
                </a:extLst>
              </p:cNvPr>
              <p:cNvSpPr/>
              <p:nvPr/>
            </p:nvSpPr>
            <p:spPr>
              <a:xfrm>
                <a:off x="17297318" y="2370018"/>
                <a:ext cx="404413" cy="417062"/>
              </a:xfrm>
              <a:custGeom>
                <a:avLst/>
                <a:gdLst>
                  <a:gd name="connsiteX0" fmla="*/ 118576 w 404413"/>
                  <a:gd name="connsiteY0" fmla="*/ 0 h 417062"/>
                  <a:gd name="connsiteX1" fmla="*/ 0 w 404413"/>
                  <a:gd name="connsiteY1" fmla="*/ 305347 h 417062"/>
                  <a:gd name="connsiteX2" fmla="*/ 278834 w 404413"/>
                  <a:gd name="connsiteY2" fmla="*/ 403995 h 417062"/>
                  <a:gd name="connsiteX3" fmla="*/ 290579 w 404413"/>
                  <a:gd name="connsiteY3" fmla="*/ 417062 h 417062"/>
                  <a:gd name="connsiteX4" fmla="*/ 295674 w 404413"/>
                  <a:gd name="connsiteY4" fmla="*/ 373753 h 417062"/>
                  <a:gd name="connsiteX5" fmla="*/ 404414 w 404413"/>
                  <a:gd name="connsiteY5" fmla="*/ 116813 h 417062"/>
                  <a:gd name="connsiteX6" fmla="*/ 376119 w 404413"/>
                  <a:gd name="connsiteY6" fmla="*/ 95975 h 417062"/>
                  <a:gd name="connsiteX7" fmla="*/ 118576 w 404413"/>
                  <a:gd name="connsiteY7" fmla="*/ 0 h 417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4413" h="417062">
                    <a:moveTo>
                      <a:pt x="118576" y="0"/>
                    </a:moveTo>
                    <a:cubicBezTo>
                      <a:pt x="61481" y="94044"/>
                      <a:pt x="21341" y="197394"/>
                      <a:pt x="0" y="305347"/>
                    </a:cubicBezTo>
                    <a:cubicBezTo>
                      <a:pt x="103063" y="294210"/>
                      <a:pt x="205595" y="330492"/>
                      <a:pt x="278834" y="403995"/>
                    </a:cubicBezTo>
                    <a:cubicBezTo>
                      <a:pt x="283031" y="408153"/>
                      <a:pt x="286685" y="412707"/>
                      <a:pt x="290579" y="417062"/>
                    </a:cubicBezTo>
                    <a:cubicBezTo>
                      <a:pt x="291717" y="401124"/>
                      <a:pt x="293398" y="386176"/>
                      <a:pt x="295674" y="373753"/>
                    </a:cubicBezTo>
                    <a:cubicBezTo>
                      <a:pt x="313058" y="281243"/>
                      <a:pt x="350189" y="193632"/>
                      <a:pt x="404414" y="116813"/>
                    </a:cubicBezTo>
                    <a:cubicBezTo>
                      <a:pt x="394881" y="109932"/>
                      <a:pt x="386094" y="102360"/>
                      <a:pt x="376119" y="95975"/>
                    </a:cubicBezTo>
                    <a:cubicBezTo>
                      <a:pt x="297697" y="46725"/>
                      <a:pt x="210033" y="14056"/>
                      <a:pt x="118576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6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0" name="Полилиния 149">
                <a:extLst>
                  <a:ext uri="{FF2B5EF4-FFF2-40B4-BE49-F238E27FC236}">
                    <a16:creationId xmlns:a16="http://schemas.microsoft.com/office/drawing/2014/main" id="{47D5FF6E-314C-0144-8237-5E138C8561EF}"/>
                  </a:ext>
                </a:extLst>
              </p:cNvPr>
              <p:cNvSpPr/>
              <p:nvPr/>
            </p:nvSpPr>
            <p:spPr>
              <a:xfrm>
                <a:off x="15148166" y="2359243"/>
                <a:ext cx="2841691" cy="4887280"/>
              </a:xfrm>
              <a:custGeom>
                <a:avLst/>
                <a:gdLst>
                  <a:gd name="connsiteX0" fmla="*/ 2524980 w 2841691"/>
                  <a:gd name="connsiteY0" fmla="*/ 106799 h 4887280"/>
                  <a:gd name="connsiteX1" fmla="*/ 2128013 w 2841691"/>
                  <a:gd name="connsiteY1" fmla="*/ 330 h 4887280"/>
                  <a:gd name="connsiteX2" fmla="*/ 2011713 w 2841691"/>
                  <a:gd name="connsiteY2" fmla="*/ 2360 h 4887280"/>
                  <a:gd name="connsiteX3" fmla="*/ 2340764 w 2841691"/>
                  <a:gd name="connsiteY3" fmla="*/ 106602 h 4887280"/>
                  <a:gd name="connsiteX4" fmla="*/ 2657374 w 2841691"/>
                  <a:gd name="connsiteY4" fmla="*/ 696360 h 4887280"/>
                  <a:gd name="connsiteX5" fmla="*/ 2635250 w 2841691"/>
                  <a:gd name="connsiteY5" fmla="*/ 1968087 h 4887280"/>
                  <a:gd name="connsiteX6" fmla="*/ 2498696 w 2841691"/>
                  <a:gd name="connsiteY6" fmla="*/ 2290469 h 4887280"/>
                  <a:gd name="connsiteX7" fmla="*/ 0 w 2841691"/>
                  <a:gd name="connsiteY7" fmla="*/ 4794920 h 4887280"/>
                  <a:gd name="connsiteX8" fmla="*/ 92152 w 2841691"/>
                  <a:gd name="connsiteY8" fmla="*/ 4887281 h 4887280"/>
                  <a:gd name="connsiteX9" fmla="*/ 2682963 w 2841691"/>
                  <a:gd name="connsiteY9" fmla="*/ 2290659 h 4887280"/>
                  <a:gd name="connsiteX10" fmla="*/ 2819516 w 2841691"/>
                  <a:gd name="connsiteY10" fmla="*/ 1968289 h 4887280"/>
                  <a:gd name="connsiteX11" fmla="*/ 2841590 w 2841691"/>
                  <a:gd name="connsiteY11" fmla="*/ 696563 h 4887280"/>
                  <a:gd name="connsiteX12" fmla="*/ 2524980 w 2841691"/>
                  <a:gd name="connsiteY12" fmla="*/ 106799 h 488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41691" h="4887280">
                    <a:moveTo>
                      <a:pt x="2524980" y="106799"/>
                    </a:moveTo>
                    <a:cubicBezTo>
                      <a:pt x="2405912" y="33049"/>
                      <a:pt x="2267879" y="-3926"/>
                      <a:pt x="2128013" y="330"/>
                    </a:cubicBezTo>
                    <a:lnTo>
                      <a:pt x="2011713" y="2360"/>
                    </a:lnTo>
                    <a:cubicBezTo>
                      <a:pt x="2128405" y="8893"/>
                      <a:pt x="2241557" y="44730"/>
                      <a:pt x="2340764" y="106602"/>
                    </a:cubicBezTo>
                    <a:cubicBezTo>
                      <a:pt x="2541568" y="234551"/>
                      <a:pt x="2661483" y="457931"/>
                      <a:pt x="2657374" y="696360"/>
                    </a:cubicBezTo>
                    <a:lnTo>
                      <a:pt x="2635250" y="1968087"/>
                    </a:lnTo>
                    <a:cubicBezTo>
                      <a:pt x="2633126" y="2089211"/>
                      <a:pt x="2584186" y="2204786"/>
                      <a:pt x="2498696" y="2290469"/>
                    </a:cubicBezTo>
                    <a:lnTo>
                      <a:pt x="0" y="4794920"/>
                    </a:lnTo>
                    <a:lnTo>
                      <a:pt x="92152" y="4887281"/>
                    </a:lnTo>
                    <a:lnTo>
                      <a:pt x="2682963" y="2290659"/>
                    </a:lnTo>
                    <a:cubicBezTo>
                      <a:pt x="2768440" y="2204989"/>
                      <a:pt x="2817392" y="2089401"/>
                      <a:pt x="2819516" y="1968289"/>
                    </a:cubicBezTo>
                    <a:lnTo>
                      <a:pt x="2841590" y="696563"/>
                    </a:lnTo>
                    <a:cubicBezTo>
                      <a:pt x="2845687" y="458130"/>
                      <a:pt x="2725771" y="234699"/>
                      <a:pt x="2524980" y="1067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6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43" name="Полилиния 142">
              <a:extLst>
                <a:ext uri="{FF2B5EF4-FFF2-40B4-BE49-F238E27FC236}">
                  <a16:creationId xmlns:a16="http://schemas.microsoft.com/office/drawing/2014/main" id="{56D66685-5E09-6940-A4E3-A824A31DDB01}"/>
                </a:ext>
              </a:extLst>
            </p:cNvPr>
            <p:cNvSpPr/>
            <p:nvPr/>
          </p:nvSpPr>
          <p:spPr>
            <a:xfrm>
              <a:off x="13980743" y="3813877"/>
              <a:ext cx="2596610" cy="2563625"/>
            </a:xfrm>
            <a:custGeom>
              <a:avLst/>
              <a:gdLst>
                <a:gd name="connsiteX0" fmla="*/ 2155233 w 2596610"/>
                <a:gd name="connsiteY0" fmla="*/ 1070443 h 2563625"/>
                <a:gd name="connsiteX1" fmla="*/ 2136117 w 2596610"/>
                <a:gd name="connsiteY1" fmla="*/ 598489 h 2563625"/>
                <a:gd name="connsiteX2" fmla="*/ 2319183 w 2596610"/>
                <a:gd name="connsiteY2" fmla="*/ 415009 h 2563625"/>
                <a:gd name="connsiteX3" fmla="*/ 2366011 w 2596610"/>
                <a:gd name="connsiteY3" fmla="*/ 536666 h 2563625"/>
                <a:gd name="connsiteX4" fmla="*/ 2474258 w 2596610"/>
                <a:gd name="connsiteY4" fmla="*/ 607106 h 2563625"/>
                <a:gd name="connsiteX5" fmla="*/ 2497268 w 2596610"/>
                <a:gd name="connsiteY5" fmla="*/ 603494 h 2563625"/>
                <a:gd name="connsiteX6" fmla="*/ 2562365 w 2596610"/>
                <a:gd name="connsiteY6" fmla="*/ 562262 h 2563625"/>
                <a:gd name="connsiteX7" fmla="*/ 2576638 w 2596610"/>
                <a:gd name="connsiteY7" fmla="*/ 486424 h 2563625"/>
                <a:gd name="connsiteX8" fmla="*/ 2471843 w 2596610"/>
                <a:gd name="connsiteY8" fmla="*/ 261966 h 2563625"/>
                <a:gd name="connsiteX9" fmla="*/ 2568383 w 2596610"/>
                <a:gd name="connsiteY9" fmla="*/ 165145 h 2563625"/>
                <a:gd name="connsiteX10" fmla="*/ 2568383 w 2596610"/>
                <a:gd name="connsiteY10" fmla="*/ 28282 h 2563625"/>
                <a:gd name="connsiteX11" fmla="*/ 2431892 w 2596610"/>
                <a:gd name="connsiteY11" fmla="*/ 28282 h 2563625"/>
                <a:gd name="connsiteX12" fmla="*/ 2339727 w 2596610"/>
                <a:gd name="connsiteY12" fmla="*/ 120453 h 2563625"/>
                <a:gd name="connsiteX13" fmla="*/ 1851897 w 2596610"/>
                <a:gd name="connsiteY13" fmla="*/ 121581 h 2563625"/>
                <a:gd name="connsiteX14" fmla="*/ 1867119 w 2596610"/>
                <a:gd name="connsiteY14" fmla="*/ 594333 h 2563625"/>
                <a:gd name="connsiteX15" fmla="*/ 1675697 w 2596610"/>
                <a:gd name="connsiteY15" fmla="*/ 786189 h 2563625"/>
                <a:gd name="connsiteX16" fmla="*/ 1601864 w 2596610"/>
                <a:gd name="connsiteY16" fmla="*/ 595866 h 2563625"/>
                <a:gd name="connsiteX17" fmla="*/ 1499091 w 2596610"/>
                <a:gd name="connsiteY17" fmla="*/ 519002 h 2563625"/>
                <a:gd name="connsiteX18" fmla="*/ 1475538 w 2596610"/>
                <a:gd name="connsiteY18" fmla="*/ 521030 h 2563625"/>
                <a:gd name="connsiteX19" fmla="*/ 1406294 w 2596610"/>
                <a:gd name="connsiteY19" fmla="*/ 559436 h 2563625"/>
                <a:gd name="connsiteX20" fmla="*/ 1388721 w 2596610"/>
                <a:gd name="connsiteY20" fmla="*/ 636706 h 2563625"/>
                <a:gd name="connsiteX21" fmla="*/ 1526855 w 2596610"/>
                <a:gd name="connsiteY21" fmla="*/ 935165 h 2563625"/>
                <a:gd name="connsiteX22" fmla="*/ 1475778 w 2596610"/>
                <a:gd name="connsiteY22" fmla="*/ 986357 h 2563625"/>
                <a:gd name="connsiteX23" fmla="*/ 1475778 w 2596610"/>
                <a:gd name="connsiteY23" fmla="*/ 1123207 h 2563625"/>
                <a:gd name="connsiteX24" fmla="*/ 1612332 w 2596610"/>
                <a:gd name="connsiteY24" fmla="*/ 1123207 h 2563625"/>
                <a:gd name="connsiteX25" fmla="*/ 1662662 w 2596610"/>
                <a:gd name="connsiteY25" fmla="*/ 1072775 h 2563625"/>
                <a:gd name="connsiteX26" fmla="*/ 2155233 w 2596610"/>
                <a:gd name="connsiteY26" fmla="*/ 1070443 h 2563625"/>
                <a:gd name="connsiteX27" fmla="*/ 2041044 w 2596610"/>
                <a:gd name="connsiteY27" fmla="*/ 276360 h 2563625"/>
                <a:gd name="connsiteX28" fmla="*/ 2192124 w 2596610"/>
                <a:gd name="connsiteY28" fmla="*/ 268251 h 2563625"/>
                <a:gd name="connsiteX29" fmla="*/ 2035317 w 2596610"/>
                <a:gd name="connsiteY29" fmla="*/ 425349 h 2563625"/>
                <a:gd name="connsiteX30" fmla="*/ 2041044 w 2596610"/>
                <a:gd name="connsiteY30" fmla="*/ 276360 h 2563625"/>
                <a:gd name="connsiteX31" fmla="*/ 1810316 w 2596610"/>
                <a:gd name="connsiteY31" fmla="*/ 925116 h 2563625"/>
                <a:gd name="connsiteX32" fmla="*/ 1968400 w 2596610"/>
                <a:gd name="connsiteY32" fmla="*/ 766688 h 2563625"/>
                <a:gd name="connsiteX33" fmla="*/ 1964999 w 2596610"/>
                <a:gd name="connsiteY33" fmla="*/ 916753 h 2563625"/>
                <a:gd name="connsiteX34" fmla="*/ 1810316 w 2596610"/>
                <a:gd name="connsiteY34" fmla="*/ 925079 h 2563625"/>
                <a:gd name="connsiteX35" fmla="*/ 1529219 w 2596610"/>
                <a:gd name="connsiteY35" fmla="*/ 2243334 h 2563625"/>
                <a:gd name="connsiteX36" fmla="*/ 1466701 w 2596610"/>
                <a:gd name="connsiteY36" fmla="*/ 2217345 h 2563625"/>
                <a:gd name="connsiteX37" fmla="*/ 345451 w 2596610"/>
                <a:gd name="connsiteY37" fmla="*/ 1093606 h 2563625"/>
                <a:gd name="connsiteX38" fmla="*/ 345451 w 2596610"/>
                <a:gd name="connsiteY38" fmla="*/ 968135 h 2563625"/>
                <a:gd name="connsiteX39" fmla="*/ 470648 w 2596610"/>
                <a:gd name="connsiteY39" fmla="*/ 968135 h 2563625"/>
                <a:gd name="connsiteX40" fmla="*/ 1591787 w 2596610"/>
                <a:gd name="connsiteY40" fmla="*/ 2092115 h 2563625"/>
                <a:gd name="connsiteX41" fmla="*/ 1610954 w 2596610"/>
                <a:gd name="connsiteY41" fmla="*/ 2188733 h 2563625"/>
                <a:gd name="connsiteX42" fmla="*/ 1529219 w 2596610"/>
                <a:gd name="connsiteY42" fmla="*/ 2243473 h 2563625"/>
                <a:gd name="connsiteX43" fmla="*/ 1272370 w 2596610"/>
                <a:gd name="connsiteY43" fmla="*/ 2537586 h 2563625"/>
                <a:gd name="connsiteX44" fmla="*/ 1298338 w 2596610"/>
                <a:gd name="connsiteY44" fmla="*/ 2474876 h 2563625"/>
                <a:gd name="connsiteX45" fmla="*/ 1272370 w 2596610"/>
                <a:gd name="connsiteY45" fmla="*/ 2412166 h 2563625"/>
                <a:gd name="connsiteX46" fmla="*/ 151070 w 2596610"/>
                <a:gd name="connsiteY46" fmla="*/ 1288529 h 2563625"/>
                <a:gd name="connsiteX47" fmla="*/ 25928 w 2596610"/>
                <a:gd name="connsiteY47" fmla="*/ 1288529 h 2563625"/>
                <a:gd name="connsiteX48" fmla="*/ 25928 w 2596610"/>
                <a:gd name="connsiteY48" fmla="*/ 1413961 h 2563625"/>
                <a:gd name="connsiteX49" fmla="*/ 1147069 w 2596610"/>
                <a:gd name="connsiteY49" fmla="*/ 2537586 h 2563625"/>
                <a:gd name="connsiteX50" fmla="*/ 1209650 w 2596610"/>
                <a:gd name="connsiteY50" fmla="*/ 2563625 h 2563625"/>
                <a:gd name="connsiteX51" fmla="*/ 1272219 w 2596610"/>
                <a:gd name="connsiteY51" fmla="*/ 2537586 h 2563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596610" h="2563625">
                  <a:moveTo>
                    <a:pt x="2155233" y="1070443"/>
                  </a:moveTo>
                  <a:cubicBezTo>
                    <a:pt x="2290787" y="934582"/>
                    <a:pt x="2247980" y="784111"/>
                    <a:pt x="2136117" y="598489"/>
                  </a:cubicBezTo>
                  <a:lnTo>
                    <a:pt x="2319183" y="415009"/>
                  </a:lnTo>
                  <a:cubicBezTo>
                    <a:pt x="2339437" y="453619"/>
                    <a:pt x="2355139" y="494446"/>
                    <a:pt x="2366011" y="536666"/>
                  </a:cubicBezTo>
                  <a:cubicBezTo>
                    <a:pt x="2378654" y="584538"/>
                    <a:pt x="2425470" y="615025"/>
                    <a:pt x="2474258" y="607106"/>
                  </a:cubicBezTo>
                  <a:lnTo>
                    <a:pt x="2497268" y="603494"/>
                  </a:lnTo>
                  <a:cubicBezTo>
                    <a:pt x="2523741" y="599376"/>
                    <a:pt x="2547295" y="584487"/>
                    <a:pt x="2562365" y="562262"/>
                  </a:cubicBezTo>
                  <a:cubicBezTo>
                    <a:pt x="2577422" y="540087"/>
                    <a:pt x="2582606" y="512616"/>
                    <a:pt x="2576638" y="486424"/>
                  </a:cubicBezTo>
                  <a:cubicBezTo>
                    <a:pt x="2557131" y="405303"/>
                    <a:pt x="2521466" y="328984"/>
                    <a:pt x="2471843" y="261966"/>
                  </a:cubicBezTo>
                  <a:lnTo>
                    <a:pt x="2568383" y="165145"/>
                  </a:lnTo>
                  <a:cubicBezTo>
                    <a:pt x="2606020" y="127334"/>
                    <a:pt x="2606020" y="66106"/>
                    <a:pt x="2568383" y="28282"/>
                  </a:cubicBezTo>
                  <a:cubicBezTo>
                    <a:pt x="2530657" y="-9427"/>
                    <a:pt x="2469618" y="-9427"/>
                    <a:pt x="2431892" y="28282"/>
                  </a:cubicBezTo>
                  <a:lnTo>
                    <a:pt x="2339727" y="120453"/>
                  </a:lnTo>
                  <a:cubicBezTo>
                    <a:pt x="2174829" y="-7844"/>
                    <a:pt x="1983419" y="-10175"/>
                    <a:pt x="1851897" y="121581"/>
                  </a:cubicBezTo>
                  <a:cubicBezTo>
                    <a:pt x="1712386" y="261472"/>
                    <a:pt x="1759707" y="412830"/>
                    <a:pt x="1867119" y="594333"/>
                  </a:cubicBezTo>
                  <a:lnTo>
                    <a:pt x="1675697" y="786189"/>
                  </a:lnTo>
                  <a:cubicBezTo>
                    <a:pt x="1639400" y="727926"/>
                    <a:pt x="1614354" y="663379"/>
                    <a:pt x="1601864" y="595866"/>
                  </a:cubicBezTo>
                  <a:cubicBezTo>
                    <a:pt x="1592192" y="547703"/>
                    <a:pt x="1547892" y="514593"/>
                    <a:pt x="1499091" y="519002"/>
                  </a:cubicBezTo>
                  <a:lnTo>
                    <a:pt x="1475538" y="521030"/>
                  </a:lnTo>
                  <a:cubicBezTo>
                    <a:pt x="1448028" y="523349"/>
                    <a:pt x="1422894" y="537312"/>
                    <a:pt x="1406294" y="559436"/>
                  </a:cubicBezTo>
                  <a:cubicBezTo>
                    <a:pt x="1389757" y="581510"/>
                    <a:pt x="1383335" y="609627"/>
                    <a:pt x="1388721" y="636706"/>
                  </a:cubicBezTo>
                  <a:cubicBezTo>
                    <a:pt x="1411237" y="745501"/>
                    <a:pt x="1458546" y="847657"/>
                    <a:pt x="1526855" y="935165"/>
                  </a:cubicBezTo>
                  <a:lnTo>
                    <a:pt x="1475778" y="986357"/>
                  </a:lnTo>
                  <a:cubicBezTo>
                    <a:pt x="1438154" y="1024168"/>
                    <a:pt x="1438154" y="1085395"/>
                    <a:pt x="1475778" y="1123207"/>
                  </a:cubicBezTo>
                  <a:cubicBezTo>
                    <a:pt x="1513517" y="1160929"/>
                    <a:pt x="1574606" y="1160929"/>
                    <a:pt x="1612332" y="1123207"/>
                  </a:cubicBezTo>
                  <a:lnTo>
                    <a:pt x="1662662" y="1072775"/>
                  </a:lnTo>
                  <a:cubicBezTo>
                    <a:pt x="1837927" y="1208687"/>
                    <a:pt x="2021587" y="1204391"/>
                    <a:pt x="2155233" y="1070443"/>
                  </a:cubicBezTo>
                  <a:close/>
                  <a:moveTo>
                    <a:pt x="2041044" y="276360"/>
                  </a:moveTo>
                  <a:cubicBezTo>
                    <a:pt x="2083132" y="238156"/>
                    <a:pt x="2146193" y="234735"/>
                    <a:pt x="2192124" y="268251"/>
                  </a:cubicBezTo>
                  <a:lnTo>
                    <a:pt x="2035317" y="425349"/>
                  </a:lnTo>
                  <a:cubicBezTo>
                    <a:pt x="2001890" y="357292"/>
                    <a:pt x="2003028" y="314526"/>
                    <a:pt x="2041044" y="276360"/>
                  </a:cubicBezTo>
                  <a:close/>
                  <a:moveTo>
                    <a:pt x="1810316" y="925116"/>
                  </a:moveTo>
                  <a:lnTo>
                    <a:pt x="1968400" y="766688"/>
                  </a:lnTo>
                  <a:cubicBezTo>
                    <a:pt x="2002775" y="836570"/>
                    <a:pt x="2003218" y="878195"/>
                    <a:pt x="1964999" y="916753"/>
                  </a:cubicBezTo>
                  <a:cubicBezTo>
                    <a:pt x="1921976" y="956009"/>
                    <a:pt x="1857283" y="959519"/>
                    <a:pt x="1810316" y="925079"/>
                  </a:cubicBezTo>
                  <a:close/>
                  <a:moveTo>
                    <a:pt x="1529219" y="2243334"/>
                  </a:moveTo>
                  <a:cubicBezTo>
                    <a:pt x="1505767" y="2243384"/>
                    <a:pt x="1483237" y="2234021"/>
                    <a:pt x="1466701" y="2217345"/>
                  </a:cubicBezTo>
                  <a:lnTo>
                    <a:pt x="345451" y="1093606"/>
                  </a:lnTo>
                  <a:cubicBezTo>
                    <a:pt x="310931" y="1058963"/>
                    <a:pt x="310931" y="1002779"/>
                    <a:pt x="345451" y="968135"/>
                  </a:cubicBezTo>
                  <a:cubicBezTo>
                    <a:pt x="380021" y="933492"/>
                    <a:pt x="436071" y="933492"/>
                    <a:pt x="470648" y="968135"/>
                  </a:cubicBezTo>
                  <a:lnTo>
                    <a:pt x="1591787" y="2092115"/>
                  </a:lnTo>
                  <a:cubicBezTo>
                    <a:pt x="1617073" y="2117458"/>
                    <a:pt x="1624633" y="2155573"/>
                    <a:pt x="1610954" y="2188733"/>
                  </a:cubicBezTo>
                  <a:cubicBezTo>
                    <a:pt x="1597274" y="2221843"/>
                    <a:pt x="1565023" y="2243473"/>
                    <a:pt x="1529219" y="2243473"/>
                  </a:cubicBezTo>
                  <a:close/>
                  <a:moveTo>
                    <a:pt x="1272370" y="2537586"/>
                  </a:moveTo>
                  <a:cubicBezTo>
                    <a:pt x="1289008" y="2521012"/>
                    <a:pt x="1298338" y="2498444"/>
                    <a:pt x="1298338" y="2474876"/>
                  </a:cubicBezTo>
                  <a:cubicBezTo>
                    <a:pt x="1298338" y="2451371"/>
                    <a:pt x="1289008" y="2428791"/>
                    <a:pt x="1272370" y="2412166"/>
                  </a:cubicBezTo>
                  <a:lnTo>
                    <a:pt x="151070" y="1288529"/>
                  </a:lnTo>
                  <a:cubicBezTo>
                    <a:pt x="116501" y="1253885"/>
                    <a:pt x="60498" y="1253885"/>
                    <a:pt x="25928" y="1288529"/>
                  </a:cubicBezTo>
                  <a:cubicBezTo>
                    <a:pt x="-8643" y="1323184"/>
                    <a:pt x="-8643" y="1379356"/>
                    <a:pt x="25928" y="1413961"/>
                  </a:cubicBezTo>
                  <a:lnTo>
                    <a:pt x="1147069" y="2537586"/>
                  </a:lnTo>
                  <a:cubicBezTo>
                    <a:pt x="1163669" y="2554274"/>
                    <a:pt x="1186185" y="2563625"/>
                    <a:pt x="1209650" y="2563625"/>
                  </a:cubicBezTo>
                  <a:cubicBezTo>
                    <a:pt x="1233102" y="2563625"/>
                    <a:pt x="1255619" y="2554274"/>
                    <a:pt x="1272219" y="253758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6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4" name="Полилиния 143">
              <a:extLst>
                <a:ext uri="{FF2B5EF4-FFF2-40B4-BE49-F238E27FC236}">
                  <a16:creationId xmlns:a16="http://schemas.microsoft.com/office/drawing/2014/main" id="{C101BFEA-B491-4A40-9443-4F383AD50844}"/>
                </a:ext>
              </a:extLst>
            </p:cNvPr>
            <p:cNvSpPr/>
            <p:nvPr/>
          </p:nvSpPr>
          <p:spPr>
            <a:xfrm>
              <a:off x="17182540" y="1755061"/>
              <a:ext cx="1527414" cy="1505157"/>
            </a:xfrm>
            <a:custGeom>
              <a:avLst/>
              <a:gdLst>
                <a:gd name="connsiteX0" fmla="*/ 1366705 w 1527414"/>
                <a:gd name="connsiteY0" fmla="*/ 160918 h 1505157"/>
                <a:gd name="connsiteX1" fmla="*/ 838469 w 1527414"/>
                <a:gd name="connsiteY1" fmla="*/ 12477 h 1505157"/>
                <a:gd name="connsiteX2" fmla="*/ 301459 w 1527414"/>
                <a:gd name="connsiteY2" fmla="*/ 302184 h 1505157"/>
                <a:gd name="connsiteX3" fmla="*/ 12499 w 1527414"/>
                <a:gd name="connsiteY3" fmla="*/ 840415 h 1505157"/>
                <a:gd name="connsiteX4" fmla="*/ 160507 w 1527414"/>
                <a:gd name="connsiteY4" fmla="*/ 1369841 h 1505157"/>
                <a:gd name="connsiteX5" fmla="*/ 393802 w 1527414"/>
                <a:gd name="connsiteY5" fmla="*/ 1505157 h 1505157"/>
                <a:gd name="connsiteX6" fmla="*/ 490404 w 1527414"/>
                <a:gd name="connsiteY6" fmla="*/ 1215900 h 1505157"/>
                <a:gd name="connsiteX7" fmla="*/ 375090 w 1527414"/>
                <a:gd name="connsiteY7" fmla="*/ 1155069 h 1505157"/>
                <a:gd name="connsiteX8" fmla="*/ 311827 w 1527414"/>
                <a:gd name="connsiteY8" fmla="*/ 890408 h 1505157"/>
                <a:gd name="connsiteX9" fmla="*/ 516081 w 1527414"/>
                <a:gd name="connsiteY9" fmla="*/ 517546 h 1505157"/>
                <a:gd name="connsiteX10" fmla="*/ 888155 w 1527414"/>
                <a:gd name="connsiteY10" fmla="*/ 312776 h 1505157"/>
                <a:gd name="connsiteX11" fmla="*/ 1152172 w 1527414"/>
                <a:gd name="connsiteY11" fmla="*/ 376231 h 1505157"/>
                <a:gd name="connsiteX12" fmla="*/ 1215436 w 1527414"/>
                <a:gd name="connsiteY12" fmla="*/ 640843 h 1505157"/>
                <a:gd name="connsiteX13" fmla="*/ 1011168 w 1527414"/>
                <a:gd name="connsiteY13" fmla="*/ 1013754 h 1505157"/>
                <a:gd name="connsiteX14" fmla="*/ 795067 w 1527414"/>
                <a:gd name="connsiteY14" fmla="*/ 1167245 h 1505157"/>
                <a:gd name="connsiteX15" fmla="*/ 807217 w 1527414"/>
                <a:gd name="connsiteY15" fmla="*/ 1300985 h 1505157"/>
                <a:gd name="connsiteX16" fmla="*/ 804106 w 1527414"/>
                <a:gd name="connsiteY16" fmla="*/ 1480613 h 1505157"/>
                <a:gd name="connsiteX17" fmla="*/ 861732 w 1527414"/>
                <a:gd name="connsiteY17" fmla="*/ 1470463 h 1505157"/>
                <a:gd name="connsiteX18" fmla="*/ 1225853 w 1527414"/>
                <a:gd name="connsiteY18" fmla="*/ 1228820 h 1505157"/>
                <a:gd name="connsiteX19" fmla="*/ 1514902 w 1527414"/>
                <a:gd name="connsiteY19" fmla="*/ 690587 h 1505157"/>
                <a:gd name="connsiteX20" fmla="*/ 1366705 w 1527414"/>
                <a:gd name="connsiteY20" fmla="*/ 160918 h 1505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27414" h="1505157">
                  <a:moveTo>
                    <a:pt x="1366705" y="160918"/>
                  </a:moveTo>
                  <a:cubicBezTo>
                    <a:pt x="1225107" y="28365"/>
                    <a:pt x="1028160" y="-26972"/>
                    <a:pt x="838469" y="12477"/>
                  </a:cubicBezTo>
                  <a:cubicBezTo>
                    <a:pt x="633924" y="51184"/>
                    <a:pt x="446357" y="152406"/>
                    <a:pt x="301459" y="302184"/>
                  </a:cubicBezTo>
                  <a:cubicBezTo>
                    <a:pt x="152011" y="447408"/>
                    <a:pt x="51072" y="635399"/>
                    <a:pt x="12499" y="840415"/>
                  </a:cubicBezTo>
                  <a:cubicBezTo>
                    <a:pt x="-26959" y="1030484"/>
                    <a:pt x="28252" y="1227978"/>
                    <a:pt x="160507" y="1369841"/>
                  </a:cubicBezTo>
                  <a:cubicBezTo>
                    <a:pt x="225452" y="1434186"/>
                    <a:pt x="305758" y="1480816"/>
                    <a:pt x="393802" y="1505157"/>
                  </a:cubicBezTo>
                  <a:cubicBezTo>
                    <a:pt x="469417" y="1429231"/>
                    <a:pt x="505171" y="1322172"/>
                    <a:pt x="490404" y="1215900"/>
                  </a:cubicBezTo>
                  <a:cubicBezTo>
                    <a:pt x="446989" y="1206991"/>
                    <a:pt x="406988" y="1185906"/>
                    <a:pt x="375090" y="1155069"/>
                  </a:cubicBezTo>
                  <a:cubicBezTo>
                    <a:pt x="295189" y="1074983"/>
                    <a:pt x="301156" y="954853"/>
                    <a:pt x="311827" y="890408"/>
                  </a:cubicBezTo>
                  <a:cubicBezTo>
                    <a:pt x="340614" y="748252"/>
                    <a:pt x="411881" y="618223"/>
                    <a:pt x="516081" y="517546"/>
                  </a:cubicBezTo>
                  <a:cubicBezTo>
                    <a:pt x="616540" y="413058"/>
                    <a:pt x="746266" y="341683"/>
                    <a:pt x="888155" y="312776"/>
                  </a:cubicBezTo>
                  <a:cubicBezTo>
                    <a:pt x="952456" y="302135"/>
                    <a:pt x="1072258" y="296095"/>
                    <a:pt x="1152172" y="376231"/>
                  </a:cubicBezTo>
                  <a:cubicBezTo>
                    <a:pt x="1232073" y="456367"/>
                    <a:pt x="1226094" y="576398"/>
                    <a:pt x="1215436" y="640843"/>
                  </a:cubicBezTo>
                  <a:cubicBezTo>
                    <a:pt x="1186636" y="783048"/>
                    <a:pt x="1115381" y="913077"/>
                    <a:pt x="1011168" y="1013754"/>
                  </a:cubicBezTo>
                  <a:cubicBezTo>
                    <a:pt x="948410" y="1076863"/>
                    <a:pt x="875310" y="1128785"/>
                    <a:pt x="795067" y="1167245"/>
                  </a:cubicBezTo>
                  <a:cubicBezTo>
                    <a:pt x="803702" y="1211298"/>
                    <a:pt x="807760" y="1256092"/>
                    <a:pt x="807217" y="1300985"/>
                  </a:cubicBezTo>
                  <a:lnTo>
                    <a:pt x="804106" y="1480613"/>
                  </a:lnTo>
                  <a:cubicBezTo>
                    <a:pt x="823753" y="1481057"/>
                    <a:pt x="843362" y="1477597"/>
                    <a:pt x="861732" y="1470463"/>
                  </a:cubicBezTo>
                  <a:cubicBezTo>
                    <a:pt x="998386" y="1415863"/>
                    <a:pt x="1122335" y="1333601"/>
                    <a:pt x="1225853" y="1228820"/>
                  </a:cubicBezTo>
                  <a:cubicBezTo>
                    <a:pt x="1375290" y="1083594"/>
                    <a:pt x="1476279" y="895605"/>
                    <a:pt x="1514902" y="690587"/>
                  </a:cubicBezTo>
                  <a:cubicBezTo>
                    <a:pt x="1554411" y="500370"/>
                    <a:pt x="1499099" y="302828"/>
                    <a:pt x="1366705" y="16091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6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5" name="Полилиния 144">
              <a:extLst>
                <a:ext uri="{FF2B5EF4-FFF2-40B4-BE49-F238E27FC236}">
                  <a16:creationId xmlns:a16="http://schemas.microsoft.com/office/drawing/2014/main" id="{072219A0-F05C-6B4F-9D02-DA0FF38C50FD}"/>
                </a:ext>
              </a:extLst>
            </p:cNvPr>
            <p:cNvSpPr/>
            <p:nvPr/>
          </p:nvSpPr>
          <p:spPr>
            <a:xfrm>
              <a:off x="17297862" y="2927800"/>
              <a:ext cx="378353" cy="332418"/>
            </a:xfrm>
            <a:custGeom>
              <a:avLst/>
              <a:gdLst>
                <a:gd name="connsiteX0" fmla="*/ 280705 w 378353"/>
                <a:gd name="connsiteY0" fmla="*/ 0 h 332418"/>
                <a:gd name="connsiteX1" fmla="*/ 280212 w 378353"/>
                <a:gd name="connsiteY1" fmla="*/ 12622 h 332418"/>
                <a:gd name="connsiteX2" fmla="*/ 180310 w 378353"/>
                <a:gd name="connsiteY2" fmla="*/ 161951 h 332418"/>
                <a:gd name="connsiteX3" fmla="*/ 1631 w 378353"/>
                <a:gd name="connsiteY3" fmla="*/ 146264 h 332418"/>
                <a:gd name="connsiteX4" fmla="*/ 0 w 378353"/>
                <a:gd name="connsiteY4" fmla="*/ 145023 h 332418"/>
                <a:gd name="connsiteX5" fmla="*/ 45185 w 378353"/>
                <a:gd name="connsiteY5" fmla="*/ 197051 h 332418"/>
                <a:gd name="connsiteX6" fmla="*/ 278480 w 378353"/>
                <a:gd name="connsiteY6" fmla="*/ 332418 h 332418"/>
                <a:gd name="connsiteX7" fmla="*/ 375083 w 378353"/>
                <a:gd name="connsiteY7" fmla="*/ 43161 h 332418"/>
                <a:gd name="connsiteX8" fmla="*/ 280705 w 378353"/>
                <a:gd name="connsiteY8" fmla="*/ 0 h 33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353" h="332418">
                  <a:moveTo>
                    <a:pt x="280705" y="0"/>
                  </a:moveTo>
                  <a:cubicBezTo>
                    <a:pt x="280705" y="4256"/>
                    <a:pt x="280553" y="8464"/>
                    <a:pt x="280212" y="12622"/>
                  </a:cubicBezTo>
                  <a:cubicBezTo>
                    <a:pt x="276508" y="76918"/>
                    <a:pt x="238238" y="134138"/>
                    <a:pt x="180310" y="161951"/>
                  </a:cubicBezTo>
                  <a:cubicBezTo>
                    <a:pt x="122330" y="189727"/>
                    <a:pt x="53883" y="183733"/>
                    <a:pt x="1631" y="146264"/>
                  </a:cubicBezTo>
                  <a:lnTo>
                    <a:pt x="0" y="145023"/>
                  </a:lnTo>
                  <a:cubicBezTo>
                    <a:pt x="13882" y="163396"/>
                    <a:pt x="28990" y="180768"/>
                    <a:pt x="45185" y="197051"/>
                  </a:cubicBezTo>
                  <a:cubicBezTo>
                    <a:pt x="110130" y="261446"/>
                    <a:pt x="190436" y="308077"/>
                    <a:pt x="278480" y="332418"/>
                  </a:cubicBezTo>
                  <a:cubicBezTo>
                    <a:pt x="354096" y="256492"/>
                    <a:pt x="389849" y="149432"/>
                    <a:pt x="375083" y="43161"/>
                  </a:cubicBezTo>
                  <a:cubicBezTo>
                    <a:pt x="340909" y="35737"/>
                    <a:pt x="308709" y="20986"/>
                    <a:pt x="280705" y="0"/>
                  </a:cubicBezTo>
                  <a:close/>
                </a:path>
              </a:pathLst>
            </a:custGeom>
            <a:solidFill>
              <a:schemeClr val="accent1"/>
            </a:solidFill>
            <a:ln w="126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6" name="Полилиния 145">
              <a:extLst>
                <a:ext uri="{FF2B5EF4-FFF2-40B4-BE49-F238E27FC236}">
                  <a16:creationId xmlns:a16="http://schemas.microsoft.com/office/drawing/2014/main" id="{07F90B1C-7A63-BE4C-B3C0-24FE1830827B}"/>
                </a:ext>
              </a:extLst>
            </p:cNvPr>
            <p:cNvSpPr/>
            <p:nvPr/>
          </p:nvSpPr>
          <p:spPr>
            <a:xfrm>
              <a:off x="17391204" y="1964287"/>
              <a:ext cx="886615" cy="888475"/>
            </a:xfrm>
            <a:custGeom>
              <a:avLst/>
              <a:gdLst>
                <a:gd name="connsiteX0" fmla="*/ 886615 w 886615"/>
                <a:gd name="connsiteY0" fmla="*/ 126566 h 888475"/>
                <a:gd name="connsiteX1" fmla="*/ 846563 w 886615"/>
                <a:gd name="connsiteY1" fmla="*/ 69595 h 888475"/>
                <a:gd name="connsiteX2" fmla="*/ 582496 w 886615"/>
                <a:gd name="connsiteY2" fmla="*/ 6140 h 888475"/>
                <a:gd name="connsiteX3" fmla="*/ 210473 w 886615"/>
                <a:gd name="connsiteY3" fmla="*/ 210910 h 888475"/>
                <a:gd name="connsiteX4" fmla="*/ 6117 w 886615"/>
                <a:gd name="connsiteY4" fmla="*/ 583771 h 888475"/>
                <a:gd name="connsiteX5" fmla="*/ 69381 w 886615"/>
                <a:gd name="connsiteY5" fmla="*/ 848433 h 888475"/>
                <a:gd name="connsiteX6" fmla="*/ 126172 w 886615"/>
                <a:gd name="connsiteY6" fmla="*/ 888475 h 888475"/>
                <a:gd name="connsiteX7" fmla="*/ 103011 w 886615"/>
                <a:gd name="connsiteY7" fmla="*/ 680934 h 888475"/>
                <a:gd name="connsiteX8" fmla="*/ 307278 w 886615"/>
                <a:gd name="connsiteY8" fmla="*/ 308072 h 888475"/>
                <a:gd name="connsiteX9" fmla="*/ 679289 w 886615"/>
                <a:gd name="connsiteY9" fmla="*/ 103303 h 888475"/>
                <a:gd name="connsiteX10" fmla="*/ 886615 w 886615"/>
                <a:gd name="connsiteY10" fmla="*/ 126566 h 888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6615" h="888475">
                  <a:moveTo>
                    <a:pt x="886615" y="126566"/>
                  </a:moveTo>
                  <a:cubicBezTo>
                    <a:pt x="876438" y="105530"/>
                    <a:pt x="862910" y="86275"/>
                    <a:pt x="846563" y="69595"/>
                  </a:cubicBezTo>
                  <a:cubicBezTo>
                    <a:pt x="766649" y="-10541"/>
                    <a:pt x="646847" y="-4502"/>
                    <a:pt x="582496" y="6140"/>
                  </a:cubicBezTo>
                  <a:cubicBezTo>
                    <a:pt x="440658" y="34997"/>
                    <a:pt x="310932" y="106421"/>
                    <a:pt x="210473" y="210910"/>
                  </a:cubicBezTo>
                  <a:cubicBezTo>
                    <a:pt x="106222" y="311537"/>
                    <a:pt x="34955" y="441566"/>
                    <a:pt x="6117" y="583771"/>
                  </a:cubicBezTo>
                  <a:cubicBezTo>
                    <a:pt x="-4503" y="648217"/>
                    <a:pt x="-10470" y="768347"/>
                    <a:pt x="69381" y="848433"/>
                  </a:cubicBezTo>
                  <a:cubicBezTo>
                    <a:pt x="85981" y="864816"/>
                    <a:pt x="105185" y="878328"/>
                    <a:pt x="126172" y="888475"/>
                  </a:cubicBezTo>
                  <a:cubicBezTo>
                    <a:pt x="97625" y="823239"/>
                    <a:pt x="89533" y="750824"/>
                    <a:pt x="103011" y="680934"/>
                  </a:cubicBezTo>
                  <a:cubicBezTo>
                    <a:pt x="131810" y="538729"/>
                    <a:pt x="203065" y="408750"/>
                    <a:pt x="307278" y="308072"/>
                  </a:cubicBezTo>
                  <a:cubicBezTo>
                    <a:pt x="407724" y="203583"/>
                    <a:pt x="537463" y="132159"/>
                    <a:pt x="679289" y="103303"/>
                  </a:cubicBezTo>
                  <a:cubicBezTo>
                    <a:pt x="749177" y="89741"/>
                    <a:pt x="821468" y="97858"/>
                    <a:pt x="886615" y="12656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6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7" name="Полилиния 146">
              <a:extLst>
                <a:ext uri="{FF2B5EF4-FFF2-40B4-BE49-F238E27FC236}">
                  <a16:creationId xmlns:a16="http://schemas.microsoft.com/office/drawing/2014/main" id="{720F7CED-73A3-8F4B-9576-E38C7222E7CA}"/>
                </a:ext>
              </a:extLst>
            </p:cNvPr>
            <p:cNvSpPr/>
            <p:nvPr/>
          </p:nvSpPr>
          <p:spPr>
            <a:xfrm>
              <a:off x="17986596" y="1870789"/>
              <a:ext cx="723262" cy="1364663"/>
            </a:xfrm>
            <a:custGeom>
              <a:avLst/>
              <a:gdLst>
                <a:gd name="connsiteX0" fmla="*/ 562649 w 723262"/>
                <a:gd name="connsiteY0" fmla="*/ 45190 h 1364663"/>
                <a:gd name="connsiteX1" fmla="*/ 510840 w 723262"/>
                <a:gd name="connsiteY1" fmla="*/ 0 h 1364663"/>
                <a:gd name="connsiteX2" fmla="*/ 613751 w 723262"/>
                <a:gd name="connsiteY2" fmla="*/ 477449 h 1364663"/>
                <a:gd name="connsiteX3" fmla="*/ 324702 w 723262"/>
                <a:gd name="connsiteY3" fmla="*/ 1015681 h 1364663"/>
                <a:gd name="connsiteX4" fmla="*/ 2162 w 723262"/>
                <a:gd name="connsiteY4" fmla="*/ 1239807 h 1364663"/>
                <a:gd name="connsiteX5" fmla="*/ 0 w 723262"/>
                <a:gd name="connsiteY5" fmla="*/ 1364632 h 1364663"/>
                <a:gd name="connsiteX6" fmla="*/ 57625 w 723262"/>
                <a:gd name="connsiteY6" fmla="*/ 1354495 h 1364663"/>
                <a:gd name="connsiteX7" fmla="*/ 421747 w 723262"/>
                <a:gd name="connsiteY7" fmla="*/ 1112844 h 1364663"/>
                <a:gd name="connsiteX8" fmla="*/ 710796 w 723262"/>
                <a:gd name="connsiteY8" fmla="*/ 574612 h 1364663"/>
                <a:gd name="connsiteX9" fmla="*/ 562649 w 723262"/>
                <a:gd name="connsiteY9" fmla="*/ 45190 h 136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3262" h="1364663">
                  <a:moveTo>
                    <a:pt x="562649" y="45190"/>
                  </a:moveTo>
                  <a:cubicBezTo>
                    <a:pt x="546391" y="28956"/>
                    <a:pt x="529108" y="13859"/>
                    <a:pt x="510840" y="0"/>
                  </a:cubicBezTo>
                  <a:cubicBezTo>
                    <a:pt x="609465" y="138048"/>
                    <a:pt x="646698" y="310892"/>
                    <a:pt x="613751" y="477449"/>
                  </a:cubicBezTo>
                  <a:cubicBezTo>
                    <a:pt x="575140" y="682466"/>
                    <a:pt x="474150" y="870456"/>
                    <a:pt x="324702" y="1015681"/>
                  </a:cubicBezTo>
                  <a:cubicBezTo>
                    <a:pt x="231715" y="1109478"/>
                    <a:pt x="122369" y="1185409"/>
                    <a:pt x="2162" y="1239807"/>
                  </a:cubicBezTo>
                  <a:lnTo>
                    <a:pt x="0" y="1364632"/>
                  </a:lnTo>
                  <a:cubicBezTo>
                    <a:pt x="19647" y="1365037"/>
                    <a:pt x="39256" y="1361616"/>
                    <a:pt x="57625" y="1354495"/>
                  </a:cubicBezTo>
                  <a:cubicBezTo>
                    <a:pt x="194280" y="1299894"/>
                    <a:pt x="318229" y="1217632"/>
                    <a:pt x="421747" y="1112844"/>
                  </a:cubicBezTo>
                  <a:cubicBezTo>
                    <a:pt x="571183" y="967619"/>
                    <a:pt x="672185" y="779630"/>
                    <a:pt x="710796" y="574612"/>
                  </a:cubicBezTo>
                  <a:cubicBezTo>
                    <a:pt x="750203" y="384494"/>
                    <a:pt x="694942" y="187050"/>
                    <a:pt x="562649" y="45190"/>
                  </a:cubicBezTo>
                  <a:close/>
                </a:path>
              </a:pathLst>
            </a:custGeom>
            <a:solidFill>
              <a:schemeClr val="accent1"/>
            </a:solidFill>
            <a:ln w="126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51" name="Рисунок 49">
            <a:extLst>
              <a:ext uri="{FF2B5EF4-FFF2-40B4-BE49-F238E27FC236}">
                <a16:creationId xmlns:a16="http://schemas.microsoft.com/office/drawing/2014/main" id="{0D7B8147-D7A3-1A4E-BAF9-DA0A8ED03495}"/>
              </a:ext>
            </a:extLst>
          </p:cNvPr>
          <p:cNvGrpSpPr>
            <a:grpSpLocks noChangeAspect="1"/>
          </p:cNvGrpSpPr>
          <p:nvPr/>
        </p:nvGrpSpPr>
        <p:grpSpPr>
          <a:xfrm>
            <a:off x="9945359" y="4459240"/>
            <a:ext cx="599095" cy="599095"/>
            <a:chOff x="3657600" y="990600"/>
            <a:chExt cx="4876800" cy="4876800"/>
          </a:xfrm>
          <a:solidFill>
            <a:schemeClr val="bg1"/>
          </a:solidFill>
        </p:grpSpPr>
        <p:sp>
          <p:nvSpPr>
            <p:cNvPr id="152" name="Полилиния 151">
              <a:extLst>
                <a:ext uri="{FF2B5EF4-FFF2-40B4-BE49-F238E27FC236}">
                  <a16:creationId xmlns:a16="http://schemas.microsoft.com/office/drawing/2014/main" id="{A671F9C1-E6EE-1544-BDE6-F8071B8DEB1E}"/>
                </a:ext>
              </a:extLst>
            </p:cNvPr>
            <p:cNvSpPr/>
            <p:nvPr/>
          </p:nvSpPr>
          <p:spPr>
            <a:xfrm>
              <a:off x="3657619" y="990600"/>
              <a:ext cx="4876790" cy="4876827"/>
            </a:xfrm>
            <a:custGeom>
              <a:avLst/>
              <a:gdLst>
                <a:gd name="connsiteX0" fmla="*/ 4733935 w 4876790"/>
                <a:gd name="connsiteY0" fmla="*/ 2295534 h 4876827"/>
                <a:gd name="connsiteX1" fmla="*/ 4591060 w 4876790"/>
                <a:gd name="connsiteY1" fmla="*/ 2438409 h 4876827"/>
                <a:gd name="connsiteX2" fmla="*/ 2438410 w 4876790"/>
                <a:gd name="connsiteY2" fmla="*/ 4591059 h 4876827"/>
                <a:gd name="connsiteX3" fmla="*/ 285760 w 4876790"/>
                <a:gd name="connsiteY3" fmla="*/ 2438409 h 4876827"/>
                <a:gd name="connsiteX4" fmla="*/ 2438410 w 4876790"/>
                <a:gd name="connsiteY4" fmla="*/ 285759 h 4876827"/>
                <a:gd name="connsiteX5" fmla="*/ 3466719 w 4876790"/>
                <a:gd name="connsiteY5" fmla="*/ 546868 h 4876827"/>
                <a:gd name="connsiteX6" fmla="*/ 3288097 w 4876790"/>
                <a:gd name="connsiteY6" fmla="*/ 725490 h 4876827"/>
                <a:gd name="connsiteX7" fmla="*/ 3257122 w 4876790"/>
                <a:gd name="connsiteY7" fmla="*/ 881195 h 4876827"/>
                <a:gd name="connsiteX8" fmla="*/ 3389119 w 4876790"/>
                <a:gd name="connsiteY8" fmla="*/ 969397 h 4876827"/>
                <a:gd name="connsiteX9" fmla="*/ 4072757 w 4876790"/>
                <a:gd name="connsiteY9" fmla="*/ 969397 h 4876827"/>
                <a:gd name="connsiteX10" fmla="*/ 4215632 w 4876790"/>
                <a:gd name="connsiteY10" fmla="*/ 826522 h 4876827"/>
                <a:gd name="connsiteX11" fmla="*/ 4215632 w 4876790"/>
                <a:gd name="connsiteY11" fmla="*/ 142884 h 4876827"/>
                <a:gd name="connsiteX12" fmla="*/ 4127430 w 4876790"/>
                <a:gd name="connsiteY12" fmla="*/ 10886 h 4876827"/>
                <a:gd name="connsiteX13" fmla="*/ 3971725 w 4876790"/>
                <a:gd name="connsiteY13" fmla="*/ 41862 h 4876827"/>
                <a:gd name="connsiteX14" fmla="*/ 3676288 w 4876790"/>
                <a:gd name="connsiteY14" fmla="*/ 337299 h 4876827"/>
                <a:gd name="connsiteX15" fmla="*/ 2438400 w 4876790"/>
                <a:gd name="connsiteY15" fmla="*/ 18 h 4876827"/>
                <a:gd name="connsiteX16" fmla="*/ 714185 w 4876790"/>
                <a:gd name="connsiteY16" fmla="*/ 714203 h 4876827"/>
                <a:gd name="connsiteX17" fmla="*/ 0 w 4876790"/>
                <a:gd name="connsiteY17" fmla="*/ 2438419 h 4876827"/>
                <a:gd name="connsiteX18" fmla="*/ 714185 w 4876790"/>
                <a:gd name="connsiteY18" fmla="*/ 4162625 h 4876827"/>
                <a:gd name="connsiteX19" fmla="*/ 2438400 w 4876790"/>
                <a:gd name="connsiteY19" fmla="*/ 4876828 h 4876827"/>
                <a:gd name="connsiteX20" fmla="*/ 4162606 w 4876790"/>
                <a:gd name="connsiteY20" fmla="*/ 4162625 h 4876827"/>
                <a:gd name="connsiteX21" fmla="*/ 4876791 w 4876790"/>
                <a:gd name="connsiteY21" fmla="*/ 2438419 h 4876827"/>
                <a:gd name="connsiteX22" fmla="*/ 4733935 w 4876790"/>
                <a:gd name="connsiteY22" fmla="*/ 2295534 h 487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76790" h="4876827">
                  <a:moveTo>
                    <a:pt x="4733935" y="2295534"/>
                  </a:moveTo>
                  <a:cubicBezTo>
                    <a:pt x="4655030" y="2295534"/>
                    <a:pt x="4591060" y="2359504"/>
                    <a:pt x="4591060" y="2438409"/>
                  </a:cubicBezTo>
                  <a:cubicBezTo>
                    <a:pt x="4591060" y="3625386"/>
                    <a:pt x="3625377" y="4591059"/>
                    <a:pt x="2438410" y="4591059"/>
                  </a:cubicBezTo>
                  <a:cubicBezTo>
                    <a:pt x="1251433" y="4591059"/>
                    <a:pt x="285760" y="3625386"/>
                    <a:pt x="285760" y="2438409"/>
                  </a:cubicBezTo>
                  <a:cubicBezTo>
                    <a:pt x="285760" y="1251432"/>
                    <a:pt x="1251433" y="285759"/>
                    <a:pt x="2438410" y="285759"/>
                  </a:cubicBezTo>
                  <a:cubicBezTo>
                    <a:pt x="2800350" y="285759"/>
                    <a:pt x="3152423" y="375627"/>
                    <a:pt x="3466719" y="546868"/>
                  </a:cubicBezTo>
                  <a:lnTo>
                    <a:pt x="3288097" y="725490"/>
                  </a:lnTo>
                  <a:cubicBezTo>
                    <a:pt x="3247235" y="766352"/>
                    <a:pt x="3235014" y="827798"/>
                    <a:pt x="3257122" y="881195"/>
                  </a:cubicBezTo>
                  <a:cubicBezTo>
                    <a:pt x="3279238" y="934583"/>
                    <a:pt x="3331331" y="969397"/>
                    <a:pt x="3389119" y="969397"/>
                  </a:cubicBezTo>
                  <a:lnTo>
                    <a:pt x="4072757" y="969397"/>
                  </a:lnTo>
                  <a:cubicBezTo>
                    <a:pt x="4151662" y="969397"/>
                    <a:pt x="4215632" y="905427"/>
                    <a:pt x="4215632" y="826522"/>
                  </a:cubicBezTo>
                  <a:lnTo>
                    <a:pt x="4215632" y="142884"/>
                  </a:lnTo>
                  <a:cubicBezTo>
                    <a:pt x="4215632" y="85096"/>
                    <a:pt x="4180827" y="33004"/>
                    <a:pt x="4127430" y="10886"/>
                  </a:cubicBezTo>
                  <a:cubicBezTo>
                    <a:pt x="4074024" y="-11240"/>
                    <a:pt x="4012578" y="990"/>
                    <a:pt x="3971725" y="41862"/>
                  </a:cubicBezTo>
                  <a:lnTo>
                    <a:pt x="3676288" y="337299"/>
                  </a:lnTo>
                  <a:cubicBezTo>
                    <a:pt x="3302060" y="116347"/>
                    <a:pt x="2876579" y="18"/>
                    <a:pt x="2438400" y="18"/>
                  </a:cubicBezTo>
                  <a:cubicBezTo>
                    <a:pt x="1787081" y="18"/>
                    <a:pt x="1174737" y="253660"/>
                    <a:pt x="714185" y="714203"/>
                  </a:cubicBezTo>
                  <a:cubicBezTo>
                    <a:pt x="253632" y="1174765"/>
                    <a:pt x="0" y="1787099"/>
                    <a:pt x="0" y="2438419"/>
                  </a:cubicBezTo>
                  <a:cubicBezTo>
                    <a:pt x="0" y="3089738"/>
                    <a:pt x="253632" y="3702072"/>
                    <a:pt x="714185" y="4162625"/>
                  </a:cubicBezTo>
                  <a:cubicBezTo>
                    <a:pt x="1174747" y="4623187"/>
                    <a:pt x="1787081" y="4876828"/>
                    <a:pt x="2438400" y="4876828"/>
                  </a:cubicBezTo>
                  <a:cubicBezTo>
                    <a:pt x="3089720" y="4876828"/>
                    <a:pt x="3702053" y="4623187"/>
                    <a:pt x="4162606" y="4162625"/>
                  </a:cubicBezTo>
                  <a:cubicBezTo>
                    <a:pt x="4623168" y="3702072"/>
                    <a:pt x="4876791" y="3089738"/>
                    <a:pt x="4876791" y="2438419"/>
                  </a:cubicBezTo>
                  <a:cubicBezTo>
                    <a:pt x="4876810" y="2359504"/>
                    <a:pt x="4812840" y="2295534"/>
                    <a:pt x="4733935" y="22955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3" name="Полилиния 152">
              <a:extLst>
                <a:ext uri="{FF2B5EF4-FFF2-40B4-BE49-F238E27FC236}">
                  <a16:creationId xmlns:a16="http://schemas.microsoft.com/office/drawing/2014/main" id="{4ABA11E2-4BB7-EF4F-A68F-F8AD54431B96}"/>
                </a:ext>
              </a:extLst>
            </p:cNvPr>
            <p:cNvSpPr/>
            <p:nvPr/>
          </p:nvSpPr>
          <p:spPr>
            <a:xfrm>
              <a:off x="5953153" y="2367924"/>
              <a:ext cx="1203950" cy="1203960"/>
            </a:xfrm>
            <a:custGeom>
              <a:avLst/>
              <a:gdLst>
                <a:gd name="connsiteX0" fmla="*/ 1061076 w 1203950"/>
                <a:gd name="connsiteY0" fmla="*/ 918210 h 1203960"/>
                <a:gd name="connsiteX1" fmla="*/ 285750 w 1203950"/>
                <a:gd name="connsiteY1" fmla="*/ 918210 h 1203960"/>
                <a:gd name="connsiteX2" fmla="*/ 285750 w 1203950"/>
                <a:gd name="connsiteY2" fmla="*/ 142875 h 1203960"/>
                <a:gd name="connsiteX3" fmla="*/ 142875 w 1203950"/>
                <a:gd name="connsiteY3" fmla="*/ 0 h 1203960"/>
                <a:gd name="connsiteX4" fmla="*/ 0 w 1203950"/>
                <a:gd name="connsiteY4" fmla="*/ 142875 h 1203960"/>
                <a:gd name="connsiteX5" fmla="*/ 0 w 1203950"/>
                <a:gd name="connsiteY5" fmla="*/ 1061085 h 1203960"/>
                <a:gd name="connsiteX6" fmla="*/ 142875 w 1203950"/>
                <a:gd name="connsiteY6" fmla="*/ 1203960 h 1203960"/>
                <a:gd name="connsiteX7" fmla="*/ 1061076 w 1203950"/>
                <a:gd name="connsiteY7" fmla="*/ 1203960 h 1203960"/>
                <a:gd name="connsiteX8" fmla="*/ 1203951 w 1203950"/>
                <a:gd name="connsiteY8" fmla="*/ 1061085 h 1203960"/>
                <a:gd name="connsiteX9" fmla="*/ 1061076 w 1203950"/>
                <a:gd name="connsiteY9" fmla="*/ 918210 h 12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03950" h="1203960">
                  <a:moveTo>
                    <a:pt x="1061076" y="918210"/>
                  </a:moveTo>
                  <a:lnTo>
                    <a:pt x="285750" y="918210"/>
                  </a:lnTo>
                  <a:lnTo>
                    <a:pt x="285750" y="142875"/>
                  </a:lnTo>
                  <a:cubicBezTo>
                    <a:pt x="285750" y="63970"/>
                    <a:pt x="221780" y="0"/>
                    <a:pt x="142875" y="0"/>
                  </a:cubicBezTo>
                  <a:cubicBezTo>
                    <a:pt x="63970" y="0"/>
                    <a:pt x="0" y="63970"/>
                    <a:pt x="0" y="142875"/>
                  </a:cubicBezTo>
                  <a:lnTo>
                    <a:pt x="0" y="1061085"/>
                  </a:lnTo>
                  <a:cubicBezTo>
                    <a:pt x="0" y="1139990"/>
                    <a:pt x="63970" y="1203960"/>
                    <a:pt x="142875" y="1203960"/>
                  </a:cubicBezTo>
                  <a:lnTo>
                    <a:pt x="1061076" y="1203960"/>
                  </a:lnTo>
                  <a:cubicBezTo>
                    <a:pt x="1139981" y="1203960"/>
                    <a:pt x="1203951" y="1139990"/>
                    <a:pt x="1203951" y="1061085"/>
                  </a:cubicBezTo>
                  <a:cubicBezTo>
                    <a:pt x="1203951" y="982180"/>
                    <a:pt x="1139981" y="918210"/>
                    <a:pt x="1061076" y="9182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E3833095-3F31-D64B-A8DD-13F531DC8C59}"/>
              </a:ext>
            </a:extLst>
          </p:cNvPr>
          <p:cNvSpPr txBox="1"/>
          <p:nvPr/>
        </p:nvSpPr>
        <p:spPr>
          <a:xfrm>
            <a:off x="7655197" y="5434182"/>
            <a:ext cx="3224887" cy="1969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800">
                <a:solidFill>
                  <a:schemeClr val="bg1"/>
                </a:solidFill>
              </a:rPr>
              <a:t>Банки из </a:t>
            </a:r>
            <a:r>
              <a:rPr lang="en-US" sz="800">
                <a:solidFill>
                  <a:schemeClr val="bg1"/>
                </a:solidFill>
              </a:rPr>
              <a:t>bottom-5 "</a:t>
            </a:r>
            <a:r>
              <a:rPr lang="ru-RU" sz="800">
                <a:solidFill>
                  <a:schemeClr val="bg1"/>
                </a:solidFill>
              </a:rPr>
              <a:t>покупают" клиентов не размером </a:t>
            </a:r>
            <a:r>
              <a:rPr lang="en-US" sz="800">
                <a:solidFill>
                  <a:schemeClr val="bg1"/>
                </a:solidFill>
              </a:rPr>
              <a:t>cashback, </a:t>
            </a:r>
            <a:r>
              <a:rPr lang="ru-RU" sz="800">
                <a:solidFill>
                  <a:schemeClr val="bg1"/>
                </a:solidFill>
              </a:rPr>
              <a:t>а категорийностью и "товарностью" бонусов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6C9FB7CA-9023-7042-9527-C412B8A10BCF}"/>
              </a:ext>
            </a:extLst>
          </p:cNvPr>
          <p:cNvSpPr txBox="1"/>
          <p:nvPr/>
        </p:nvSpPr>
        <p:spPr>
          <a:xfrm>
            <a:off x="7655197" y="5672697"/>
            <a:ext cx="84888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500" b="1">
                <a:solidFill>
                  <a:schemeClr val="bg1"/>
                </a:solidFill>
              </a:rPr>
              <a:t>Восточный</a:t>
            </a:r>
            <a:r>
              <a:rPr lang="ru-RU" sz="500">
                <a:solidFill>
                  <a:schemeClr val="bg1"/>
                </a:solidFill>
              </a:rPr>
              <a:t>  </a:t>
            </a:r>
            <a:br>
              <a:rPr lang="ru-RU" sz="500">
                <a:solidFill>
                  <a:schemeClr val="bg1"/>
                </a:solidFill>
              </a:rPr>
            </a:br>
            <a:r>
              <a:rPr lang="ru-RU" sz="500">
                <a:solidFill>
                  <a:schemeClr val="bg1"/>
                </a:solidFill>
              </a:rPr>
              <a:t>карта Тепло </a:t>
            </a:r>
            <a:br>
              <a:rPr lang="en-US" sz="500">
                <a:solidFill>
                  <a:schemeClr val="bg1"/>
                </a:solidFill>
              </a:rPr>
            </a:br>
            <a:r>
              <a:rPr lang="ru-RU" sz="500">
                <a:solidFill>
                  <a:schemeClr val="bg1"/>
                </a:solidFill>
              </a:rPr>
              <a:t>(начисление на ЖКХ)</a:t>
            </a:r>
            <a:endParaRPr lang="en-US" sz="500">
              <a:solidFill>
                <a:schemeClr val="bg1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DA5DA38-A6A4-094B-B302-A5207CDE3A20}"/>
              </a:ext>
            </a:extLst>
          </p:cNvPr>
          <p:cNvSpPr txBox="1"/>
          <p:nvPr/>
        </p:nvSpPr>
        <p:spPr>
          <a:xfrm>
            <a:off x="9747439" y="5672697"/>
            <a:ext cx="111703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500" b="1">
                <a:solidFill>
                  <a:schemeClr val="bg1"/>
                </a:solidFill>
              </a:rPr>
              <a:t>ОТП Банк</a:t>
            </a:r>
            <a:br>
              <a:rPr lang="ru-RU" sz="500">
                <a:solidFill>
                  <a:schemeClr val="bg1"/>
                </a:solidFill>
              </a:rPr>
            </a:br>
            <a:r>
              <a:rPr lang="ru-RU" sz="500">
                <a:solidFill>
                  <a:schemeClr val="bg1"/>
                </a:solidFill>
              </a:rPr>
              <a:t>ко-бренд Молния </a:t>
            </a:r>
            <a:br>
              <a:rPr lang="en-US" sz="500">
                <a:solidFill>
                  <a:schemeClr val="bg1"/>
                </a:solidFill>
              </a:rPr>
            </a:br>
            <a:r>
              <a:rPr lang="ru-RU" sz="500">
                <a:solidFill>
                  <a:schemeClr val="bg1"/>
                </a:solidFill>
              </a:rPr>
              <a:t>с магазинами электроники</a:t>
            </a:r>
            <a:endParaRPr lang="en-US" sz="500">
              <a:solidFill>
                <a:schemeClr val="bg1"/>
              </a:solidFill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2FA9177-DEC3-9345-802E-DA44B42A5578}"/>
              </a:ext>
            </a:extLst>
          </p:cNvPr>
          <p:cNvSpPr txBox="1"/>
          <p:nvPr/>
        </p:nvSpPr>
        <p:spPr>
          <a:xfrm>
            <a:off x="8630303" y="5672697"/>
            <a:ext cx="109930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500" b="1">
                <a:solidFill>
                  <a:schemeClr val="bg1"/>
                </a:solidFill>
              </a:rPr>
              <a:t>Почта Банк</a:t>
            </a:r>
            <a:r>
              <a:rPr lang="ru-RU" sz="500">
                <a:solidFill>
                  <a:schemeClr val="bg1"/>
                </a:solidFill>
              </a:rPr>
              <a:t>  </a:t>
            </a:r>
            <a:br>
              <a:rPr lang="ru-RU" sz="500">
                <a:solidFill>
                  <a:schemeClr val="bg1"/>
                </a:solidFill>
              </a:rPr>
            </a:br>
            <a:r>
              <a:rPr lang="ru-RU" sz="500">
                <a:solidFill>
                  <a:schemeClr val="bg1"/>
                </a:solidFill>
              </a:rPr>
              <a:t>ко-бренд Магнит, </a:t>
            </a:r>
            <a:br>
              <a:rPr lang="en-US" sz="500">
                <a:solidFill>
                  <a:schemeClr val="bg1"/>
                </a:solidFill>
              </a:rPr>
            </a:br>
            <a:r>
              <a:rPr lang="ru-RU" sz="500">
                <a:solidFill>
                  <a:schemeClr val="bg1"/>
                </a:solidFill>
              </a:rPr>
              <a:t>Пятерочка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8C27238-9603-104B-B893-572B0E2F114B}"/>
              </a:ext>
            </a:extLst>
          </p:cNvPr>
          <p:cNvSpPr txBox="1"/>
          <p:nvPr/>
        </p:nvSpPr>
        <p:spPr>
          <a:xfrm>
            <a:off x="5265406" y="4081380"/>
            <a:ext cx="1862279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Aft>
                <a:spcPts val="300"/>
              </a:spcAft>
            </a:pPr>
            <a:r>
              <a:rPr lang="ru-RU" sz="1200">
                <a:solidFill>
                  <a:schemeClr val="accent6"/>
                </a:solidFill>
              </a:rPr>
              <a:t>Вызов для </a:t>
            </a:r>
            <a:r>
              <a:rPr lang="en-US" sz="1200">
                <a:solidFill>
                  <a:schemeClr val="accent6"/>
                </a:solidFill>
              </a:rPr>
              <a:t>bottom-5, </a:t>
            </a:r>
            <a:r>
              <a:rPr lang="ru-RU" sz="1200">
                <a:solidFill>
                  <a:schemeClr val="accent6"/>
                </a:solidFill>
              </a:rPr>
              <a:t>т.к. банки из </a:t>
            </a:r>
            <a:r>
              <a:rPr lang="en-US" sz="1200">
                <a:solidFill>
                  <a:schemeClr val="accent6"/>
                </a:solidFill>
              </a:rPr>
              <a:t>top-5 </a:t>
            </a:r>
            <a:r>
              <a:rPr lang="ru-RU" sz="1200">
                <a:solidFill>
                  <a:schemeClr val="accent6"/>
                </a:solidFill>
              </a:rPr>
              <a:t>могут забрать часть клиентов </a:t>
            </a:r>
            <a:r>
              <a:rPr lang="en-US" sz="1200">
                <a:solidFill>
                  <a:schemeClr val="accent6"/>
                </a:solidFill>
              </a:rPr>
              <a:t>bottom-5, </a:t>
            </a:r>
            <a:r>
              <a:rPr lang="ru-RU" sz="1200">
                <a:solidFill>
                  <a:schemeClr val="accent6"/>
                </a:solidFill>
              </a:rPr>
              <a:t>предоставив им лучший сервис и клиентский опыт на приемлемых для них условиях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96E9542-4649-894F-A714-A026B3776431}"/>
              </a:ext>
            </a:extLst>
          </p:cNvPr>
          <p:cNvSpPr txBox="1"/>
          <p:nvPr/>
        </p:nvSpPr>
        <p:spPr>
          <a:xfrm>
            <a:off x="6406323" y="2514801"/>
            <a:ext cx="449066" cy="8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>
                <a:solidFill>
                  <a:schemeClr val="bg1">
                    <a:alpha val="48000"/>
                  </a:schemeClr>
                </a:solidFill>
              </a:rPr>
              <a:t>top-5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EACD79E-EF00-BE49-B61E-2A0341CF494C}"/>
              </a:ext>
            </a:extLst>
          </p:cNvPr>
          <p:cNvSpPr txBox="1"/>
          <p:nvPr/>
        </p:nvSpPr>
        <p:spPr>
          <a:xfrm>
            <a:off x="6462051" y="2241528"/>
            <a:ext cx="449066" cy="8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>
                <a:solidFill>
                  <a:schemeClr val="bg1">
                    <a:alpha val="48000"/>
                  </a:schemeClr>
                </a:solidFill>
              </a:rPr>
              <a:t>top-5</a:t>
            </a:r>
          </a:p>
        </p:txBody>
      </p:sp>
      <p:sp>
        <p:nvSpPr>
          <p:cNvPr id="161" name="Прямоугольник с двумя скругленными соседними углами 160">
            <a:extLst>
              <a:ext uri="{FF2B5EF4-FFF2-40B4-BE49-F238E27FC236}">
                <a16:creationId xmlns:a16="http://schemas.microsoft.com/office/drawing/2014/main" id="{610D637D-3C61-7047-BCC6-24F1F550193C}"/>
              </a:ext>
            </a:extLst>
          </p:cNvPr>
          <p:cNvSpPr/>
          <p:nvPr/>
        </p:nvSpPr>
        <p:spPr>
          <a:xfrm rot="5400000">
            <a:off x="8740230" y="-251877"/>
            <a:ext cx="450900" cy="5400000"/>
          </a:xfrm>
          <a:prstGeom prst="round2SameRect">
            <a:avLst>
              <a:gd name="adj1" fmla="val 7945"/>
              <a:gd name="adj2" fmla="val 11289"/>
            </a:avLst>
          </a:prstGeom>
          <a:gradFill>
            <a:gsLst>
              <a:gs pos="39000">
                <a:schemeClr val="tx1"/>
              </a:gs>
              <a:gs pos="39000">
                <a:schemeClr val="accent1"/>
              </a:gs>
              <a:gs pos="68000">
                <a:schemeClr val="accent1"/>
              </a:gs>
              <a:gs pos="0">
                <a:schemeClr val="accent6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Прямоугольник с двумя скругленными соседними углами 161">
            <a:extLst>
              <a:ext uri="{FF2B5EF4-FFF2-40B4-BE49-F238E27FC236}">
                <a16:creationId xmlns:a16="http://schemas.microsoft.com/office/drawing/2014/main" id="{57BD63C7-C94F-5346-AE06-7E5087CB2F94}"/>
              </a:ext>
            </a:extLst>
          </p:cNvPr>
          <p:cNvSpPr/>
          <p:nvPr/>
        </p:nvSpPr>
        <p:spPr>
          <a:xfrm rot="5400000">
            <a:off x="11084886" y="2103036"/>
            <a:ext cx="450900" cy="690173"/>
          </a:xfrm>
          <a:prstGeom prst="round2SameRect">
            <a:avLst>
              <a:gd name="adj1" fmla="val 7945"/>
              <a:gd name="adj2" fmla="val 0"/>
            </a:avLst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Прямоугольник с двумя скругленными соседними углами 162">
            <a:extLst>
              <a:ext uri="{FF2B5EF4-FFF2-40B4-BE49-F238E27FC236}">
                <a16:creationId xmlns:a16="http://schemas.microsoft.com/office/drawing/2014/main" id="{452F76E5-AA52-A346-BAE4-10746BB530BB}"/>
              </a:ext>
            </a:extLst>
          </p:cNvPr>
          <p:cNvSpPr/>
          <p:nvPr/>
        </p:nvSpPr>
        <p:spPr>
          <a:xfrm rot="5400000">
            <a:off x="10114372" y="1823953"/>
            <a:ext cx="450900" cy="1248339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8419A14-04D3-7A4A-8C15-6F8A3D028B32}"/>
              </a:ext>
            </a:extLst>
          </p:cNvPr>
          <p:cNvSpPr txBox="1"/>
          <p:nvPr/>
        </p:nvSpPr>
        <p:spPr>
          <a:xfrm>
            <a:off x="9564752" y="2355792"/>
            <a:ext cx="1550141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>
                <a:solidFill>
                  <a:schemeClr val="bg1"/>
                </a:solidFill>
              </a:rPr>
              <a:t>pre-affluent</a:t>
            </a:r>
          </a:p>
        </p:txBody>
      </p:sp>
      <p:sp>
        <p:nvSpPr>
          <p:cNvPr id="165" name="Прямоугольник с двумя скругленными соседними углами 164">
            <a:extLst>
              <a:ext uri="{FF2B5EF4-FFF2-40B4-BE49-F238E27FC236}">
                <a16:creationId xmlns:a16="http://schemas.microsoft.com/office/drawing/2014/main" id="{53C091F8-1C58-6345-9535-F8846426AEA0}"/>
              </a:ext>
            </a:extLst>
          </p:cNvPr>
          <p:cNvSpPr/>
          <p:nvPr/>
        </p:nvSpPr>
        <p:spPr>
          <a:xfrm rot="5400000">
            <a:off x="8813392" y="1771314"/>
            <a:ext cx="450900" cy="1353618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Mod val="60000"/>
              <a:lumOff val="40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0A97573-4DA2-004B-AE23-07EB47C700D8}"/>
              </a:ext>
            </a:extLst>
          </p:cNvPr>
          <p:cNvSpPr txBox="1"/>
          <p:nvPr/>
        </p:nvSpPr>
        <p:spPr>
          <a:xfrm>
            <a:off x="10965250" y="2355793"/>
            <a:ext cx="687486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>
                <a:solidFill>
                  <a:schemeClr val="bg1"/>
                </a:solidFill>
              </a:rPr>
              <a:t>affluent</a:t>
            </a:r>
          </a:p>
        </p:txBody>
      </p:sp>
      <p:sp>
        <p:nvSpPr>
          <p:cNvPr id="167" name="Прямоугольник с двумя скругленными соседними углами 166">
            <a:extLst>
              <a:ext uri="{FF2B5EF4-FFF2-40B4-BE49-F238E27FC236}">
                <a16:creationId xmlns:a16="http://schemas.microsoft.com/office/drawing/2014/main" id="{4E8C81C2-5548-E547-AE20-966BF36144F3}"/>
              </a:ext>
            </a:extLst>
          </p:cNvPr>
          <p:cNvSpPr/>
          <p:nvPr/>
        </p:nvSpPr>
        <p:spPr>
          <a:xfrm rot="16200000">
            <a:off x="7088409" y="1399948"/>
            <a:ext cx="450900" cy="2096350"/>
          </a:xfrm>
          <a:prstGeom prst="round2SameRect">
            <a:avLst>
              <a:gd name="adj1" fmla="val 7945"/>
              <a:gd name="adj2" fmla="val 0"/>
            </a:avLst>
          </a:prstGeom>
          <a:solidFill>
            <a:schemeClr val="accent6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1F552E11-7066-184B-A0A9-091C25B96736}"/>
              </a:ext>
            </a:extLst>
          </p:cNvPr>
          <p:cNvSpPr txBox="1"/>
          <p:nvPr/>
        </p:nvSpPr>
        <p:spPr>
          <a:xfrm>
            <a:off x="8230291" y="2355790"/>
            <a:ext cx="1550141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>
                <a:solidFill>
                  <a:schemeClr val="bg1"/>
                </a:solidFill>
              </a:rPr>
              <a:t>upper mass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A52A953D-218F-3C49-AE57-BC2DB742D2CA}"/>
              </a:ext>
            </a:extLst>
          </p:cNvPr>
          <p:cNvSpPr txBox="1"/>
          <p:nvPr/>
        </p:nvSpPr>
        <p:spPr>
          <a:xfrm>
            <a:off x="6735550" y="2355790"/>
            <a:ext cx="98584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>
                <a:solidFill>
                  <a:schemeClr val="bg1"/>
                </a:solidFill>
              </a:rPr>
              <a:t>mass</a:t>
            </a:r>
          </a:p>
        </p:txBody>
      </p:sp>
      <p:sp>
        <p:nvSpPr>
          <p:cNvPr id="172" name="Прямоугольник с двумя скругленными соседними углами 171">
            <a:extLst>
              <a:ext uri="{FF2B5EF4-FFF2-40B4-BE49-F238E27FC236}">
                <a16:creationId xmlns:a16="http://schemas.microsoft.com/office/drawing/2014/main" id="{2038D859-E51E-E24F-917B-93A726F8CDA5}"/>
              </a:ext>
            </a:extLst>
          </p:cNvPr>
          <p:cNvSpPr/>
          <p:nvPr/>
        </p:nvSpPr>
        <p:spPr>
          <a:xfrm rot="16200000">
            <a:off x="7323850" y="646032"/>
            <a:ext cx="450900" cy="2567229"/>
          </a:xfrm>
          <a:prstGeom prst="round2SameRect">
            <a:avLst>
              <a:gd name="adj1" fmla="val 7945"/>
              <a:gd name="adj2" fmla="val 0"/>
            </a:avLst>
          </a:prstGeom>
          <a:gradFill>
            <a:gsLst>
              <a:gs pos="0">
                <a:schemeClr val="bg2">
                  <a:alpha val="0"/>
                </a:schemeClr>
              </a:gs>
              <a:gs pos="12000">
                <a:srgbClr val="FFFFFF">
                  <a:alpha val="60000"/>
                </a:srgbClr>
              </a:gs>
              <a:gs pos="29000">
                <a:schemeClr val="bg2">
                  <a:alpha val="82000"/>
                </a:schemeClr>
              </a:gs>
              <a:gs pos="100000">
                <a:schemeClr val="bg1">
                  <a:alpha val="89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Прямоугольник с двумя скругленными соседними углами 172">
            <a:extLst>
              <a:ext uri="{FF2B5EF4-FFF2-40B4-BE49-F238E27FC236}">
                <a16:creationId xmlns:a16="http://schemas.microsoft.com/office/drawing/2014/main" id="{847460D5-7EDE-8A4A-A6E8-C7C6E1B08644}"/>
              </a:ext>
            </a:extLst>
          </p:cNvPr>
          <p:cNvSpPr/>
          <p:nvPr/>
        </p:nvSpPr>
        <p:spPr>
          <a:xfrm rot="5400000">
            <a:off x="9617869" y="619881"/>
            <a:ext cx="450900" cy="3656483"/>
          </a:xfrm>
          <a:prstGeom prst="round2SameRect">
            <a:avLst>
              <a:gd name="adj1" fmla="val 2067"/>
              <a:gd name="adj2" fmla="val 0"/>
            </a:avLst>
          </a:prstGeom>
          <a:gradFill>
            <a:gsLst>
              <a:gs pos="0">
                <a:schemeClr val="bg2">
                  <a:alpha val="0"/>
                </a:schemeClr>
              </a:gs>
              <a:gs pos="12000">
                <a:srgbClr val="FFFFFF">
                  <a:alpha val="60000"/>
                </a:srgbClr>
              </a:gs>
              <a:gs pos="29000">
                <a:schemeClr val="bg2">
                  <a:alpha val="82000"/>
                </a:schemeClr>
              </a:gs>
              <a:gs pos="63000">
                <a:schemeClr val="bg1">
                  <a:alpha val="97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78A619A5-41D8-164F-8FE6-5B16550D8EFF}"/>
              </a:ext>
            </a:extLst>
          </p:cNvPr>
          <p:cNvSpPr txBox="1"/>
          <p:nvPr/>
        </p:nvSpPr>
        <p:spPr>
          <a:xfrm>
            <a:off x="6293441" y="1528686"/>
            <a:ext cx="2672239" cy="130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ru-RU" sz="1200" b="1">
                <a:solidFill>
                  <a:schemeClr val="accent6">
                    <a:lumMod val="60000"/>
                    <a:lumOff val="40000"/>
                  </a:schemeClr>
                </a:solidFill>
              </a:rPr>
              <a:t>основа клиентской базы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286F6DDE-57D7-414E-A097-D367B5B3FE2D}"/>
              </a:ext>
            </a:extLst>
          </p:cNvPr>
          <p:cNvSpPr txBox="1"/>
          <p:nvPr/>
        </p:nvSpPr>
        <p:spPr>
          <a:xfrm>
            <a:off x="622223" y="1528686"/>
            <a:ext cx="3819148" cy="130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ru-RU" sz="1200" b="1">
                <a:solidFill>
                  <a:schemeClr val="accent6">
                    <a:lumMod val="60000"/>
                    <a:lumOff val="40000"/>
                  </a:schemeClr>
                </a:solidFill>
              </a:rPr>
              <a:t>средств на счетах до востребования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D6489BA8-9C63-0849-A035-D7FFFC58A965}"/>
              </a:ext>
            </a:extLst>
          </p:cNvPr>
          <p:cNvSpPr txBox="1"/>
          <p:nvPr/>
        </p:nvSpPr>
        <p:spPr>
          <a:xfrm>
            <a:off x="5674486" y="1701072"/>
            <a:ext cx="843028" cy="137910"/>
          </a:xfrm>
          <a:prstGeom prst="round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900" b="1">
                <a:solidFill>
                  <a:schemeClr val="accent1"/>
                </a:solidFill>
              </a:rPr>
              <a:t>top-5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7B2B0C3-8CC2-E346-8565-0E4F1FD56FCB}"/>
              </a:ext>
            </a:extLst>
          </p:cNvPr>
          <p:cNvSpPr txBox="1"/>
          <p:nvPr/>
        </p:nvSpPr>
        <p:spPr>
          <a:xfrm>
            <a:off x="5674486" y="2225294"/>
            <a:ext cx="843028" cy="137910"/>
          </a:xfrm>
          <a:prstGeom prst="round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900" b="1">
                <a:solidFill>
                  <a:schemeClr val="accent6"/>
                </a:solidFill>
              </a:rPr>
              <a:t>bottom-5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B2F21BB8-F33D-BB41-AE2D-55693E3F98B7}"/>
              </a:ext>
            </a:extLst>
          </p:cNvPr>
          <p:cNvSpPr txBox="1"/>
          <p:nvPr/>
        </p:nvSpPr>
        <p:spPr>
          <a:xfrm>
            <a:off x="5187321" y="1696898"/>
            <a:ext cx="44906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b="1">
                <a:solidFill>
                  <a:schemeClr val="bg1">
                    <a:alpha val="37000"/>
                  </a:schemeClr>
                </a:solidFill>
              </a:rPr>
              <a:t>43</a:t>
            </a:r>
            <a:endParaRPr lang="en-US" sz="2800" b="1">
              <a:solidFill>
                <a:schemeClr val="bg1">
                  <a:alpha val="37000"/>
                </a:schemeClr>
              </a:solidFill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17D9000-249E-D84E-8C5C-314F4320B883}"/>
              </a:ext>
            </a:extLst>
          </p:cNvPr>
          <p:cNvSpPr txBox="1"/>
          <p:nvPr/>
        </p:nvSpPr>
        <p:spPr>
          <a:xfrm>
            <a:off x="5599231" y="1981309"/>
            <a:ext cx="79450" cy="8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600">
                <a:solidFill>
                  <a:schemeClr val="bg1">
                    <a:alpha val="48000"/>
                  </a:schemeClr>
                </a:solidFill>
              </a:rPr>
              <a:t>%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995528BC-195E-C24D-A0F7-5610A28FB10D}"/>
              </a:ext>
            </a:extLst>
          </p:cNvPr>
          <p:cNvSpPr txBox="1"/>
          <p:nvPr/>
        </p:nvSpPr>
        <p:spPr>
          <a:xfrm>
            <a:off x="5187321" y="2213798"/>
            <a:ext cx="44906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800" b="1">
                <a:solidFill>
                  <a:schemeClr val="bg1">
                    <a:alpha val="37000"/>
                  </a:schemeClr>
                </a:solidFill>
              </a:rPr>
              <a:t>81</a:t>
            </a:r>
            <a:endParaRPr lang="en-US" sz="2800" b="1">
              <a:solidFill>
                <a:schemeClr val="bg1">
                  <a:alpha val="37000"/>
                </a:schemeClr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0D237B37-743B-1A4B-AD37-E7FD260E2DFB}"/>
              </a:ext>
            </a:extLst>
          </p:cNvPr>
          <p:cNvSpPr txBox="1"/>
          <p:nvPr/>
        </p:nvSpPr>
        <p:spPr>
          <a:xfrm>
            <a:off x="5557286" y="2498209"/>
            <a:ext cx="79450" cy="8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600">
                <a:solidFill>
                  <a:schemeClr val="bg1">
                    <a:alpha val="48000"/>
                  </a:schemeClr>
                </a:solidFill>
              </a:rPr>
              <a:t>%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60F31CB3-39DB-8D46-AE79-71F231A3C0C8}"/>
              </a:ext>
            </a:extLst>
          </p:cNvPr>
          <p:cNvSpPr txBox="1"/>
          <p:nvPr/>
        </p:nvSpPr>
        <p:spPr>
          <a:xfrm>
            <a:off x="4731895" y="1890149"/>
            <a:ext cx="434502" cy="130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70000"/>
              </a:lnSpc>
              <a:spcAft>
                <a:spcPts val="600"/>
              </a:spcAft>
            </a:pPr>
            <a:r>
              <a:rPr lang="en-US" sz="1200" b="1">
                <a:solidFill>
                  <a:schemeClr val="accent1">
                    <a:lumMod val="20000"/>
                    <a:lumOff val="80000"/>
                  </a:schemeClr>
                </a:solidFill>
              </a:rPr>
              <a:t>TDA</a:t>
            </a:r>
            <a:endParaRPr lang="ru-RU" sz="1200" b="1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11010562-E4E9-6F47-BC0F-8C02A1ADB970}"/>
              </a:ext>
            </a:extLst>
          </p:cNvPr>
          <p:cNvSpPr txBox="1"/>
          <p:nvPr/>
        </p:nvSpPr>
        <p:spPr>
          <a:xfrm>
            <a:off x="4731895" y="2407289"/>
            <a:ext cx="434502" cy="130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70000"/>
              </a:lnSpc>
              <a:spcAft>
                <a:spcPts val="600"/>
              </a:spcAft>
            </a:pPr>
            <a:r>
              <a:rPr lang="en-US" sz="1200" b="1">
                <a:solidFill>
                  <a:schemeClr val="accent6">
                    <a:lumMod val="20000"/>
                    <a:lumOff val="80000"/>
                  </a:schemeClr>
                </a:solidFill>
              </a:rPr>
              <a:t>TDA</a:t>
            </a:r>
            <a:endParaRPr lang="ru-RU" sz="1200" b="1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422E93BD-E0D6-7549-99B0-DDCAC8765848}"/>
              </a:ext>
            </a:extLst>
          </p:cNvPr>
          <p:cNvSpPr txBox="1"/>
          <p:nvPr/>
        </p:nvSpPr>
        <p:spPr>
          <a:xfrm>
            <a:off x="1527932" y="5146286"/>
            <a:ext cx="3224887" cy="1969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sz="800">
                <a:solidFill>
                  <a:schemeClr val="accent6"/>
                </a:solidFill>
              </a:rPr>
              <a:t>top-5 </a:t>
            </a:r>
            <a:r>
              <a:rPr lang="ru-RU" sz="800">
                <a:solidFill>
                  <a:schemeClr val="accent6"/>
                </a:solidFill>
              </a:rPr>
              <a:t>начинает вести себя активно, создавая и расширяя продукты, привлекая к себе клиентов сегмента </a:t>
            </a:r>
            <a:r>
              <a:rPr lang="en-US" sz="800">
                <a:solidFill>
                  <a:schemeClr val="accent6"/>
                </a:solidFill>
              </a:rPr>
              <a:t>mass</a:t>
            </a:r>
            <a:r>
              <a:rPr lang="ru-RU" sz="800">
                <a:solidFill>
                  <a:schemeClr val="accent6"/>
                </a:solidFill>
              </a:rPr>
              <a:t> и выше</a:t>
            </a:r>
          </a:p>
        </p:txBody>
      </p:sp>
      <p:grpSp>
        <p:nvGrpSpPr>
          <p:cNvPr id="297" name="Группа 296">
            <a:extLst>
              <a:ext uri="{FF2B5EF4-FFF2-40B4-BE49-F238E27FC236}">
                <a16:creationId xmlns:a16="http://schemas.microsoft.com/office/drawing/2014/main" id="{5077488B-D6E4-7847-ABBB-ED5E84976D87}"/>
              </a:ext>
            </a:extLst>
          </p:cNvPr>
          <p:cNvGrpSpPr/>
          <p:nvPr/>
        </p:nvGrpSpPr>
        <p:grpSpPr>
          <a:xfrm>
            <a:off x="1860451" y="4176748"/>
            <a:ext cx="2477076" cy="812235"/>
            <a:chOff x="2195927" y="3844101"/>
            <a:chExt cx="2477076" cy="812235"/>
          </a:xfrm>
        </p:grpSpPr>
        <p:grpSp>
          <p:nvGrpSpPr>
            <p:cNvPr id="9" name="Рисунок 6">
              <a:extLst>
                <a:ext uri="{FF2B5EF4-FFF2-40B4-BE49-F238E27FC236}">
                  <a16:creationId xmlns:a16="http://schemas.microsoft.com/office/drawing/2014/main" id="{37B13881-5E80-054B-8A40-019E791E49EA}"/>
                </a:ext>
              </a:extLst>
            </p:cNvPr>
            <p:cNvGrpSpPr/>
            <p:nvPr/>
          </p:nvGrpSpPr>
          <p:grpSpPr>
            <a:xfrm>
              <a:off x="3131795" y="3844101"/>
              <a:ext cx="370771" cy="480186"/>
              <a:chOff x="3035844" y="3844101"/>
              <a:chExt cx="370771" cy="480186"/>
            </a:xfrm>
            <a:solidFill>
              <a:srgbClr val="FFB69E"/>
            </a:solidFill>
          </p:grpSpPr>
          <p:sp>
            <p:nvSpPr>
              <p:cNvPr id="10" name="Полилиния 9">
                <a:extLst>
                  <a:ext uri="{FF2B5EF4-FFF2-40B4-BE49-F238E27FC236}">
                    <a16:creationId xmlns:a16="http://schemas.microsoft.com/office/drawing/2014/main" id="{17F19F22-9B3C-A242-A440-8EA603300A1B}"/>
                  </a:ext>
                </a:extLst>
              </p:cNvPr>
              <p:cNvSpPr/>
              <p:nvPr/>
            </p:nvSpPr>
            <p:spPr>
              <a:xfrm>
                <a:off x="3035844" y="3897036"/>
                <a:ext cx="370771" cy="427251"/>
              </a:xfrm>
              <a:custGeom>
                <a:avLst/>
                <a:gdLst>
                  <a:gd name="connsiteX0" fmla="*/ 370772 w 370771"/>
                  <a:gd name="connsiteY0" fmla="*/ 226539 h 427251"/>
                  <a:gd name="connsiteX1" fmla="*/ 370772 w 370771"/>
                  <a:gd name="connsiteY1" fmla="*/ 226539 h 427251"/>
                  <a:gd name="connsiteX2" fmla="*/ 370772 w 370771"/>
                  <a:gd name="connsiteY2" fmla="*/ 172708 h 427251"/>
                  <a:gd name="connsiteX3" fmla="*/ 297521 w 370771"/>
                  <a:gd name="connsiteY3" fmla="*/ 100946 h 427251"/>
                  <a:gd name="connsiteX4" fmla="*/ 156654 w 370771"/>
                  <a:gd name="connsiteY4" fmla="*/ 100946 h 427251"/>
                  <a:gd name="connsiteX5" fmla="*/ 89913 w 370771"/>
                  <a:gd name="connsiteY5" fmla="*/ 93141 h 427251"/>
                  <a:gd name="connsiteX6" fmla="*/ 125842 w 370771"/>
                  <a:gd name="connsiteY6" fmla="*/ 49977 h 427251"/>
                  <a:gd name="connsiteX7" fmla="*/ 121915 w 370771"/>
                  <a:gd name="connsiteY7" fmla="*/ 7054 h 427251"/>
                  <a:gd name="connsiteX8" fmla="*/ 78989 w 370771"/>
                  <a:gd name="connsiteY8" fmla="*/ 10981 h 427251"/>
                  <a:gd name="connsiteX9" fmla="*/ 7073 w 370771"/>
                  <a:gd name="connsiteY9" fmla="*/ 97380 h 427251"/>
                  <a:gd name="connsiteX10" fmla="*/ 26960 w 370771"/>
                  <a:gd name="connsiteY10" fmla="*/ 147151 h 427251"/>
                  <a:gd name="connsiteX11" fmla="*/ 135161 w 370771"/>
                  <a:gd name="connsiteY11" fmla="*/ 159803 h 427251"/>
                  <a:gd name="connsiteX12" fmla="*/ 135161 w 370771"/>
                  <a:gd name="connsiteY12" fmla="*/ 393024 h 427251"/>
                  <a:gd name="connsiteX13" fmla="*/ 296598 w 370771"/>
                  <a:gd name="connsiteY13" fmla="*/ 393024 h 427251"/>
                  <a:gd name="connsiteX14" fmla="*/ 296598 w 370771"/>
                  <a:gd name="connsiteY14" fmla="*/ 161901 h 427251"/>
                  <a:gd name="connsiteX15" fmla="*/ 297519 w 370771"/>
                  <a:gd name="connsiteY15" fmla="*/ 161901 h 427251"/>
                  <a:gd name="connsiteX16" fmla="*/ 309814 w 370771"/>
                  <a:gd name="connsiteY16" fmla="*/ 172861 h 427251"/>
                  <a:gd name="connsiteX17" fmla="*/ 309814 w 370771"/>
                  <a:gd name="connsiteY17" fmla="*/ 226539 h 427251"/>
                  <a:gd name="connsiteX18" fmla="*/ 309814 w 370771"/>
                  <a:gd name="connsiteY18" fmla="*/ 396772 h 427251"/>
                  <a:gd name="connsiteX19" fmla="*/ 340293 w 370771"/>
                  <a:gd name="connsiteY19" fmla="*/ 427251 h 427251"/>
                  <a:gd name="connsiteX20" fmla="*/ 370772 w 370771"/>
                  <a:gd name="connsiteY20" fmla="*/ 396772 h 427251"/>
                  <a:gd name="connsiteX21" fmla="*/ 370772 w 370771"/>
                  <a:gd name="connsiteY21" fmla="*/ 226539 h 427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70771" h="427251">
                    <a:moveTo>
                      <a:pt x="370772" y="226539"/>
                    </a:moveTo>
                    <a:lnTo>
                      <a:pt x="370772" y="226539"/>
                    </a:lnTo>
                    <a:lnTo>
                      <a:pt x="370772" y="172708"/>
                    </a:lnTo>
                    <a:cubicBezTo>
                      <a:pt x="370572" y="133138"/>
                      <a:pt x="337713" y="100946"/>
                      <a:pt x="297521" y="100946"/>
                    </a:cubicBezTo>
                    <a:cubicBezTo>
                      <a:pt x="266903" y="100946"/>
                      <a:pt x="186133" y="100946"/>
                      <a:pt x="156654" y="100946"/>
                    </a:cubicBezTo>
                    <a:lnTo>
                      <a:pt x="89913" y="93141"/>
                    </a:lnTo>
                    <a:lnTo>
                      <a:pt x="125842" y="49977"/>
                    </a:lnTo>
                    <a:cubicBezTo>
                      <a:pt x="136610" y="37041"/>
                      <a:pt x="134853" y="17823"/>
                      <a:pt x="121915" y="7054"/>
                    </a:cubicBezTo>
                    <a:cubicBezTo>
                      <a:pt x="108972" y="-3714"/>
                      <a:pt x="89759" y="-1957"/>
                      <a:pt x="78989" y="10981"/>
                    </a:cubicBezTo>
                    <a:lnTo>
                      <a:pt x="7073" y="97380"/>
                    </a:lnTo>
                    <a:cubicBezTo>
                      <a:pt x="-8391" y="115961"/>
                      <a:pt x="2964" y="144345"/>
                      <a:pt x="26960" y="147151"/>
                    </a:cubicBezTo>
                    <a:lnTo>
                      <a:pt x="135161" y="159803"/>
                    </a:lnTo>
                    <a:lnTo>
                      <a:pt x="135161" y="393024"/>
                    </a:lnTo>
                    <a:lnTo>
                      <a:pt x="296598" y="393024"/>
                    </a:lnTo>
                    <a:lnTo>
                      <a:pt x="296598" y="161901"/>
                    </a:lnTo>
                    <a:lnTo>
                      <a:pt x="297519" y="161901"/>
                    </a:lnTo>
                    <a:cubicBezTo>
                      <a:pt x="303926" y="161901"/>
                      <a:pt x="309786" y="167197"/>
                      <a:pt x="309814" y="172861"/>
                    </a:cubicBezTo>
                    <a:lnTo>
                      <a:pt x="309814" y="226539"/>
                    </a:lnTo>
                    <a:lnTo>
                      <a:pt x="309814" y="396772"/>
                    </a:lnTo>
                    <a:cubicBezTo>
                      <a:pt x="309814" y="413605"/>
                      <a:pt x="323461" y="427251"/>
                      <a:pt x="340293" y="427251"/>
                    </a:cubicBezTo>
                    <a:cubicBezTo>
                      <a:pt x="357125" y="427251"/>
                      <a:pt x="370772" y="413606"/>
                      <a:pt x="370772" y="396772"/>
                    </a:cubicBezTo>
                    <a:lnTo>
                      <a:pt x="370772" y="226539"/>
                    </a:ln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" name="Полилиния 10">
                <a:extLst>
                  <a:ext uri="{FF2B5EF4-FFF2-40B4-BE49-F238E27FC236}">
                    <a16:creationId xmlns:a16="http://schemas.microsoft.com/office/drawing/2014/main" id="{B34D63EF-6600-5D41-B4A2-06F7BD6DC328}"/>
                  </a:ext>
                </a:extLst>
              </p:cNvPr>
              <p:cNvSpPr/>
              <p:nvPr/>
            </p:nvSpPr>
            <p:spPr>
              <a:xfrm>
                <a:off x="3188651" y="3844101"/>
                <a:ext cx="126334" cy="126334"/>
              </a:xfrm>
              <a:custGeom>
                <a:avLst/>
                <a:gdLst>
                  <a:gd name="connsiteX0" fmla="*/ 126334 w 126334"/>
                  <a:gd name="connsiteY0" fmla="*/ 63167 h 126334"/>
                  <a:gd name="connsiteX1" fmla="*/ 63167 w 126334"/>
                  <a:gd name="connsiteY1" fmla="*/ 126334 h 126334"/>
                  <a:gd name="connsiteX2" fmla="*/ 0 w 126334"/>
                  <a:gd name="connsiteY2" fmla="*/ 63167 h 126334"/>
                  <a:gd name="connsiteX3" fmla="*/ 63167 w 126334"/>
                  <a:gd name="connsiteY3" fmla="*/ 0 h 126334"/>
                  <a:gd name="connsiteX4" fmla="*/ 126334 w 126334"/>
                  <a:gd name="connsiteY4" fmla="*/ 63167 h 12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34" h="126334">
                    <a:moveTo>
                      <a:pt x="126334" y="63167"/>
                    </a:moveTo>
                    <a:cubicBezTo>
                      <a:pt x="126334" y="98053"/>
                      <a:pt x="98053" y="126334"/>
                      <a:pt x="63167" y="126334"/>
                    </a:cubicBezTo>
                    <a:cubicBezTo>
                      <a:pt x="28281" y="126334"/>
                      <a:pt x="0" y="98053"/>
                      <a:pt x="0" y="63167"/>
                    </a:cubicBezTo>
                    <a:cubicBezTo>
                      <a:pt x="0" y="28281"/>
                      <a:pt x="28281" y="0"/>
                      <a:pt x="63167" y="0"/>
                    </a:cubicBezTo>
                    <a:cubicBezTo>
                      <a:pt x="98053" y="0"/>
                      <a:pt x="126334" y="28281"/>
                      <a:pt x="126334" y="63167"/>
                    </a:cubicBez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2" name="Рисунок 6">
              <a:extLst>
                <a:ext uri="{FF2B5EF4-FFF2-40B4-BE49-F238E27FC236}">
                  <a16:creationId xmlns:a16="http://schemas.microsoft.com/office/drawing/2014/main" id="{37B13881-5E80-054B-8A40-019E791E49EA}"/>
                </a:ext>
              </a:extLst>
            </p:cNvPr>
            <p:cNvGrpSpPr/>
            <p:nvPr/>
          </p:nvGrpSpPr>
          <p:grpSpPr>
            <a:xfrm>
              <a:off x="3266958" y="4278290"/>
              <a:ext cx="161434" cy="340680"/>
              <a:chOff x="3171007" y="4278290"/>
              <a:chExt cx="161434" cy="340680"/>
            </a:xfrm>
            <a:solidFill>
              <a:srgbClr val="414B82"/>
            </a:solidFill>
          </p:grpSpPr>
          <p:sp>
            <p:nvSpPr>
              <p:cNvPr id="14" name="Полилиния 13">
                <a:extLst>
                  <a:ext uri="{FF2B5EF4-FFF2-40B4-BE49-F238E27FC236}">
                    <a16:creationId xmlns:a16="http://schemas.microsoft.com/office/drawing/2014/main" id="{34A451A7-4311-4545-B4DB-61738F75E607}"/>
                  </a:ext>
                </a:extLst>
              </p:cNvPr>
              <p:cNvSpPr/>
              <p:nvPr/>
            </p:nvSpPr>
            <p:spPr>
              <a:xfrm>
                <a:off x="3259296" y="4278290"/>
                <a:ext cx="73146" cy="340680"/>
              </a:xfrm>
              <a:custGeom>
                <a:avLst/>
                <a:gdLst>
                  <a:gd name="connsiteX0" fmla="*/ 0 w 73146"/>
                  <a:gd name="connsiteY0" fmla="*/ 0 h 340680"/>
                  <a:gd name="connsiteX1" fmla="*/ 0 w 73146"/>
                  <a:gd name="connsiteY1" fmla="*/ 304108 h 340680"/>
                  <a:gd name="connsiteX2" fmla="*/ 36573 w 73146"/>
                  <a:gd name="connsiteY2" fmla="*/ 340681 h 340680"/>
                  <a:gd name="connsiteX3" fmla="*/ 73147 w 73146"/>
                  <a:gd name="connsiteY3" fmla="*/ 304108 h 340680"/>
                  <a:gd name="connsiteX4" fmla="*/ 73147 w 73146"/>
                  <a:gd name="connsiteY4" fmla="*/ 0 h 340680"/>
                  <a:gd name="connsiteX5" fmla="*/ 0 w 73146"/>
                  <a:gd name="connsiteY5" fmla="*/ 0 h 34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6" h="340680">
                    <a:moveTo>
                      <a:pt x="0" y="0"/>
                    </a:moveTo>
                    <a:lnTo>
                      <a:pt x="0" y="304108"/>
                    </a:lnTo>
                    <a:cubicBezTo>
                      <a:pt x="0" y="324307"/>
                      <a:pt x="16374" y="340681"/>
                      <a:pt x="36573" y="340681"/>
                    </a:cubicBezTo>
                    <a:cubicBezTo>
                      <a:pt x="56773" y="340681"/>
                      <a:pt x="73147" y="324306"/>
                      <a:pt x="73147" y="304108"/>
                    </a:cubicBezTo>
                    <a:lnTo>
                      <a:pt x="7314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4B82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" name="Полилиния 14">
                <a:extLst>
                  <a:ext uri="{FF2B5EF4-FFF2-40B4-BE49-F238E27FC236}">
                    <a16:creationId xmlns:a16="http://schemas.microsoft.com/office/drawing/2014/main" id="{2E30CF80-85D8-B743-8CD7-672E1FF3D822}"/>
                  </a:ext>
                </a:extLst>
              </p:cNvPr>
              <p:cNvSpPr/>
              <p:nvPr/>
            </p:nvSpPr>
            <p:spPr>
              <a:xfrm>
                <a:off x="3171007" y="4278290"/>
                <a:ext cx="73146" cy="340680"/>
              </a:xfrm>
              <a:custGeom>
                <a:avLst/>
                <a:gdLst>
                  <a:gd name="connsiteX0" fmla="*/ 0 w 73146"/>
                  <a:gd name="connsiteY0" fmla="*/ 0 h 340680"/>
                  <a:gd name="connsiteX1" fmla="*/ 0 w 73146"/>
                  <a:gd name="connsiteY1" fmla="*/ 304108 h 340680"/>
                  <a:gd name="connsiteX2" fmla="*/ 36573 w 73146"/>
                  <a:gd name="connsiteY2" fmla="*/ 340681 h 340680"/>
                  <a:gd name="connsiteX3" fmla="*/ 73147 w 73146"/>
                  <a:gd name="connsiteY3" fmla="*/ 304108 h 340680"/>
                  <a:gd name="connsiteX4" fmla="*/ 73147 w 73146"/>
                  <a:gd name="connsiteY4" fmla="*/ 0 h 340680"/>
                  <a:gd name="connsiteX5" fmla="*/ 0 w 73146"/>
                  <a:gd name="connsiteY5" fmla="*/ 0 h 340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146" h="340680">
                    <a:moveTo>
                      <a:pt x="0" y="0"/>
                    </a:moveTo>
                    <a:lnTo>
                      <a:pt x="0" y="304108"/>
                    </a:lnTo>
                    <a:cubicBezTo>
                      <a:pt x="0" y="324307"/>
                      <a:pt x="16374" y="340681"/>
                      <a:pt x="36573" y="340681"/>
                    </a:cubicBezTo>
                    <a:cubicBezTo>
                      <a:pt x="56773" y="340681"/>
                      <a:pt x="73147" y="324306"/>
                      <a:pt x="73147" y="304108"/>
                    </a:cubicBezTo>
                    <a:lnTo>
                      <a:pt x="7314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4B82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1A9C3AD5-6991-9D40-B1AD-46DC47874225}"/>
                </a:ext>
              </a:extLst>
            </p:cNvPr>
            <p:cNvSpPr/>
            <p:nvPr/>
          </p:nvSpPr>
          <p:spPr>
            <a:xfrm>
              <a:off x="3207746" y="3990177"/>
              <a:ext cx="294821" cy="299882"/>
            </a:xfrm>
            <a:custGeom>
              <a:avLst/>
              <a:gdLst>
                <a:gd name="connsiteX0" fmla="*/ 294821 w 294821"/>
                <a:gd name="connsiteY0" fmla="*/ 133397 h 299882"/>
                <a:gd name="connsiteX1" fmla="*/ 294821 w 294821"/>
                <a:gd name="connsiteY1" fmla="*/ 79566 h 299882"/>
                <a:gd name="connsiteX2" fmla="*/ 221570 w 294821"/>
                <a:gd name="connsiteY2" fmla="*/ 7805 h 299882"/>
                <a:gd name="connsiteX3" fmla="*/ 168012 w 294821"/>
                <a:gd name="connsiteY3" fmla="*/ 7805 h 299882"/>
                <a:gd name="connsiteX4" fmla="*/ 168012 w 294821"/>
                <a:gd name="connsiteY4" fmla="*/ 7809 h 299882"/>
                <a:gd name="connsiteX5" fmla="*/ 139672 w 294821"/>
                <a:gd name="connsiteY5" fmla="*/ 36149 h 299882"/>
                <a:gd name="connsiteX6" fmla="*/ 111332 w 294821"/>
                <a:gd name="connsiteY6" fmla="*/ 7809 h 299882"/>
                <a:gd name="connsiteX7" fmla="*/ 111332 w 294821"/>
                <a:gd name="connsiteY7" fmla="*/ 7805 h 299882"/>
                <a:gd name="connsiteX8" fmla="*/ 80703 w 294821"/>
                <a:gd name="connsiteY8" fmla="*/ 7805 h 299882"/>
                <a:gd name="connsiteX9" fmla="*/ 13963 w 294821"/>
                <a:gd name="connsiteY9" fmla="*/ 0 h 299882"/>
                <a:gd name="connsiteX10" fmla="*/ 0 w 294821"/>
                <a:gd name="connsiteY10" fmla="*/ 59512 h 299882"/>
                <a:gd name="connsiteX11" fmla="*/ 59212 w 294821"/>
                <a:gd name="connsiteY11" fmla="*/ 66613 h 299882"/>
                <a:gd name="connsiteX12" fmla="*/ 59212 w 294821"/>
                <a:gd name="connsiteY12" fmla="*/ 299882 h 299882"/>
                <a:gd name="connsiteX13" fmla="*/ 220649 w 294821"/>
                <a:gd name="connsiteY13" fmla="*/ 299882 h 299882"/>
                <a:gd name="connsiteX14" fmla="*/ 220649 w 294821"/>
                <a:gd name="connsiteY14" fmla="*/ 68759 h 299882"/>
                <a:gd name="connsiteX15" fmla="*/ 221570 w 294821"/>
                <a:gd name="connsiteY15" fmla="*/ 68759 h 299882"/>
                <a:gd name="connsiteX16" fmla="*/ 233865 w 294821"/>
                <a:gd name="connsiteY16" fmla="*/ 79719 h 299882"/>
                <a:gd name="connsiteX17" fmla="*/ 233865 w 294821"/>
                <a:gd name="connsiteY17" fmla="*/ 133397 h 299882"/>
                <a:gd name="connsiteX18" fmla="*/ 294821 w 294821"/>
                <a:gd name="connsiteY18" fmla="*/ 133397 h 299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4821" h="299882">
                  <a:moveTo>
                    <a:pt x="294821" y="133397"/>
                  </a:moveTo>
                  <a:lnTo>
                    <a:pt x="294821" y="79566"/>
                  </a:lnTo>
                  <a:cubicBezTo>
                    <a:pt x="294622" y="39997"/>
                    <a:pt x="261762" y="7805"/>
                    <a:pt x="221570" y="7805"/>
                  </a:cubicBezTo>
                  <a:lnTo>
                    <a:pt x="168012" y="7805"/>
                  </a:lnTo>
                  <a:cubicBezTo>
                    <a:pt x="168012" y="7806"/>
                    <a:pt x="168012" y="7808"/>
                    <a:pt x="168012" y="7809"/>
                  </a:cubicBezTo>
                  <a:cubicBezTo>
                    <a:pt x="168698" y="23114"/>
                    <a:pt x="154496" y="36149"/>
                    <a:pt x="139672" y="36149"/>
                  </a:cubicBezTo>
                  <a:cubicBezTo>
                    <a:pt x="123784" y="36149"/>
                    <a:pt x="112019" y="23164"/>
                    <a:pt x="111332" y="7809"/>
                  </a:cubicBezTo>
                  <a:cubicBezTo>
                    <a:pt x="111332" y="7808"/>
                    <a:pt x="111332" y="7806"/>
                    <a:pt x="111332" y="7805"/>
                  </a:cubicBezTo>
                  <a:lnTo>
                    <a:pt x="80703" y="7805"/>
                  </a:lnTo>
                  <a:lnTo>
                    <a:pt x="13963" y="0"/>
                  </a:lnTo>
                  <a:lnTo>
                    <a:pt x="0" y="59512"/>
                  </a:lnTo>
                  <a:lnTo>
                    <a:pt x="59212" y="66613"/>
                  </a:lnTo>
                  <a:lnTo>
                    <a:pt x="59212" y="299882"/>
                  </a:lnTo>
                  <a:lnTo>
                    <a:pt x="220649" y="299882"/>
                  </a:lnTo>
                  <a:lnTo>
                    <a:pt x="220649" y="68759"/>
                  </a:lnTo>
                  <a:lnTo>
                    <a:pt x="221570" y="68759"/>
                  </a:lnTo>
                  <a:cubicBezTo>
                    <a:pt x="227977" y="68759"/>
                    <a:pt x="233837" y="74056"/>
                    <a:pt x="233865" y="79719"/>
                  </a:cubicBezTo>
                  <a:lnTo>
                    <a:pt x="233865" y="133397"/>
                  </a:lnTo>
                  <a:lnTo>
                    <a:pt x="294821" y="133397"/>
                  </a:lnTo>
                  <a:close/>
                </a:path>
              </a:pathLst>
            </a:custGeom>
            <a:solidFill>
              <a:schemeClr val="accent1"/>
            </a:solidFill>
            <a:ln w="1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 18">
              <a:extLst>
                <a:ext uri="{FF2B5EF4-FFF2-40B4-BE49-F238E27FC236}">
                  <a16:creationId xmlns:a16="http://schemas.microsoft.com/office/drawing/2014/main" id="{3F303525-4332-4543-B89A-7AB52A2C7E92}"/>
                </a:ext>
              </a:extLst>
            </p:cNvPr>
            <p:cNvSpPr/>
            <p:nvPr/>
          </p:nvSpPr>
          <p:spPr>
            <a:xfrm>
              <a:off x="2890562" y="4092498"/>
              <a:ext cx="193144" cy="92354"/>
            </a:xfrm>
            <a:custGeom>
              <a:avLst/>
              <a:gdLst>
                <a:gd name="connsiteX0" fmla="*/ 168392 w 193144"/>
                <a:gd name="connsiteY0" fmla="*/ 85538 h 92354"/>
                <a:gd name="connsiteX1" fmla="*/ 155828 w 193144"/>
                <a:gd name="connsiteY1" fmla="*/ 92355 h 92354"/>
                <a:gd name="connsiteX2" fmla="*/ 0 w 193144"/>
                <a:gd name="connsiteY2" fmla="*/ 92355 h 92354"/>
                <a:gd name="connsiteX3" fmla="*/ 0 w 193144"/>
                <a:gd name="connsiteY3" fmla="*/ 0 h 92354"/>
                <a:gd name="connsiteX4" fmla="*/ 155828 w 193144"/>
                <a:gd name="connsiteY4" fmla="*/ 0 h 92354"/>
                <a:gd name="connsiteX5" fmla="*/ 168392 w 193144"/>
                <a:gd name="connsiteY5" fmla="*/ 6816 h 92354"/>
                <a:gd name="connsiteX6" fmla="*/ 192433 w 193144"/>
                <a:gd name="connsiteY6" fmla="*/ 43777 h 92354"/>
                <a:gd name="connsiteX7" fmla="*/ 192433 w 193144"/>
                <a:gd name="connsiteY7" fmla="*/ 48578 h 92354"/>
                <a:gd name="connsiteX8" fmla="*/ 168392 w 193144"/>
                <a:gd name="connsiteY8" fmla="*/ 85538 h 92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144" h="92354">
                  <a:moveTo>
                    <a:pt x="168392" y="85538"/>
                  </a:moveTo>
                  <a:cubicBezTo>
                    <a:pt x="165627" y="89790"/>
                    <a:pt x="160899" y="92355"/>
                    <a:pt x="155828" y="92355"/>
                  </a:cubicBezTo>
                  <a:lnTo>
                    <a:pt x="0" y="92355"/>
                  </a:lnTo>
                  <a:lnTo>
                    <a:pt x="0" y="0"/>
                  </a:lnTo>
                  <a:lnTo>
                    <a:pt x="155828" y="0"/>
                  </a:lnTo>
                  <a:cubicBezTo>
                    <a:pt x="160899" y="0"/>
                    <a:pt x="165627" y="2565"/>
                    <a:pt x="168392" y="6816"/>
                  </a:cubicBezTo>
                  <a:lnTo>
                    <a:pt x="192433" y="43777"/>
                  </a:lnTo>
                  <a:cubicBezTo>
                    <a:pt x="193382" y="45236"/>
                    <a:pt x="193382" y="47119"/>
                    <a:pt x="192433" y="48578"/>
                  </a:cubicBezTo>
                  <a:lnTo>
                    <a:pt x="168392" y="85538"/>
                  </a:lnTo>
                  <a:close/>
                </a:path>
              </a:pathLst>
            </a:custGeom>
            <a:solidFill>
              <a:schemeClr val="accent1"/>
            </a:solidFill>
            <a:ln w="1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E108DD5C-A25E-BE40-B516-294B2C3B547D}"/>
                </a:ext>
              </a:extLst>
            </p:cNvPr>
            <p:cNvSpPr/>
            <p:nvPr/>
          </p:nvSpPr>
          <p:spPr>
            <a:xfrm>
              <a:off x="2697418" y="4197084"/>
              <a:ext cx="193145" cy="92354"/>
            </a:xfrm>
            <a:custGeom>
              <a:avLst/>
              <a:gdLst>
                <a:gd name="connsiteX0" fmla="*/ 24754 w 193145"/>
                <a:gd name="connsiteY0" fmla="*/ 85538 h 92354"/>
                <a:gd name="connsiteX1" fmla="*/ 37318 w 193145"/>
                <a:gd name="connsiteY1" fmla="*/ 92355 h 92354"/>
                <a:gd name="connsiteX2" fmla="*/ 193146 w 193145"/>
                <a:gd name="connsiteY2" fmla="*/ 92355 h 92354"/>
                <a:gd name="connsiteX3" fmla="*/ 193146 w 193145"/>
                <a:gd name="connsiteY3" fmla="*/ 0 h 92354"/>
                <a:gd name="connsiteX4" fmla="*/ 37318 w 193145"/>
                <a:gd name="connsiteY4" fmla="*/ 0 h 92354"/>
                <a:gd name="connsiteX5" fmla="*/ 24754 w 193145"/>
                <a:gd name="connsiteY5" fmla="*/ 6816 h 92354"/>
                <a:gd name="connsiteX6" fmla="*/ 712 w 193145"/>
                <a:gd name="connsiteY6" fmla="*/ 43777 h 92354"/>
                <a:gd name="connsiteX7" fmla="*/ 712 w 193145"/>
                <a:gd name="connsiteY7" fmla="*/ 48578 h 92354"/>
                <a:gd name="connsiteX8" fmla="*/ 24754 w 193145"/>
                <a:gd name="connsiteY8" fmla="*/ 85538 h 92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145" h="92354">
                  <a:moveTo>
                    <a:pt x="24754" y="85538"/>
                  </a:moveTo>
                  <a:cubicBezTo>
                    <a:pt x="27519" y="89790"/>
                    <a:pt x="32247" y="92355"/>
                    <a:pt x="37318" y="92355"/>
                  </a:cubicBezTo>
                  <a:lnTo>
                    <a:pt x="193146" y="92355"/>
                  </a:lnTo>
                  <a:lnTo>
                    <a:pt x="193146" y="0"/>
                  </a:lnTo>
                  <a:lnTo>
                    <a:pt x="37318" y="0"/>
                  </a:lnTo>
                  <a:cubicBezTo>
                    <a:pt x="32247" y="0"/>
                    <a:pt x="27519" y="2565"/>
                    <a:pt x="24754" y="6816"/>
                  </a:cubicBezTo>
                  <a:lnTo>
                    <a:pt x="712" y="43777"/>
                  </a:lnTo>
                  <a:cubicBezTo>
                    <a:pt x="-237" y="45236"/>
                    <a:pt x="-237" y="47119"/>
                    <a:pt x="712" y="48578"/>
                  </a:cubicBezTo>
                  <a:lnTo>
                    <a:pt x="24754" y="85538"/>
                  </a:lnTo>
                  <a:close/>
                </a:path>
              </a:pathLst>
            </a:custGeom>
            <a:solidFill>
              <a:schemeClr val="accent6"/>
            </a:solidFill>
            <a:ln w="1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83E7EFE7-35F0-D145-A959-8EC85B271FB5}"/>
                </a:ext>
              </a:extLst>
            </p:cNvPr>
            <p:cNvSpPr/>
            <p:nvPr/>
          </p:nvSpPr>
          <p:spPr>
            <a:xfrm>
              <a:off x="2871458" y="4041857"/>
              <a:ext cx="38207" cy="557364"/>
            </a:xfrm>
            <a:custGeom>
              <a:avLst/>
              <a:gdLst>
                <a:gd name="connsiteX0" fmla="*/ 38208 w 38207"/>
                <a:gd name="connsiteY0" fmla="*/ 557365 h 557364"/>
                <a:gd name="connsiteX1" fmla="*/ 38208 w 38207"/>
                <a:gd name="connsiteY1" fmla="*/ 19104 h 557364"/>
                <a:gd name="connsiteX2" fmla="*/ 19104 w 38207"/>
                <a:gd name="connsiteY2" fmla="*/ 0 h 557364"/>
                <a:gd name="connsiteX3" fmla="*/ 0 w 38207"/>
                <a:gd name="connsiteY3" fmla="*/ 19104 h 557364"/>
                <a:gd name="connsiteX4" fmla="*/ 0 w 38207"/>
                <a:gd name="connsiteY4" fmla="*/ 557365 h 557364"/>
                <a:gd name="connsiteX5" fmla="*/ 38208 w 38207"/>
                <a:gd name="connsiteY5" fmla="*/ 557365 h 557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207" h="557364">
                  <a:moveTo>
                    <a:pt x="38208" y="557365"/>
                  </a:moveTo>
                  <a:lnTo>
                    <a:pt x="38208" y="19104"/>
                  </a:lnTo>
                  <a:cubicBezTo>
                    <a:pt x="38208" y="8554"/>
                    <a:pt x="29654" y="0"/>
                    <a:pt x="19104" y="0"/>
                  </a:cubicBezTo>
                  <a:cubicBezTo>
                    <a:pt x="8554" y="0"/>
                    <a:pt x="0" y="8554"/>
                    <a:pt x="0" y="19104"/>
                  </a:cubicBezTo>
                  <a:lnTo>
                    <a:pt x="0" y="557365"/>
                  </a:lnTo>
                  <a:lnTo>
                    <a:pt x="38208" y="55736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410338C0-1668-F149-9BD7-E1238984B5DF}"/>
                </a:ext>
              </a:extLst>
            </p:cNvPr>
            <p:cNvSpPr/>
            <p:nvPr/>
          </p:nvSpPr>
          <p:spPr>
            <a:xfrm>
              <a:off x="2807492" y="4580763"/>
              <a:ext cx="166139" cy="38207"/>
            </a:xfrm>
            <a:custGeom>
              <a:avLst/>
              <a:gdLst>
                <a:gd name="connsiteX0" fmla="*/ 147036 w 166139"/>
                <a:gd name="connsiteY0" fmla="*/ 38208 h 38207"/>
                <a:gd name="connsiteX1" fmla="*/ 19104 w 166139"/>
                <a:gd name="connsiteY1" fmla="*/ 38208 h 38207"/>
                <a:gd name="connsiteX2" fmla="*/ 0 w 166139"/>
                <a:gd name="connsiteY2" fmla="*/ 19104 h 38207"/>
                <a:gd name="connsiteX3" fmla="*/ 19104 w 166139"/>
                <a:gd name="connsiteY3" fmla="*/ 0 h 38207"/>
                <a:gd name="connsiteX4" fmla="*/ 147036 w 166139"/>
                <a:gd name="connsiteY4" fmla="*/ 0 h 38207"/>
                <a:gd name="connsiteX5" fmla="*/ 166140 w 166139"/>
                <a:gd name="connsiteY5" fmla="*/ 19104 h 38207"/>
                <a:gd name="connsiteX6" fmla="*/ 147036 w 166139"/>
                <a:gd name="connsiteY6" fmla="*/ 38208 h 3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139" h="38207">
                  <a:moveTo>
                    <a:pt x="147036" y="38208"/>
                  </a:moveTo>
                  <a:lnTo>
                    <a:pt x="19104" y="38208"/>
                  </a:lnTo>
                  <a:cubicBezTo>
                    <a:pt x="8554" y="38208"/>
                    <a:pt x="0" y="29654"/>
                    <a:pt x="0" y="19104"/>
                  </a:cubicBezTo>
                  <a:cubicBezTo>
                    <a:pt x="0" y="8554"/>
                    <a:pt x="8554" y="0"/>
                    <a:pt x="19104" y="0"/>
                  </a:cubicBezTo>
                  <a:lnTo>
                    <a:pt x="147036" y="0"/>
                  </a:lnTo>
                  <a:cubicBezTo>
                    <a:pt x="157586" y="0"/>
                    <a:pt x="166140" y="8554"/>
                    <a:pt x="166140" y="19104"/>
                  </a:cubicBezTo>
                  <a:cubicBezTo>
                    <a:pt x="166140" y="29654"/>
                    <a:pt x="157586" y="38208"/>
                    <a:pt x="147036" y="3820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5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7B8F055D-68B1-7F48-A9A5-7C120F28B302}"/>
                </a:ext>
              </a:extLst>
            </p:cNvPr>
            <p:cNvSpPr/>
            <p:nvPr/>
          </p:nvSpPr>
          <p:spPr>
            <a:xfrm>
              <a:off x="2928636" y="4103922"/>
              <a:ext cx="131446" cy="6155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400" b="1">
                  <a:solidFill>
                    <a:schemeClr val="bg1"/>
                  </a:solidFill>
                </a:rPr>
                <a:t>top-5</a:t>
              </a:r>
              <a:endParaRPr lang="ru-RU" sz="400" b="1">
                <a:solidFill>
                  <a:schemeClr val="bg1"/>
                </a:solidFill>
              </a:endParaRPr>
            </a:p>
          </p:txBody>
        </p:sp>
        <p:sp>
          <p:nvSpPr>
            <p:cNvPr id="178" name="Прямоугольник 177">
              <a:extLst>
                <a:ext uri="{FF2B5EF4-FFF2-40B4-BE49-F238E27FC236}">
                  <a16:creationId xmlns:a16="http://schemas.microsoft.com/office/drawing/2014/main" id="{E50125D2-B4F9-D24C-B802-4B1A43E0F6CD}"/>
                </a:ext>
              </a:extLst>
            </p:cNvPr>
            <p:cNvSpPr/>
            <p:nvPr/>
          </p:nvSpPr>
          <p:spPr>
            <a:xfrm>
              <a:off x="2728266" y="4212483"/>
              <a:ext cx="131447" cy="6155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400" b="1">
                  <a:solidFill>
                    <a:schemeClr val="bg1"/>
                  </a:solidFill>
                </a:rPr>
                <a:t>bot-5</a:t>
              </a:r>
              <a:endParaRPr lang="ru-RU" sz="400" b="1">
                <a:solidFill>
                  <a:schemeClr val="bg1"/>
                </a:solidFill>
              </a:endParaRPr>
            </a:p>
          </p:txBody>
        </p: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9F6E3021-ED93-F342-9D05-D9515433AF3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51242" y="4041857"/>
              <a:ext cx="231632" cy="577113"/>
              <a:chOff x="3651242" y="3844101"/>
              <a:chExt cx="311004" cy="774869"/>
            </a:xfrm>
          </p:grpSpPr>
          <p:grpSp>
            <p:nvGrpSpPr>
              <p:cNvPr id="28" name="Группа 27">
                <a:extLst>
                  <a:ext uri="{FF2B5EF4-FFF2-40B4-BE49-F238E27FC236}">
                    <a16:creationId xmlns:a16="http://schemas.microsoft.com/office/drawing/2014/main" id="{BB6EB3B8-9B71-EB4B-BAE9-E5335CB390EA}"/>
                  </a:ext>
                </a:extLst>
              </p:cNvPr>
              <p:cNvGrpSpPr/>
              <p:nvPr/>
            </p:nvGrpSpPr>
            <p:grpSpPr>
              <a:xfrm>
                <a:off x="3651242" y="3997409"/>
                <a:ext cx="311004" cy="326879"/>
                <a:chOff x="4186697" y="3997409"/>
                <a:chExt cx="311004" cy="326879"/>
              </a:xfrm>
            </p:grpSpPr>
            <p:sp>
              <p:nvSpPr>
                <p:cNvPr id="192" name="Полилиния 191">
                  <a:extLst>
                    <a:ext uri="{FF2B5EF4-FFF2-40B4-BE49-F238E27FC236}">
                      <a16:creationId xmlns:a16="http://schemas.microsoft.com/office/drawing/2014/main" id="{E7FA1718-80C5-BF49-A249-86621F6EF796}"/>
                    </a:ext>
                  </a:extLst>
                </p:cNvPr>
                <p:cNvSpPr/>
                <p:nvPr/>
              </p:nvSpPr>
              <p:spPr>
                <a:xfrm>
                  <a:off x="4327525" y="3997983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3" name="Полилиния 192">
                  <a:extLst>
                    <a:ext uri="{FF2B5EF4-FFF2-40B4-BE49-F238E27FC236}">
                      <a16:creationId xmlns:a16="http://schemas.microsoft.com/office/drawing/2014/main" id="{B05081B0-A89B-3849-BCDE-61C43B250148}"/>
                    </a:ext>
                  </a:extLst>
                </p:cNvPr>
                <p:cNvSpPr/>
                <p:nvPr/>
              </p:nvSpPr>
              <p:spPr>
                <a:xfrm flipH="1">
                  <a:off x="4186697" y="3997409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181" name="Полилиния 180">
                <a:extLst>
                  <a:ext uri="{FF2B5EF4-FFF2-40B4-BE49-F238E27FC236}">
                    <a16:creationId xmlns:a16="http://schemas.microsoft.com/office/drawing/2014/main" id="{6415A8E1-38DB-8E4E-9D49-25DBA1C2F3E1}"/>
                  </a:ext>
                </a:extLst>
              </p:cNvPr>
              <p:cNvSpPr/>
              <p:nvPr/>
            </p:nvSpPr>
            <p:spPr>
              <a:xfrm>
                <a:off x="3743446" y="3844101"/>
                <a:ext cx="126334" cy="126334"/>
              </a:xfrm>
              <a:custGeom>
                <a:avLst/>
                <a:gdLst>
                  <a:gd name="connsiteX0" fmla="*/ 126334 w 126334"/>
                  <a:gd name="connsiteY0" fmla="*/ 63167 h 126334"/>
                  <a:gd name="connsiteX1" fmla="*/ 63167 w 126334"/>
                  <a:gd name="connsiteY1" fmla="*/ 126334 h 126334"/>
                  <a:gd name="connsiteX2" fmla="*/ 0 w 126334"/>
                  <a:gd name="connsiteY2" fmla="*/ 63167 h 126334"/>
                  <a:gd name="connsiteX3" fmla="*/ 63167 w 126334"/>
                  <a:gd name="connsiteY3" fmla="*/ 0 h 126334"/>
                  <a:gd name="connsiteX4" fmla="*/ 126334 w 126334"/>
                  <a:gd name="connsiteY4" fmla="*/ 63167 h 12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34" h="126334">
                    <a:moveTo>
                      <a:pt x="126334" y="63167"/>
                    </a:moveTo>
                    <a:cubicBezTo>
                      <a:pt x="126334" y="98053"/>
                      <a:pt x="98053" y="126334"/>
                      <a:pt x="63167" y="126334"/>
                    </a:cubicBezTo>
                    <a:cubicBezTo>
                      <a:pt x="28281" y="126334"/>
                      <a:pt x="0" y="98053"/>
                      <a:pt x="0" y="63167"/>
                    </a:cubicBezTo>
                    <a:cubicBezTo>
                      <a:pt x="0" y="28281"/>
                      <a:pt x="28281" y="0"/>
                      <a:pt x="63167" y="0"/>
                    </a:cubicBezTo>
                    <a:cubicBezTo>
                      <a:pt x="98053" y="0"/>
                      <a:pt x="126334" y="28281"/>
                      <a:pt x="126334" y="63167"/>
                    </a:cubicBez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186" name="Рисунок 6">
                <a:extLst>
                  <a:ext uri="{FF2B5EF4-FFF2-40B4-BE49-F238E27FC236}">
                    <a16:creationId xmlns:a16="http://schemas.microsoft.com/office/drawing/2014/main" id="{78543F37-714A-0E41-97C6-27618E184311}"/>
                  </a:ext>
                </a:extLst>
              </p:cNvPr>
              <p:cNvGrpSpPr/>
              <p:nvPr/>
            </p:nvGrpSpPr>
            <p:grpSpPr>
              <a:xfrm>
                <a:off x="3728977" y="4278290"/>
                <a:ext cx="161434" cy="340680"/>
                <a:chOff x="3171007" y="4278290"/>
                <a:chExt cx="161434" cy="340680"/>
              </a:xfrm>
              <a:solidFill>
                <a:srgbClr val="414B82"/>
              </a:solidFill>
            </p:grpSpPr>
            <p:sp>
              <p:nvSpPr>
                <p:cNvPr id="187" name="Полилиния 186">
                  <a:extLst>
                    <a:ext uri="{FF2B5EF4-FFF2-40B4-BE49-F238E27FC236}">
                      <a16:creationId xmlns:a16="http://schemas.microsoft.com/office/drawing/2014/main" id="{679E4BFE-8023-B843-BEFF-CD7BB21AA55C}"/>
                    </a:ext>
                  </a:extLst>
                </p:cNvPr>
                <p:cNvSpPr/>
                <p:nvPr/>
              </p:nvSpPr>
              <p:spPr>
                <a:xfrm>
                  <a:off x="3259296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8" name="Полилиния 187">
                  <a:extLst>
                    <a:ext uri="{FF2B5EF4-FFF2-40B4-BE49-F238E27FC236}">
                      <a16:creationId xmlns:a16="http://schemas.microsoft.com/office/drawing/2014/main" id="{4279A6B7-C91B-F04E-9C8E-94F1E5034A5B}"/>
                    </a:ext>
                  </a:extLst>
                </p:cNvPr>
                <p:cNvSpPr/>
                <p:nvPr/>
              </p:nvSpPr>
              <p:spPr>
                <a:xfrm>
                  <a:off x="3171007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C9E9A934-CA44-1141-A643-F0B9FFF8BE30}"/>
                  </a:ext>
                </a:extLst>
              </p:cNvPr>
              <p:cNvGrpSpPr/>
              <p:nvPr/>
            </p:nvGrpSpPr>
            <p:grpSpPr>
              <a:xfrm>
                <a:off x="3652832" y="3997983"/>
                <a:ext cx="308332" cy="292077"/>
                <a:chOff x="4370413" y="3997983"/>
                <a:chExt cx="308332" cy="292077"/>
              </a:xfrm>
            </p:grpSpPr>
            <p:sp>
              <p:nvSpPr>
                <p:cNvPr id="195" name="Полилиния 194">
                  <a:extLst>
                    <a:ext uri="{FF2B5EF4-FFF2-40B4-BE49-F238E27FC236}">
                      <a16:creationId xmlns:a16="http://schemas.microsoft.com/office/drawing/2014/main" id="{EDB3DEA8-B772-684D-BC96-F6E3CCDB0F4D}"/>
                    </a:ext>
                  </a:extLst>
                </p:cNvPr>
                <p:cNvSpPr/>
                <p:nvPr/>
              </p:nvSpPr>
              <p:spPr>
                <a:xfrm>
                  <a:off x="4521200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6" name="Полилиния 195">
                  <a:extLst>
                    <a:ext uri="{FF2B5EF4-FFF2-40B4-BE49-F238E27FC236}">
                      <a16:creationId xmlns:a16="http://schemas.microsoft.com/office/drawing/2014/main" id="{365725B0-A6D8-C24C-B536-25C02CC1E556}"/>
                    </a:ext>
                  </a:extLst>
                </p:cNvPr>
                <p:cNvSpPr/>
                <p:nvPr/>
              </p:nvSpPr>
              <p:spPr>
                <a:xfrm flipH="1">
                  <a:off x="4370413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97" name="Группа 196">
              <a:extLst>
                <a:ext uri="{FF2B5EF4-FFF2-40B4-BE49-F238E27FC236}">
                  <a16:creationId xmlns:a16="http://schemas.microsoft.com/office/drawing/2014/main" id="{464640EF-7C1D-CA45-8764-1DB6756290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828292" y="4041857"/>
              <a:ext cx="231632" cy="577113"/>
              <a:chOff x="3651242" y="3844101"/>
              <a:chExt cx="311004" cy="774869"/>
            </a:xfrm>
          </p:grpSpPr>
          <p:grpSp>
            <p:nvGrpSpPr>
              <p:cNvPr id="198" name="Группа 197">
                <a:extLst>
                  <a:ext uri="{FF2B5EF4-FFF2-40B4-BE49-F238E27FC236}">
                    <a16:creationId xmlns:a16="http://schemas.microsoft.com/office/drawing/2014/main" id="{2D1F8C0B-9CDD-F740-B70B-A9658E077691}"/>
                  </a:ext>
                </a:extLst>
              </p:cNvPr>
              <p:cNvGrpSpPr/>
              <p:nvPr/>
            </p:nvGrpSpPr>
            <p:grpSpPr>
              <a:xfrm>
                <a:off x="3651242" y="3997409"/>
                <a:ext cx="311004" cy="326879"/>
                <a:chOff x="4186697" y="3997409"/>
                <a:chExt cx="311004" cy="326879"/>
              </a:xfrm>
            </p:grpSpPr>
            <p:sp>
              <p:nvSpPr>
                <p:cNvPr id="206" name="Полилиния 205">
                  <a:extLst>
                    <a:ext uri="{FF2B5EF4-FFF2-40B4-BE49-F238E27FC236}">
                      <a16:creationId xmlns:a16="http://schemas.microsoft.com/office/drawing/2014/main" id="{573FB4D1-7D7D-4549-B88D-83B32B1E271A}"/>
                    </a:ext>
                  </a:extLst>
                </p:cNvPr>
                <p:cNvSpPr/>
                <p:nvPr/>
              </p:nvSpPr>
              <p:spPr>
                <a:xfrm>
                  <a:off x="4327525" y="3997983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07" name="Полилиния 206">
                  <a:extLst>
                    <a:ext uri="{FF2B5EF4-FFF2-40B4-BE49-F238E27FC236}">
                      <a16:creationId xmlns:a16="http://schemas.microsoft.com/office/drawing/2014/main" id="{EB7419F2-5B80-AB41-8F42-4A24E78BEFA6}"/>
                    </a:ext>
                  </a:extLst>
                </p:cNvPr>
                <p:cNvSpPr/>
                <p:nvPr/>
              </p:nvSpPr>
              <p:spPr>
                <a:xfrm flipH="1">
                  <a:off x="4186697" y="3997409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199" name="Полилиния 198">
                <a:extLst>
                  <a:ext uri="{FF2B5EF4-FFF2-40B4-BE49-F238E27FC236}">
                    <a16:creationId xmlns:a16="http://schemas.microsoft.com/office/drawing/2014/main" id="{15430ED2-2844-D241-AE72-10968AB914B5}"/>
                  </a:ext>
                </a:extLst>
              </p:cNvPr>
              <p:cNvSpPr/>
              <p:nvPr/>
            </p:nvSpPr>
            <p:spPr>
              <a:xfrm>
                <a:off x="3743446" y="3844101"/>
                <a:ext cx="126334" cy="126334"/>
              </a:xfrm>
              <a:custGeom>
                <a:avLst/>
                <a:gdLst>
                  <a:gd name="connsiteX0" fmla="*/ 126334 w 126334"/>
                  <a:gd name="connsiteY0" fmla="*/ 63167 h 126334"/>
                  <a:gd name="connsiteX1" fmla="*/ 63167 w 126334"/>
                  <a:gd name="connsiteY1" fmla="*/ 126334 h 126334"/>
                  <a:gd name="connsiteX2" fmla="*/ 0 w 126334"/>
                  <a:gd name="connsiteY2" fmla="*/ 63167 h 126334"/>
                  <a:gd name="connsiteX3" fmla="*/ 63167 w 126334"/>
                  <a:gd name="connsiteY3" fmla="*/ 0 h 126334"/>
                  <a:gd name="connsiteX4" fmla="*/ 126334 w 126334"/>
                  <a:gd name="connsiteY4" fmla="*/ 63167 h 12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34" h="126334">
                    <a:moveTo>
                      <a:pt x="126334" y="63167"/>
                    </a:moveTo>
                    <a:cubicBezTo>
                      <a:pt x="126334" y="98053"/>
                      <a:pt x="98053" y="126334"/>
                      <a:pt x="63167" y="126334"/>
                    </a:cubicBezTo>
                    <a:cubicBezTo>
                      <a:pt x="28281" y="126334"/>
                      <a:pt x="0" y="98053"/>
                      <a:pt x="0" y="63167"/>
                    </a:cubicBezTo>
                    <a:cubicBezTo>
                      <a:pt x="0" y="28281"/>
                      <a:pt x="28281" y="0"/>
                      <a:pt x="63167" y="0"/>
                    </a:cubicBezTo>
                    <a:cubicBezTo>
                      <a:pt x="98053" y="0"/>
                      <a:pt x="126334" y="28281"/>
                      <a:pt x="126334" y="63167"/>
                    </a:cubicBez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00" name="Рисунок 6">
                <a:extLst>
                  <a:ext uri="{FF2B5EF4-FFF2-40B4-BE49-F238E27FC236}">
                    <a16:creationId xmlns:a16="http://schemas.microsoft.com/office/drawing/2014/main" id="{1D1BB4B5-A38E-024B-AC78-72EA440BE9A7}"/>
                  </a:ext>
                </a:extLst>
              </p:cNvPr>
              <p:cNvGrpSpPr/>
              <p:nvPr/>
            </p:nvGrpSpPr>
            <p:grpSpPr>
              <a:xfrm>
                <a:off x="3728977" y="4278290"/>
                <a:ext cx="161434" cy="340680"/>
                <a:chOff x="3171007" y="4278290"/>
                <a:chExt cx="161434" cy="340680"/>
              </a:xfrm>
              <a:solidFill>
                <a:srgbClr val="414B82"/>
              </a:solidFill>
            </p:grpSpPr>
            <p:sp>
              <p:nvSpPr>
                <p:cNvPr id="204" name="Полилиния 203">
                  <a:extLst>
                    <a:ext uri="{FF2B5EF4-FFF2-40B4-BE49-F238E27FC236}">
                      <a16:creationId xmlns:a16="http://schemas.microsoft.com/office/drawing/2014/main" id="{B5225F8A-904F-FA42-8D67-C5F5E4167213}"/>
                    </a:ext>
                  </a:extLst>
                </p:cNvPr>
                <p:cNvSpPr/>
                <p:nvPr/>
              </p:nvSpPr>
              <p:spPr>
                <a:xfrm>
                  <a:off x="3259296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05" name="Полилиния 204">
                  <a:extLst>
                    <a:ext uri="{FF2B5EF4-FFF2-40B4-BE49-F238E27FC236}">
                      <a16:creationId xmlns:a16="http://schemas.microsoft.com/office/drawing/2014/main" id="{A494B7EB-C6F0-1D45-A3B9-00F4C2FCCA48}"/>
                    </a:ext>
                  </a:extLst>
                </p:cNvPr>
                <p:cNvSpPr/>
                <p:nvPr/>
              </p:nvSpPr>
              <p:spPr>
                <a:xfrm>
                  <a:off x="3171007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01" name="Группа 200">
                <a:extLst>
                  <a:ext uri="{FF2B5EF4-FFF2-40B4-BE49-F238E27FC236}">
                    <a16:creationId xmlns:a16="http://schemas.microsoft.com/office/drawing/2014/main" id="{66A687EB-3B5E-1441-B612-9295E759A63D}"/>
                  </a:ext>
                </a:extLst>
              </p:cNvPr>
              <p:cNvGrpSpPr/>
              <p:nvPr/>
            </p:nvGrpSpPr>
            <p:grpSpPr>
              <a:xfrm>
                <a:off x="3652832" y="3997983"/>
                <a:ext cx="308332" cy="292077"/>
                <a:chOff x="4370413" y="3997983"/>
                <a:chExt cx="308332" cy="292077"/>
              </a:xfrm>
            </p:grpSpPr>
            <p:sp>
              <p:nvSpPr>
                <p:cNvPr id="202" name="Полилиния 201">
                  <a:extLst>
                    <a:ext uri="{FF2B5EF4-FFF2-40B4-BE49-F238E27FC236}">
                      <a16:creationId xmlns:a16="http://schemas.microsoft.com/office/drawing/2014/main" id="{2680BF9D-CEBE-5B44-B4B9-4405D66896E5}"/>
                    </a:ext>
                  </a:extLst>
                </p:cNvPr>
                <p:cNvSpPr/>
                <p:nvPr/>
              </p:nvSpPr>
              <p:spPr>
                <a:xfrm>
                  <a:off x="4521200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03" name="Полилиния 202">
                  <a:extLst>
                    <a:ext uri="{FF2B5EF4-FFF2-40B4-BE49-F238E27FC236}">
                      <a16:creationId xmlns:a16="http://schemas.microsoft.com/office/drawing/2014/main" id="{829DC420-C6E3-0A46-BA9E-F4D362A7A395}"/>
                    </a:ext>
                  </a:extLst>
                </p:cNvPr>
                <p:cNvSpPr/>
                <p:nvPr/>
              </p:nvSpPr>
              <p:spPr>
                <a:xfrm flipH="1">
                  <a:off x="4370413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208" name="Группа 207">
              <a:extLst>
                <a:ext uri="{FF2B5EF4-FFF2-40B4-BE49-F238E27FC236}">
                  <a16:creationId xmlns:a16="http://schemas.microsoft.com/office/drawing/2014/main" id="{BB1F1197-8C40-D840-97D8-A4F069A16C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76188" y="4041857"/>
              <a:ext cx="231632" cy="577113"/>
              <a:chOff x="3651242" y="3844101"/>
              <a:chExt cx="311004" cy="774869"/>
            </a:xfrm>
          </p:grpSpPr>
          <p:grpSp>
            <p:nvGrpSpPr>
              <p:cNvPr id="209" name="Группа 208">
                <a:extLst>
                  <a:ext uri="{FF2B5EF4-FFF2-40B4-BE49-F238E27FC236}">
                    <a16:creationId xmlns:a16="http://schemas.microsoft.com/office/drawing/2014/main" id="{715D992C-C4C5-A54B-919B-99E06D0320F0}"/>
                  </a:ext>
                </a:extLst>
              </p:cNvPr>
              <p:cNvGrpSpPr/>
              <p:nvPr/>
            </p:nvGrpSpPr>
            <p:grpSpPr>
              <a:xfrm>
                <a:off x="3651242" y="3997409"/>
                <a:ext cx="311004" cy="326879"/>
                <a:chOff x="4186697" y="3997409"/>
                <a:chExt cx="311004" cy="326879"/>
              </a:xfrm>
            </p:grpSpPr>
            <p:sp>
              <p:nvSpPr>
                <p:cNvPr id="217" name="Полилиния 216">
                  <a:extLst>
                    <a:ext uri="{FF2B5EF4-FFF2-40B4-BE49-F238E27FC236}">
                      <a16:creationId xmlns:a16="http://schemas.microsoft.com/office/drawing/2014/main" id="{D8F22348-ED5A-584E-87DC-FE17E1BAC07D}"/>
                    </a:ext>
                  </a:extLst>
                </p:cNvPr>
                <p:cNvSpPr/>
                <p:nvPr/>
              </p:nvSpPr>
              <p:spPr>
                <a:xfrm>
                  <a:off x="4327525" y="3997983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18" name="Полилиния 217">
                  <a:extLst>
                    <a:ext uri="{FF2B5EF4-FFF2-40B4-BE49-F238E27FC236}">
                      <a16:creationId xmlns:a16="http://schemas.microsoft.com/office/drawing/2014/main" id="{AF0748AB-6D10-5942-AC69-C22501694576}"/>
                    </a:ext>
                  </a:extLst>
                </p:cNvPr>
                <p:cNvSpPr/>
                <p:nvPr/>
              </p:nvSpPr>
              <p:spPr>
                <a:xfrm flipH="1">
                  <a:off x="4186697" y="3997409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210" name="Полилиния 209">
                <a:extLst>
                  <a:ext uri="{FF2B5EF4-FFF2-40B4-BE49-F238E27FC236}">
                    <a16:creationId xmlns:a16="http://schemas.microsoft.com/office/drawing/2014/main" id="{8B5BE02A-CCD7-6544-80AA-85C329BBDC25}"/>
                  </a:ext>
                </a:extLst>
              </p:cNvPr>
              <p:cNvSpPr/>
              <p:nvPr/>
            </p:nvSpPr>
            <p:spPr>
              <a:xfrm>
                <a:off x="3743446" y="3844101"/>
                <a:ext cx="126334" cy="126334"/>
              </a:xfrm>
              <a:custGeom>
                <a:avLst/>
                <a:gdLst>
                  <a:gd name="connsiteX0" fmla="*/ 126334 w 126334"/>
                  <a:gd name="connsiteY0" fmla="*/ 63167 h 126334"/>
                  <a:gd name="connsiteX1" fmla="*/ 63167 w 126334"/>
                  <a:gd name="connsiteY1" fmla="*/ 126334 h 126334"/>
                  <a:gd name="connsiteX2" fmla="*/ 0 w 126334"/>
                  <a:gd name="connsiteY2" fmla="*/ 63167 h 126334"/>
                  <a:gd name="connsiteX3" fmla="*/ 63167 w 126334"/>
                  <a:gd name="connsiteY3" fmla="*/ 0 h 126334"/>
                  <a:gd name="connsiteX4" fmla="*/ 126334 w 126334"/>
                  <a:gd name="connsiteY4" fmla="*/ 63167 h 12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34" h="126334">
                    <a:moveTo>
                      <a:pt x="126334" y="63167"/>
                    </a:moveTo>
                    <a:cubicBezTo>
                      <a:pt x="126334" y="98053"/>
                      <a:pt x="98053" y="126334"/>
                      <a:pt x="63167" y="126334"/>
                    </a:cubicBezTo>
                    <a:cubicBezTo>
                      <a:pt x="28281" y="126334"/>
                      <a:pt x="0" y="98053"/>
                      <a:pt x="0" y="63167"/>
                    </a:cubicBezTo>
                    <a:cubicBezTo>
                      <a:pt x="0" y="28281"/>
                      <a:pt x="28281" y="0"/>
                      <a:pt x="63167" y="0"/>
                    </a:cubicBezTo>
                    <a:cubicBezTo>
                      <a:pt x="98053" y="0"/>
                      <a:pt x="126334" y="28281"/>
                      <a:pt x="126334" y="63167"/>
                    </a:cubicBez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11" name="Рисунок 6">
                <a:extLst>
                  <a:ext uri="{FF2B5EF4-FFF2-40B4-BE49-F238E27FC236}">
                    <a16:creationId xmlns:a16="http://schemas.microsoft.com/office/drawing/2014/main" id="{3269B4C8-164B-584E-BF8D-AB48A044B2DA}"/>
                  </a:ext>
                </a:extLst>
              </p:cNvPr>
              <p:cNvGrpSpPr/>
              <p:nvPr/>
            </p:nvGrpSpPr>
            <p:grpSpPr>
              <a:xfrm>
                <a:off x="3728977" y="4278290"/>
                <a:ext cx="161434" cy="340680"/>
                <a:chOff x="3171007" y="4278290"/>
                <a:chExt cx="161434" cy="340680"/>
              </a:xfrm>
              <a:solidFill>
                <a:srgbClr val="414B82"/>
              </a:solidFill>
            </p:grpSpPr>
            <p:sp>
              <p:nvSpPr>
                <p:cNvPr id="215" name="Полилиния 214">
                  <a:extLst>
                    <a:ext uri="{FF2B5EF4-FFF2-40B4-BE49-F238E27FC236}">
                      <a16:creationId xmlns:a16="http://schemas.microsoft.com/office/drawing/2014/main" id="{87124114-E46D-3A44-B57B-AA8231E0DBFE}"/>
                    </a:ext>
                  </a:extLst>
                </p:cNvPr>
                <p:cNvSpPr/>
                <p:nvPr/>
              </p:nvSpPr>
              <p:spPr>
                <a:xfrm>
                  <a:off x="3259296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16" name="Полилиния 215">
                  <a:extLst>
                    <a:ext uri="{FF2B5EF4-FFF2-40B4-BE49-F238E27FC236}">
                      <a16:creationId xmlns:a16="http://schemas.microsoft.com/office/drawing/2014/main" id="{2E3F479B-0BC5-BD40-B58D-94DD552FCB7C}"/>
                    </a:ext>
                  </a:extLst>
                </p:cNvPr>
                <p:cNvSpPr/>
                <p:nvPr/>
              </p:nvSpPr>
              <p:spPr>
                <a:xfrm>
                  <a:off x="3171007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12" name="Группа 211">
                <a:extLst>
                  <a:ext uri="{FF2B5EF4-FFF2-40B4-BE49-F238E27FC236}">
                    <a16:creationId xmlns:a16="http://schemas.microsoft.com/office/drawing/2014/main" id="{1219D141-FDEC-3B41-86F3-747D438AB271}"/>
                  </a:ext>
                </a:extLst>
              </p:cNvPr>
              <p:cNvGrpSpPr/>
              <p:nvPr/>
            </p:nvGrpSpPr>
            <p:grpSpPr>
              <a:xfrm>
                <a:off x="3652832" y="3997983"/>
                <a:ext cx="308332" cy="292077"/>
                <a:chOff x="4370413" y="3997983"/>
                <a:chExt cx="308332" cy="292077"/>
              </a:xfrm>
            </p:grpSpPr>
            <p:sp>
              <p:nvSpPr>
                <p:cNvPr id="213" name="Полилиния 212">
                  <a:extLst>
                    <a:ext uri="{FF2B5EF4-FFF2-40B4-BE49-F238E27FC236}">
                      <a16:creationId xmlns:a16="http://schemas.microsoft.com/office/drawing/2014/main" id="{91C1FBDD-D09A-7945-93DA-6F2A71E2036F}"/>
                    </a:ext>
                  </a:extLst>
                </p:cNvPr>
                <p:cNvSpPr/>
                <p:nvPr/>
              </p:nvSpPr>
              <p:spPr>
                <a:xfrm>
                  <a:off x="4521200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14" name="Полилиния 213">
                  <a:extLst>
                    <a:ext uri="{FF2B5EF4-FFF2-40B4-BE49-F238E27FC236}">
                      <a16:creationId xmlns:a16="http://schemas.microsoft.com/office/drawing/2014/main" id="{F1772034-DA73-6146-BAD4-5EA1E9837A2C}"/>
                    </a:ext>
                  </a:extLst>
                </p:cNvPr>
                <p:cNvSpPr/>
                <p:nvPr/>
              </p:nvSpPr>
              <p:spPr>
                <a:xfrm flipH="1">
                  <a:off x="4370413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219" name="Группа 218">
              <a:extLst>
                <a:ext uri="{FF2B5EF4-FFF2-40B4-BE49-F238E27FC236}">
                  <a16:creationId xmlns:a16="http://schemas.microsoft.com/office/drawing/2014/main" id="{10F9FF2B-3AE0-7F4E-91D3-0B33EE6559E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31023" y="4041857"/>
              <a:ext cx="231632" cy="577113"/>
              <a:chOff x="3651242" y="3844101"/>
              <a:chExt cx="311004" cy="774869"/>
            </a:xfrm>
          </p:grpSpPr>
          <p:grpSp>
            <p:nvGrpSpPr>
              <p:cNvPr id="220" name="Группа 219">
                <a:extLst>
                  <a:ext uri="{FF2B5EF4-FFF2-40B4-BE49-F238E27FC236}">
                    <a16:creationId xmlns:a16="http://schemas.microsoft.com/office/drawing/2014/main" id="{0399346D-B9DB-2143-9E76-0E3162E4827C}"/>
                  </a:ext>
                </a:extLst>
              </p:cNvPr>
              <p:cNvGrpSpPr/>
              <p:nvPr/>
            </p:nvGrpSpPr>
            <p:grpSpPr>
              <a:xfrm>
                <a:off x="3651242" y="3997409"/>
                <a:ext cx="311004" cy="326879"/>
                <a:chOff x="4186697" y="3997409"/>
                <a:chExt cx="311004" cy="326879"/>
              </a:xfrm>
            </p:grpSpPr>
            <p:sp>
              <p:nvSpPr>
                <p:cNvPr id="228" name="Полилиния 227">
                  <a:extLst>
                    <a:ext uri="{FF2B5EF4-FFF2-40B4-BE49-F238E27FC236}">
                      <a16:creationId xmlns:a16="http://schemas.microsoft.com/office/drawing/2014/main" id="{1DFA16F4-BF27-8448-AADE-BB230F1F0B4D}"/>
                    </a:ext>
                  </a:extLst>
                </p:cNvPr>
                <p:cNvSpPr/>
                <p:nvPr/>
              </p:nvSpPr>
              <p:spPr>
                <a:xfrm>
                  <a:off x="4327525" y="3997983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29" name="Полилиния 228">
                  <a:extLst>
                    <a:ext uri="{FF2B5EF4-FFF2-40B4-BE49-F238E27FC236}">
                      <a16:creationId xmlns:a16="http://schemas.microsoft.com/office/drawing/2014/main" id="{02EEA205-41B3-4F4E-AD6E-3798987300C1}"/>
                    </a:ext>
                  </a:extLst>
                </p:cNvPr>
                <p:cNvSpPr/>
                <p:nvPr/>
              </p:nvSpPr>
              <p:spPr>
                <a:xfrm flipH="1">
                  <a:off x="4186697" y="3997409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221" name="Полилиния 220">
                <a:extLst>
                  <a:ext uri="{FF2B5EF4-FFF2-40B4-BE49-F238E27FC236}">
                    <a16:creationId xmlns:a16="http://schemas.microsoft.com/office/drawing/2014/main" id="{9181D59C-2E71-3D4B-87A4-1A7279CEF756}"/>
                  </a:ext>
                </a:extLst>
              </p:cNvPr>
              <p:cNvSpPr/>
              <p:nvPr/>
            </p:nvSpPr>
            <p:spPr>
              <a:xfrm>
                <a:off x="3743446" y="3844101"/>
                <a:ext cx="126334" cy="126334"/>
              </a:xfrm>
              <a:custGeom>
                <a:avLst/>
                <a:gdLst>
                  <a:gd name="connsiteX0" fmla="*/ 126334 w 126334"/>
                  <a:gd name="connsiteY0" fmla="*/ 63167 h 126334"/>
                  <a:gd name="connsiteX1" fmla="*/ 63167 w 126334"/>
                  <a:gd name="connsiteY1" fmla="*/ 126334 h 126334"/>
                  <a:gd name="connsiteX2" fmla="*/ 0 w 126334"/>
                  <a:gd name="connsiteY2" fmla="*/ 63167 h 126334"/>
                  <a:gd name="connsiteX3" fmla="*/ 63167 w 126334"/>
                  <a:gd name="connsiteY3" fmla="*/ 0 h 126334"/>
                  <a:gd name="connsiteX4" fmla="*/ 126334 w 126334"/>
                  <a:gd name="connsiteY4" fmla="*/ 63167 h 12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34" h="126334">
                    <a:moveTo>
                      <a:pt x="126334" y="63167"/>
                    </a:moveTo>
                    <a:cubicBezTo>
                      <a:pt x="126334" y="98053"/>
                      <a:pt x="98053" y="126334"/>
                      <a:pt x="63167" y="126334"/>
                    </a:cubicBezTo>
                    <a:cubicBezTo>
                      <a:pt x="28281" y="126334"/>
                      <a:pt x="0" y="98053"/>
                      <a:pt x="0" y="63167"/>
                    </a:cubicBezTo>
                    <a:cubicBezTo>
                      <a:pt x="0" y="28281"/>
                      <a:pt x="28281" y="0"/>
                      <a:pt x="63167" y="0"/>
                    </a:cubicBezTo>
                    <a:cubicBezTo>
                      <a:pt x="98053" y="0"/>
                      <a:pt x="126334" y="28281"/>
                      <a:pt x="126334" y="63167"/>
                    </a:cubicBez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22" name="Рисунок 6">
                <a:extLst>
                  <a:ext uri="{FF2B5EF4-FFF2-40B4-BE49-F238E27FC236}">
                    <a16:creationId xmlns:a16="http://schemas.microsoft.com/office/drawing/2014/main" id="{B6252F33-A4E4-3043-B53F-3A754CB9A212}"/>
                  </a:ext>
                </a:extLst>
              </p:cNvPr>
              <p:cNvGrpSpPr/>
              <p:nvPr/>
            </p:nvGrpSpPr>
            <p:grpSpPr>
              <a:xfrm>
                <a:off x="3728977" y="4278290"/>
                <a:ext cx="161434" cy="340680"/>
                <a:chOff x="3171007" y="4278290"/>
                <a:chExt cx="161434" cy="340680"/>
              </a:xfrm>
              <a:solidFill>
                <a:srgbClr val="414B82"/>
              </a:solidFill>
            </p:grpSpPr>
            <p:sp>
              <p:nvSpPr>
                <p:cNvPr id="226" name="Полилиния 225">
                  <a:extLst>
                    <a:ext uri="{FF2B5EF4-FFF2-40B4-BE49-F238E27FC236}">
                      <a16:creationId xmlns:a16="http://schemas.microsoft.com/office/drawing/2014/main" id="{37E88F84-A5A6-B648-B356-0688FE01B82B}"/>
                    </a:ext>
                  </a:extLst>
                </p:cNvPr>
                <p:cNvSpPr/>
                <p:nvPr/>
              </p:nvSpPr>
              <p:spPr>
                <a:xfrm>
                  <a:off x="3259296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27" name="Полилиния 226">
                  <a:extLst>
                    <a:ext uri="{FF2B5EF4-FFF2-40B4-BE49-F238E27FC236}">
                      <a16:creationId xmlns:a16="http://schemas.microsoft.com/office/drawing/2014/main" id="{9D99B166-ECF2-F746-B0BF-5C611E85D2A6}"/>
                    </a:ext>
                  </a:extLst>
                </p:cNvPr>
                <p:cNvSpPr/>
                <p:nvPr/>
              </p:nvSpPr>
              <p:spPr>
                <a:xfrm>
                  <a:off x="3171007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23" name="Группа 222">
                <a:extLst>
                  <a:ext uri="{FF2B5EF4-FFF2-40B4-BE49-F238E27FC236}">
                    <a16:creationId xmlns:a16="http://schemas.microsoft.com/office/drawing/2014/main" id="{824E2337-E9B9-3445-8067-A865C8EF4FB4}"/>
                  </a:ext>
                </a:extLst>
              </p:cNvPr>
              <p:cNvGrpSpPr/>
              <p:nvPr/>
            </p:nvGrpSpPr>
            <p:grpSpPr>
              <a:xfrm>
                <a:off x="3652832" y="3997983"/>
                <a:ext cx="308332" cy="292077"/>
                <a:chOff x="4370413" y="3997983"/>
                <a:chExt cx="308332" cy="292077"/>
              </a:xfrm>
            </p:grpSpPr>
            <p:sp>
              <p:nvSpPr>
                <p:cNvPr id="224" name="Полилиния 223">
                  <a:extLst>
                    <a:ext uri="{FF2B5EF4-FFF2-40B4-BE49-F238E27FC236}">
                      <a16:creationId xmlns:a16="http://schemas.microsoft.com/office/drawing/2014/main" id="{C7EB84FF-6249-A644-80DC-FEE22883B772}"/>
                    </a:ext>
                  </a:extLst>
                </p:cNvPr>
                <p:cNvSpPr/>
                <p:nvPr/>
              </p:nvSpPr>
              <p:spPr>
                <a:xfrm>
                  <a:off x="4521200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25" name="Полилиния 224">
                  <a:extLst>
                    <a:ext uri="{FF2B5EF4-FFF2-40B4-BE49-F238E27FC236}">
                      <a16:creationId xmlns:a16="http://schemas.microsoft.com/office/drawing/2014/main" id="{576C0456-662E-0A4A-9B37-BF65F72F2AFE}"/>
                    </a:ext>
                  </a:extLst>
                </p:cNvPr>
                <p:cNvSpPr/>
                <p:nvPr/>
              </p:nvSpPr>
              <p:spPr>
                <a:xfrm flipH="1">
                  <a:off x="4370413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230" name="Группа 229">
              <a:extLst>
                <a:ext uri="{FF2B5EF4-FFF2-40B4-BE49-F238E27FC236}">
                  <a16:creationId xmlns:a16="http://schemas.microsoft.com/office/drawing/2014/main" id="{39C035EF-C641-C148-9156-73E473C27E9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77692" y="4041857"/>
              <a:ext cx="231632" cy="577113"/>
              <a:chOff x="3651242" y="3844101"/>
              <a:chExt cx="311004" cy="774869"/>
            </a:xfrm>
          </p:grpSpPr>
          <p:grpSp>
            <p:nvGrpSpPr>
              <p:cNvPr id="231" name="Группа 230">
                <a:extLst>
                  <a:ext uri="{FF2B5EF4-FFF2-40B4-BE49-F238E27FC236}">
                    <a16:creationId xmlns:a16="http://schemas.microsoft.com/office/drawing/2014/main" id="{D7FE8F82-E113-4441-8B50-CCF8D70A46F8}"/>
                  </a:ext>
                </a:extLst>
              </p:cNvPr>
              <p:cNvGrpSpPr/>
              <p:nvPr/>
            </p:nvGrpSpPr>
            <p:grpSpPr>
              <a:xfrm>
                <a:off x="3651242" y="3997409"/>
                <a:ext cx="311004" cy="326879"/>
                <a:chOff x="4186697" y="3997409"/>
                <a:chExt cx="311004" cy="326879"/>
              </a:xfrm>
            </p:grpSpPr>
            <p:sp>
              <p:nvSpPr>
                <p:cNvPr id="239" name="Полилиния 238">
                  <a:extLst>
                    <a:ext uri="{FF2B5EF4-FFF2-40B4-BE49-F238E27FC236}">
                      <a16:creationId xmlns:a16="http://schemas.microsoft.com/office/drawing/2014/main" id="{73CB7FFA-4955-0147-BF83-84A6394D894D}"/>
                    </a:ext>
                  </a:extLst>
                </p:cNvPr>
                <p:cNvSpPr/>
                <p:nvPr/>
              </p:nvSpPr>
              <p:spPr>
                <a:xfrm>
                  <a:off x="4327525" y="3997983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40" name="Полилиния 239">
                  <a:extLst>
                    <a:ext uri="{FF2B5EF4-FFF2-40B4-BE49-F238E27FC236}">
                      <a16:creationId xmlns:a16="http://schemas.microsoft.com/office/drawing/2014/main" id="{B9A6D8B1-633E-A348-95C6-AA54174AD92A}"/>
                    </a:ext>
                  </a:extLst>
                </p:cNvPr>
                <p:cNvSpPr/>
                <p:nvPr/>
              </p:nvSpPr>
              <p:spPr>
                <a:xfrm flipH="1">
                  <a:off x="4186697" y="3997409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232" name="Полилиния 231">
                <a:extLst>
                  <a:ext uri="{FF2B5EF4-FFF2-40B4-BE49-F238E27FC236}">
                    <a16:creationId xmlns:a16="http://schemas.microsoft.com/office/drawing/2014/main" id="{416BEC8E-18FD-4F4B-A608-7CD6E3025991}"/>
                  </a:ext>
                </a:extLst>
              </p:cNvPr>
              <p:cNvSpPr/>
              <p:nvPr/>
            </p:nvSpPr>
            <p:spPr>
              <a:xfrm>
                <a:off x="3743446" y="3844101"/>
                <a:ext cx="126334" cy="126334"/>
              </a:xfrm>
              <a:custGeom>
                <a:avLst/>
                <a:gdLst>
                  <a:gd name="connsiteX0" fmla="*/ 126334 w 126334"/>
                  <a:gd name="connsiteY0" fmla="*/ 63167 h 126334"/>
                  <a:gd name="connsiteX1" fmla="*/ 63167 w 126334"/>
                  <a:gd name="connsiteY1" fmla="*/ 126334 h 126334"/>
                  <a:gd name="connsiteX2" fmla="*/ 0 w 126334"/>
                  <a:gd name="connsiteY2" fmla="*/ 63167 h 126334"/>
                  <a:gd name="connsiteX3" fmla="*/ 63167 w 126334"/>
                  <a:gd name="connsiteY3" fmla="*/ 0 h 126334"/>
                  <a:gd name="connsiteX4" fmla="*/ 126334 w 126334"/>
                  <a:gd name="connsiteY4" fmla="*/ 63167 h 12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34" h="126334">
                    <a:moveTo>
                      <a:pt x="126334" y="63167"/>
                    </a:moveTo>
                    <a:cubicBezTo>
                      <a:pt x="126334" y="98053"/>
                      <a:pt x="98053" y="126334"/>
                      <a:pt x="63167" y="126334"/>
                    </a:cubicBezTo>
                    <a:cubicBezTo>
                      <a:pt x="28281" y="126334"/>
                      <a:pt x="0" y="98053"/>
                      <a:pt x="0" y="63167"/>
                    </a:cubicBezTo>
                    <a:cubicBezTo>
                      <a:pt x="0" y="28281"/>
                      <a:pt x="28281" y="0"/>
                      <a:pt x="63167" y="0"/>
                    </a:cubicBezTo>
                    <a:cubicBezTo>
                      <a:pt x="98053" y="0"/>
                      <a:pt x="126334" y="28281"/>
                      <a:pt x="126334" y="63167"/>
                    </a:cubicBez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33" name="Рисунок 6">
                <a:extLst>
                  <a:ext uri="{FF2B5EF4-FFF2-40B4-BE49-F238E27FC236}">
                    <a16:creationId xmlns:a16="http://schemas.microsoft.com/office/drawing/2014/main" id="{AD2A33E6-C0BB-304A-9618-090D6E100E76}"/>
                  </a:ext>
                </a:extLst>
              </p:cNvPr>
              <p:cNvGrpSpPr/>
              <p:nvPr/>
            </p:nvGrpSpPr>
            <p:grpSpPr>
              <a:xfrm>
                <a:off x="3728977" y="4278290"/>
                <a:ext cx="161434" cy="340680"/>
                <a:chOff x="3171007" y="4278290"/>
                <a:chExt cx="161434" cy="340680"/>
              </a:xfrm>
              <a:solidFill>
                <a:srgbClr val="414B82"/>
              </a:solidFill>
            </p:grpSpPr>
            <p:sp>
              <p:nvSpPr>
                <p:cNvPr id="237" name="Полилиния 236">
                  <a:extLst>
                    <a:ext uri="{FF2B5EF4-FFF2-40B4-BE49-F238E27FC236}">
                      <a16:creationId xmlns:a16="http://schemas.microsoft.com/office/drawing/2014/main" id="{6B1D53E8-E5D0-EC46-BD82-FCCF94395E00}"/>
                    </a:ext>
                  </a:extLst>
                </p:cNvPr>
                <p:cNvSpPr/>
                <p:nvPr/>
              </p:nvSpPr>
              <p:spPr>
                <a:xfrm>
                  <a:off x="3259296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38" name="Полилиния 237">
                  <a:extLst>
                    <a:ext uri="{FF2B5EF4-FFF2-40B4-BE49-F238E27FC236}">
                      <a16:creationId xmlns:a16="http://schemas.microsoft.com/office/drawing/2014/main" id="{7A95D86D-3992-DE45-803D-1B1AB8742761}"/>
                    </a:ext>
                  </a:extLst>
                </p:cNvPr>
                <p:cNvSpPr/>
                <p:nvPr/>
              </p:nvSpPr>
              <p:spPr>
                <a:xfrm>
                  <a:off x="3171007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34" name="Группа 233">
                <a:extLst>
                  <a:ext uri="{FF2B5EF4-FFF2-40B4-BE49-F238E27FC236}">
                    <a16:creationId xmlns:a16="http://schemas.microsoft.com/office/drawing/2014/main" id="{0354B525-2DBC-C343-91FE-B76FFF48C776}"/>
                  </a:ext>
                </a:extLst>
              </p:cNvPr>
              <p:cNvGrpSpPr/>
              <p:nvPr/>
            </p:nvGrpSpPr>
            <p:grpSpPr>
              <a:xfrm>
                <a:off x="3652832" y="3997983"/>
                <a:ext cx="308332" cy="292077"/>
                <a:chOff x="4370413" y="3997983"/>
                <a:chExt cx="308332" cy="292077"/>
              </a:xfrm>
            </p:grpSpPr>
            <p:sp>
              <p:nvSpPr>
                <p:cNvPr id="235" name="Полилиния 234">
                  <a:extLst>
                    <a:ext uri="{FF2B5EF4-FFF2-40B4-BE49-F238E27FC236}">
                      <a16:creationId xmlns:a16="http://schemas.microsoft.com/office/drawing/2014/main" id="{FED84AF2-611B-0E48-94F0-AB82E06ED6D7}"/>
                    </a:ext>
                  </a:extLst>
                </p:cNvPr>
                <p:cNvSpPr/>
                <p:nvPr/>
              </p:nvSpPr>
              <p:spPr>
                <a:xfrm>
                  <a:off x="4521200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36" name="Полилиния 235">
                  <a:extLst>
                    <a:ext uri="{FF2B5EF4-FFF2-40B4-BE49-F238E27FC236}">
                      <a16:creationId xmlns:a16="http://schemas.microsoft.com/office/drawing/2014/main" id="{3A10A30C-5CB6-994D-BE9C-3287D0BB268D}"/>
                    </a:ext>
                  </a:extLst>
                </p:cNvPr>
                <p:cNvSpPr/>
                <p:nvPr/>
              </p:nvSpPr>
              <p:spPr>
                <a:xfrm flipH="1">
                  <a:off x="4370413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241" name="Группа 240">
              <a:extLst>
                <a:ext uri="{FF2B5EF4-FFF2-40B4-BE49-F238E27FC236}">
                  <a16:creationId xmlns:a16="http://schemas.microsoft.com/office/drawing/2014/main" id="{526829D4-201D-C24C-B322-D86C5B3E14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41371" y="4041857"/>
              <a:ext cx="231632" cy="577113"/>
              <a:chOff x="3651242" y="3844101"/>
              <a:chExt cx="311004" cy="774869"/>
            </a:xfrm>
          </p:grpSpPr>
          <p:grpSp>
            <p:nvGrpSpPr>
              <p:cNvPr id="242" name="Группа 241">
                <a:extLst>
                  <a:ext uri="{FF2B5EF4-FFF2-40B4-BE49-F238E27FC236}">
                    <a16:creationId xmlns:a16="http://schemas.microsoft.com/office/drawing/2014/main" id="{4664CAE4-DB05-844F-AF2D-88B561F2FA7D}"/>
                  </a:ext>
                </a:extLst>
              </p:cNvPr>
              <p:cNvGrpSpPr/>
              <p:nvPr/>
            </p:nvGrpSpPr>
            <p:grpSpPr>
              <a:xfrm>
                <a:off x="3651242" y="3997409"/>
                <a:ext cx="311004" cy="326879"/>
                <a:chOff x="4186697" y="3997409"/>
                <a:chExt cx="311004" cy="326879"/>
              </a:xfrm>
            </p:grpSpPr>
            <p:sp>
              <p:nvSpPr>
                <p:cNvPr id="250" name="Полилиния 249">
                  <a:extLst>
                    <a:ext uri="{FF2B5EF4-FFF2-40B4-BE49-F238E27FC236}">
                      <a16:creationId xmlns:a16="http://schemas.microsoft.com/office/drawing/2014/main" id="{9387DA90-9720-2F43-AAA4-CDE397BC791B}"/>
                    </a:ext>
                  </a:extLst>
                </p:cNvPr>
                <p:cNvSpPr/>
                <p:nvPr/>
              </p:nvSpPr>
              <p:spPr>
                <a:xfrm>
                  <a:off x="4327525" y="3997983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51" name="Полилиния 250">
                  <a:extLst>
                    <a:ext uri="{FF2B5EF4-FFF2-40B4-BE49-F238E27FC236}">
                      <a16:creationId xmlns:a16="http://schemas.microsoft.com/office/drawing/2014/main" id="{0ED88C3B-8631-9345-85FE-718B894D2614}"/>
                    </a:ext>
                  </a:extLst>
                </p:cNvPr>
                <p:cNvSpPr/>
                <p:nvPr/>
              </p:nvSpPr>
              <p:spPr>
                <a:xfrm flipH="1">
                  <a:off x="4186697" y="3997409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243" name="Полилиния 242">
                <a:extLst>
                  <a:ext uri="{FF2B5EF4-FFF2-40B4-BE49-F238E27FC236}">
                    <a16:creationId xmlns:a16="http://schemas.microsoft.com/office/drawing/2014/main" id="{BBB33818-F43A-7449-9A39-80D1090DF849}"/>
                  </a:ext>
                </a:extLst>
              </p:cNvPr>
              <p:cNvSpPr/>
              <p:nvPr/>
            </p:nvSpPr>
            <p:spPr>
              <a:xfrm>
                <a:off x="3743446" y="3844101"/>
                <a:ext cx="126334" cy="126334"/>
              </a:xfrm>
              <a:custGeom>
                <a:avLst/>
                <a:gdLst>
                  <a:gd name="connsiteX0" fmla="*/ 126334 w 126334"/>
                  <a:gd name="connsiteY0" fmla="*/ 63167 h 126334"/>
                  <a:gd name="connsiteX1" fmla="*/ 63167 w 126334"/>
                  <a:gd name="connsiteY1" fmla="*/ 126334 h 126334"/>
                  <a:gd name="connsiteX2" fmla="*/ 0 w 126334"/>
                  <a:gd name="connsiteY2" fmla="*/ 63167 h 126334"/>
                  <a:gd name="connsiteX3" fmla="*/ 63167 w 126334"/>
                  <a:gd name="connsiteY3" fmla="*/ 0 h 126334"/>
                  <a:gd name="connsiteX4" fmla="*/ 126334 w 126334"/>
                  <a:gd name="connsiteY4" fmla="*/ 63167 h 12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34" h="126334">
                    <a:moveTo>
                      <a:pt x="126334" y="63167"/>
                    </a:moveTo>
                    <a:cubicBezTo>
                      <a:pt x="126334" y="98053"/>
                      <a:pt x="98053" y="126334"/>
                      <a:pt x="63167" y="126334"/>
                    </a:cubicBezTo>
                    <a:cubicBezTo>
                      <a:pt x="28281" y="126334"/>
                      <a:pt x="0" y="98053"/>
                      <a:pt x="0" y="63167"/>
                    </a:cubicBezTo>
                    <a:cubicBezTo>
                      <a:pt x="0" y="28281"/>
                      <a:pt x="28281" y="0"/>
                      <a:pt x="63167" y="0"/>
                    </a:cubicBezTo>
                    <a:cubicBezTo>
                      <a:pt x="98053" y="0"/>
                      <a:pt x="126334" y="28281"/>
                      <a:pt x="126334" y="63167"/>
                    </a:cubicBez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44" name="Рисунок 6">
                <a:extLst>
                  <a:ext uri="{FF2B5EF4-FFF2-40B4-BE49-F238E27FC236}">
                    <a16:creationId xmlns:a16="http://schemas.microsoft.com/office/drawing/2014/main" id="{196100CC-05F4-1F48-8868-DDA9D7C95356}"/>
                  </a:ext>
                </a:extLst>
              </p:cNvPr>
              <p:cNvGrpSpPr/>
              <p:nvPr/>
            </p:nvGrpSpPr>
            <p:grpSpPr>
              <a:xfrm>
                <a:off x="3728977" y="4278290"/>
                <a:ext cx="161434" cy="340680"/>
                <a:chOff x="3171007" y="4278290"/>
                <a:chExt cx="161434" cy="340680"/>
              </a:xfrm>
              <a:solidFill>
                <a:srgbClr val="414B82"/>
              </a:solidFill>
            </p:grpSpPr>
            <p:sp>
              <p:nvSpPr>
                <p:cNvPr id="248" name="Полилиния 247">
                  <a:extLst>
                    <a:ext uri="{FF2B5EF4-FFF2-40B4-BE49-F238E27FC236}">
                      <a16:creationId xmlns:a16="http://schemas.microsoft.com/office/drawing/2014/main" id="{68877D2F-7DDC-4348-8C22-9D1C414935AE}"/>
                    </a:ext>
                  </a:extLst>
                </p:cNvPr>
                <p:cNvSpPr/>
                <p:nvPr/>
              </p:nvSpPr>
              <p:spPr>
                <a:xfrm>
                  <a:off x="3259296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49" name="Полилиния 248">
                  <a:extLst>
                    <a:ext uri="{FF2B5EF4-FFF2-40B4-BE49-F238E27FC236}">
                      <a16:creationId xmlns:a16="http://schemas.microsoft.com/office/drawing/2014/main" id="{A430B02A-8506-1E4E-8C52-565AEBB45598}"/>
                    </a:ext>
                  </a:extLst>
                </p:cNvPr>
                <p:cNvSpPr/>
                <p:nvPr/>
              </p:nvSpPr>
              <p:spPr>
                <a:xfrm>
                  <a:off x="3171007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45" name="Группа 244">
                <a:extLst>
                  <a:ext uri="{FF2B5EF4-FFF2-40B4-BE49-F238E27FC236}">
                    <a16:creationId xmlns:a16="http://schemas.microsoft.com/office/drawing/2014/main" id="{88A0F810-F327-9B49-8265-316AB296E8B7}"/>
                  </a:ext>
                </a:extLst>
              </p:cNvPr>
              <p:cNvGrpSpPr/>
              <p:nvPr/>
            </p:nvGrpSpPr>
            <p:grpSpPr>
              <a:xfrm>
                <a:off x="3652832" y="3997983"/>
                <a:ext cx="308332" cy="292077"/>
                <a:chOff x="4370413" y="3997983"/>
                <a:chExt cx="308332" cy="292077"/>
              </a:xfrm>
            </p:grpSpPr>
            <p:sp>
              <p:nvSpPr>
                <p:cNvPr id="246" name="Полилиния 245">
                  <a:extLst>
                    <a:ext uri="{FF2B5EF4-FFF2-40B4-BE49-F238E27FC236}">
                      <a16:creationId xmlns:a16="http://schemas.microsoft.com/office/drawing/2014/main" id="{B8611EEB-E1E3-E74C-B37E-73891BBB6A53}"/>
                    </a:ext>
                  </a:extLst>
                </p:cNvPr>
                <p:cNvSpPr/>
                <p:nvPr/>
              </p:nvSpPr>
              <p:spPr>
                <a:xfrm>
                  <a:off x="4521200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47" name="Полилиния 246">
                  <a:extLst>
                    <a:ext uri="{FF2B5EF4-FFF2-40B4-BE49-F238E27FC236}">
                      <a16:creationId xmlns:a16="http://schemas.microsoft.com/office/drawing/2014/main" id="{8B22D23B-0DF0-CE42-B04B-C292B71AF769}"/>
                    </a:ext>
                  </a:extLst>
                </p:cNvPr>
                <p:cNvSpPr/>
                <p:nvPr/>
              </p:nvSpPr>
              <p:spPr>
                <a:xfrm flipH="1">
                  <a:off x="4370413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252" name="Группа 251">
              <a:extLst>
                <a:ext uri="{FF2B5EF4-FFF2-40B4-BE49-F238E27FC236}">
                  <a16:creationId xmlns:a16="http://schemas.microsoft.com/office/drawing/2014/main" id="{91133898-1CD0-CE43-A002-9338565DA6D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5927" y="4041857"/>
              <a:ext cx="231632" cy="577113"/>
              <a:chOff x="3651242" y="3844101"/>
              <a:chExt cx="311004" cy="774869"/>
            </a:xfrm>
          </p:grpSpPr>
          <p:grpSp>
            <p:nvGrpSpPr>
              <p:cNvPr id="253" name="Группа 252">
                <a:extLst>
                  <a:ext uri="{FF2B5EF4-FFF2-40B4-BE49-F238E27FC236}">
                    <a16:creationId xmlns:a16="http://schemas.microsoft.com/office/drawing/2014/main" id="{6D7EEAA9-FBE9-1542-8286-9F20F57FFF28}"/>
                  </a:ext>
                </a:extLst>
              </p:cNvPr>
              <p:cNvGrpSpPr/>
              <p:nvPr/>
            </p:nvGrpSpPr>
            <p:grpSpPr>
              <a:xfrm>
                <a:off x="3651242" y="3997409"/>
                <a:ext cx="311004" cy="326879"/>
                <a:chOff x="4186697" y="3997409"/>
                <a:chExt cx="311004" cy="326879"/>
              </a:xfrm>
            </p:grpSpPr>
            <p:sp>
              <p:nvSpPr>
                <p:cNvPr id="269" name="Полилиния 268">
                  <a:extLst>
                    <a:ext uri="{FF2B5EF4-FFF2-40B4-BE49-F238E27FC236}">
                      <a16:creationId xmlns:a16="http://schemas.microsoft.com/office/drawing/2014/main" id="{92D0EDB2-E562-EA4B-A769-0CAE80E50375}"/>
                    </a:ext>
                  </a:extLst>
                </p:cNvPr>
                <p:cNvSpPr/>
                <p:nvPr/>
              </p:nvSpPr>
              <p:spPr>
                <a:xfrm>
                  <a:off x="4327525" y="3997983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70" name="Полилиния 269">
                  <a:extLst>
                    <a:ext uri="{FF2B5EF4-FFF2-40B4-BE49-F238E27FC236}">
                      <a16:creationId xmlns:a16="http://schemas.microsoft.com/office/drawing/2014/main" id="{3C695AC9-3AF8-6442-8E8D-A8A8F1ADACDF}"/>
                    </a:ext>
                  </a:extLst>
                </p:cNvPr>
                <p:cNvSpPr/>
                <p:nvPr/>
              </p:nvSpPr>
              <p:spPr>
                <a:xfrm flipH="1">
                  <a:off x="4186697" y="3997409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255" name="Полилиния 254">
                <a:extLst>
                  <a:ext uri="{FF2B5EF4-FFF2-40B4-BE49-F238E27FC236}">
                    <a16:creationId xmlns:a16="http://schemas.microsoft.com/office/drawing/2014/main" id="{1C54B309-1140-C846-A7BD-5AA774DE3644}"/>
                  </a:ext>
                </a:extLst>
              </p:cNvPr>
              <p:cNvSpPr/>
              <p:nvPr/>
            </p:nvSpPr>
            <p:spPr>
              <a:xfrm>
                <a:off x="3743446" y="3844101"/>
                <a:ext cx="126334" cy="126334"/>
              </a:xfrm>
              <a:custGeom>
                <a:avLst/>
                <a:gdLst>
                  <a:gd name="connsiteX0" fmla="*/ 126334 w 126334"/>
                  <a:gd name="connsiteY0" fmla="*/ 63167 h 126334"/>
                  <a:gd name="connsiteX1" fmla="*/ 63167 w 126334"/>
                  <a:gd name="connsiteY1" fmla="*/ 126334 h 126334"/>
                  <a:gd name="connsiteX2" fmla="*/ 0 w 126334"/>
                  <a:gd name="connsiteY2" fmla="*/ 63167 h 126334"/>
                  <a:gd name="connsiteX3" fmla="*/ 63167 w 126334"/>
                  <a:gd name="connsiteY3" fmla="*/ 0 h 126334"/>
                  <a:gd name="connsiteX4" fmla="*/ 126334 w 126334"/>
                  <a:gd name="connsiteY4" fmla="*/ 63167 h 12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34" h="126334">
                    <a:moveTo>
                      <a:pt x="126334" y="63167"/>
                    </a:moveTo>
                    <a:cubicBezTo>
                      <a:pt x="126334" y="98053"/>
                      <a:pt x="98053" y="126334"/>
                      <a:pt x="63167" y="126334"/>
                    </a:cubicBezTo>
                    <a:cubicBezTo>
                      <a:pt x="28281" y="126334"/>
                      <a:pt x="0" y="98053"/>
                      <a:pt x="0" y="63167"/>
                    </a:cubicBezTo>
                    <a:cubicBezTo>
                      <a:pt x="0" y="28281"/>
                      <a:pt x="28281" y="0"/>
                      <a:pt x="63167" y="0"/>
                    </a:cubicBezTo>
                    <a:cubicBezTo>
                      <a:pt x="98053" y="0"/>
                      <a:pt x="126334" y="28281"/>
                      <a:pt x="126334" y="63167"/>
                    </a:cubicBez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56" name="Рисунок 6">
                <a:extLst>
                  <a:ext uri="{FF2B5EF4-FFF2-40B4-BE49-F238E27FC236}">
                    <a16:creationId xmlns:a16="http://schemas.microsoft.com/office/drawing/2014/main" id="{5B114754-B516-574A-80C0-57D1041851C1}"/>
                  </a:ext>
                </a:extLst>
              </p:cNvPr>
              <p:cNvGrpSpPr/>
              <p:nvPr/>
            </p:nvGrpSpPr>
            <p:grpSpPr>
              <a:xfrm>
                <a:off x="3728977" y="4278290"/>
                <a:ext cx="161434" cy="340680"/>
                <a:chOff x="3171007" y="4278290"/>
                <a:chExt cx="161434" cy="340680"/>
              </a:xfrm>
              <a:solidFill>
                <a:srgbClr val="414B82"/>
              </a:solidFill>
            </p:grpSpPr>
            <p:sp>
              <p:nvSpPr>
                <p:cNvPr id="267" name="Полилиния 266">
                  <a:extLst>
                    <a:ext uri="{FF2B5EF4-FFF2-40B4-BE49-F238E27FC236}">
                      <a16:creationId xmlns:a16="http://schemas.microsoft.com/office/drawing/2014/main" id="{C83F5C39-967C-C54C-9A0F-B30A8515DD90}"/>
                    </a:ext>
                  </a:extLst>
                </p:cNvPr>
                <p:cNvSpPr/>
                <p:nvPr/>
              </p:nvSpPr>
              <p:spPr>
                <a:xfrm>
                  <a:off x="3259296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68" name="Полилиния 267">
                  <a:extLst>
                    <a:ext uri="{FF2B5EF4-FFF2-40B4-BE49-F238E27FC236}">
                      <a16:creationId xmlns:a16="http://schemas.microsoft.com/office/drawing/2014/main" id="{68832631-C9A6-7E45-A3BC-A826F3193696}"/>
                    </a:ext>
                  </a:extLst>
                </p:cNvPr>
                <p:cNvSpPr/>
                <p:nvPr/>
              </p:nvSpPr>
              <p:spPr>
                <a:xfrm>
                  <a:off x="3171007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58" name="Группа 257">
                <a:extLst>
                  <a:ext uri="{FF2B5EF4-FFF2-40B4-BE49-F238E27FC236}">
                    <a16:creationId xmlns:a16="http://schemas.microsoft.com/office/drawing/2014/main" id="{753D57C3-C864-0547-A4F9-D889FFF8982C}"/>
                  </a:ext>
                </a:extLst>
              </p:cNvPr>
              <p:cNvGrpSpPr/>
              <p:nvPr/>
            </p:nvGrpSpPr>
            <p:grpSpPr>
              <a:xfrm>
                <a:off x="3652832" y="3997983"/>
                <a:ext cx="308332" cy="292077"/>
                <a:chOff x="4370413" y="3997983"/>
                <a:chExt cx="308332" cy="292077"/>
              </a:xfrm>
            </p:grpSpPr>
            <p:sp>
              <p:nvSpPr>
                <p:cNvPr id="260" name="Полилиния 259">
                  <a:extLst>
                    <a:ext uri="{FF2B5EF4-FFF2-40B4-BE49-F238E27FC236}">
                      <a16:creationId xmlns:a16="http://schemas.microsoft.com/office/drawing/2014/main" id="{C6B5832D-FD91-3246-98E3-8410C264FDCA}"/>
                    </a:ext>
                  </a:extLst>
                </p:cNvPr>
                <p:cNvSpPr/>
                <p:nvPr/>
              </p:nvSpPr>
              <p:spPr>
                <a:xfrm>
                  <a:off x="4521200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61" name="Полилиния 260">
                  <a:extLst>
                    <a:ext uri="{FF2B5EF4-FFF2-40B4-BE49-F238E27FC236}">
                      <a16:creationId xmlns:a16="http://schemas.microsoft.com/office/drawing/2014/main" id="{704B1760-30FE-7C4F-BF9B-83DB0CACEFFA}"/>
                    </a:ext>
                  </a:extLst>
                </p:cNvPr>
                <p:cNvSpPr/>
                <p:nvPr/>
              </p:nvSpPr>
              <p:spPr>
                <a:xfrm flipH="1">
                  <a:off x="4370413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271" name="Группа 270">
              <a:extLst>
                <a:ext uri="{FF2B5EF4-FFF2-40B4-BE49-F238E27FC236}">
                  <a16:creationId xmlns:a16="http://schemas.microsoft.com/office/drawing/2014/main" id="{3869891F-6F98-DC43-B242-202081C3E6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72977" y="4041857"/>
              <a:ext cx="231632" cy="577113"/>
              <a:chOff x="3651242" y="3844101"/>
              <a:chExt cx="311004" cy="774869"/>
            </a:xfrm>
          </p:grpSpPr>
          <p:grpSp>
            <p:nvGrpSpPr>
              <p:cNvPr id="272" name="Группа 271">
                <a:extLst>
                  <a:ext uri="{FF2B5EF4-FFF2-40B4-BE49-F238E27FC236}">
                    <a16:creationId xmlns:a16="http://schemas.microsoft.com/office/drawing/2014/main" id="{4B8CE6F0-AB49-644D-988B-F64D1CB6048B}"/>
                  </a:ext>
                </a:extLst>
              </p:cNvPr>
              <p:cNvGrpSpPr/>
              <p:nvPr/>
            </p:nvGrpSpPr>
            <p:grpSpPr>
              <a:xfrm>
                <a:off x="3651242" y="3997409"/>
                <a:ext cx="311004" cy="326879"/>
                <a:chOff x="4186697" y="3997409"/>
                <a:chExt cx="311004" cy="326879"/>
              </a:xfrm>
            </p:grpSpPr>
            <p:sp>
              <p:nvSpPr>
                <p:cNvPr id="280" name="Полилиния 279">
                  <a:extLst>
                    <a:ext uri="{FF2B5EF4-FFF2-40B4-BE49-F238E27FC236}">
                      <a16:creationId xmlns:a16="http://schemas.microsoft.com/office/drawing/2014/main" id="{0ED3BB39-564A-B24F-B0F3-E4B7CCF6520D}"/>
                    </a:ext>
                  </a:extLst>
                </p:cNvPr>
                <p:cNvSpPr/>
                <p:nvPr/>
              </p:nvSpPr>
              <p:spPr>
                <a:xfrm>
                  <a:off x="4327525" y="3997983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81" name="Полилиния 280">
                  <a:extLst>
                    <a:ext uri="{FF2B5EF4-FFF2-40B4-BE49-F238E27FC236}">
                      <a16:creationId xmlns:a16="http://schemas.microsoft.com/office/drawing/2014/main" id="{03D42B4E-D2F6-3243-B0A7-D047DF89A358}"/>
                    </a:ext>
                  </a:extLst>
                </p:cNvPr>
                <p:cNvSpPr/>
                <p:nvPr/>
              </p:nvSpPr>
              <p:spPr>
                <a:xfrm flipH="1">
                  <a:off x="4186697" y="3997409"/>
                  <a:ext cx="170176" cy="326305"/>
                </a:xfrm>
                <a:custGeom>
                  <a:avLst/>
                  <a:gdLst>
                    <a:gd name="connsiteX0" fmla="*/ 0 w 170176"/>
                    <a:gd name="connsiteY0" fmla="*/ 0 h 326305"/>
                    <a:gd name="connsiteX1" fmla="*/ 96925 w 170176"/>
                    <a:gd name="connsiteY1" fmla="*/ 0 h 326305"/>
                    <a:gd name="connsiteX2" fmla="*/ 170176 w 170176"/>
                    <a:gd name="connsiteY2" fmla="*/ 71762 h 326305"/>
                    <a:gd name="connsiteX3" fmla="*/ 170176 w 170176"/>
                    <a:gd name="connsiteY3" fmla="*/ 125593 h 326305"/>
                    <a:gd name="connsiteX4" fmla="*/ 170176 w 170176"/>
                    <a:gd name="connsiteY4" fmla="*/ 295826 h 326305"/>
                    <a:gd name="connsiteX5" fmla="*/ 139697 w 170176"/>
                    <a:gd name="connsiteY5" fmla="*/ 326305 h 326305"/>
                    <a:gd name="connsiteX6" fmla="*/ 109218 w 170176"/>
                    <a:gd name="connsiteY6" fmla="*/ 295826 h 326305"/>
                    <a:gd name="connsiteX7" fmla="*/ 109218 w 170176"/>
                    <a:gd name="connsiteY7" fmla="*/ 125593 h 326305"/>
                    <a:gd name="connsiteX8" fmla="*/ 109218 w 170176"/>
                    <a:gd name="connsiteY8" fmla="*/ 71915 h 326305"/>
                    <a:gd name="connsiteX9" fmla="*/ 96923 w 170176"/>
                    <a:gd name="connsiteY9" fmla="*/ 60955 h 326305"/>
                    <a:gd name="connsiteX10" fmla="*/ 96002 w 170176"/>
                    <a:gd name="connsiteY10" fmla="*/ 60955 h 326305"/>
                    <a:gd name="connsiteX11" fmla="*/ 96002 w 170176"/>
                    <a:gd name="connsiteY11" fmla="*/ 292078 h 326305"/>
                    <a:gd name="connsiteX12" fmla="*/ 0 w 170176"/>
                    <a:gd name="connsiteY12" fmla="*/ 292078 h 326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0176" h="326305">
                      <a:moveTo>
                        <a:pt x="0" y="0"/>
                      </a:moveTo>
                      <a:lnTo>
                        <a:pt x="96925" y="0"/>
                      </a:lnTo>
                      <a:cubicBezTo>
                        <a:pt x="137117" y="0"/>
                        <a:pt x="169976" y="32192"/>
                        <a:pt x="170176" y="71762"/>
                      </a:cubicBezTo>
                      <a:lnTo>
                        <a:pt x="170176" y="125593"/>
                      </a:lnTo>
                      <a:lnTo>
                        <a:pt x="170176" y="295826"/>
                      </a:lnTo>
                      <a:cubicBezTo>
                        <a:pt x="170176" y="312660"/>
                        <a:pt x="156529" y="326305"/>
                        <a:pt x="139697" y="326305"/>
                      </a:cubicBezTo>
                      <a:cubicBezTo>
                        <a:pt x="122865" y="326305"/>
                        <a:pt x="109218" y="312659"/>
                        <a:pt x="109218" y="295826"/>
                      </a:cubicBezTo>
                      <a:lnTo>
                        <a:pt x="109218" y="125593"/>
                      </a:lnTo>
                      <a:lnTo>
                        <a:pt x="109218" y="71915"/>
                      </a:lnTo>
                      <a:cubicBezTo>
                        <a:pt x="109190" y="66251"/>
                        <a:pt x="103330" y="60955"/>
                        <a:pt x="96923" y="60955"/>
                      </a:cubicBezTo>
                      <a:lnTo>
                        <a:pt x="96002" y="60955"/>
                      </a:lnTo>
                      <a:lnTo>
                        <a:pt x="96002" y="292078"/>
                      </a:lnTo>
                      <a:lnTo>
                        <a:pt x="0" y="292078"/>
                      </a:lnTo>
                      <a:close/>
                    </a:path>
                  </a:pathLst>
                </a:custGeom>
                <a:solidFill>
                  <a:srgbClr val="FFB69E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sp>
            <p:nvSpPr>
              <p:cNvPr id="273" name="Полилиния 272">
                <a:extLst>
                  <a:ext uri="{FF2B5EF4-FFF2-40B4-BE49-F238E27FC236}">
                    <a16:creationId xmlns:a16="http://schemas.microsoft.com/office/drawing/2014/main" id="{F0016CCC-2CC1-B74E-A21F-37C471764EEF}"/>
                  </a:ext>
                </a:extLst>
              </p:cNvPr>
              <p:cNvSpPr/>
              <p:nvPr/>
            </p:nvSpPr>
            <p:spPr>
              <a:xfrm>
                <a:off x="3743446" y="3844101"/>
                <a:ext cx="126334" cy="126334"/>
              </a:xfrm>
              <a:custGeom>
                <a:avLst/>
                <a:gdLst>
                  <a:gd name="connsiteX0" fmla="*/ 126334 w 126334"/>
                  <a:gd name="connsiteY0" fmla="*/ 63167 h 126334"/>
                  <a:gd name="connsiteX1" fmla="*/ 63167 w 126334"/>
                  <a:gd name="connsiteY1" fmla="*/ 126334 h 126334"/>
                  <a:gd name="connsiteX2" fmla="*/ 0 w 126334"/>
                  <a:gd name="connsiteY2" fmla="*/ 63167 h 126334"/>
                  <a:gd name="connsiteX3" fmla="*/ 63167 w 126334"/>
                  <a:gd name="connsiteY3" fmla="*/ 0 h 126334"/>
                  <a:gd name="connsiteX4" fmla="*/ 126334 w 126334"/>
                  <a:gd name="connsiteY4" fmla="*/ 63167 h 12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334" h="126334">
                    <a:moveTo>
                      <a:pt x="126334" y="63167"/>
                    </a:moveTo>
                    <a:cubicBezTo>
                      <a:pt x="126334" y="98053"/>
                      <a:pt x="98053" y="126334"/>
                      <a:pt x="63167" y="126334"/>
                    </a:cubicBezTo>
                    <a:cubicBezTo>
                      <a:pt x="28281" y="126334"/>
                      <a:pt x="0" y="98053"/>
                      <a:pt x="0" y="63167"/>
                    </a:cubicBezTo>
                    <a:cubicBezTo>
                      <a:pt x="0" y="28281"/>
                      <a:pt x="28281" y="0"/>
                      <a:pt x="63167" y="0"/>
                    </a:cubicBezTo>
                    <a:cubicBezTo>
                      <a:pt x="98053" y="0"/>
                      <a:pt x="126334" y="28281"/>
                      <a:pt x="126334" y="63167"/>
                    </a:cubicBezTo>
                    <a:close/>
                  </a:path>
                </a:pathLst>
              </a:custGeom>
              <a:solidFill>
                <a:srgbClr val="FFB69E"/>
              </a:solidFill>
              <a:ln w="150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74" name="Рисунок 6">
                <a:extLst>
                  <a:ext uri="{FF2B5EF4-FFF2-40B4-BE49-F238E27FC236}">
                    <a16:creationId xmlns:a16="http://schemas.microsoft.com/office/drawing/2014/main" id="{EC3E52D2-3F57-444C-A6F0-6AA67BB0A860}"/>
                  </a:ext>
                </a:extLst>
              </p:cNvPr>
              <p:cNvGrpSpPr/>
              <p:nvPr/>
            </p:nvGrpSpPr>
            <p:grpSpPr>
              <a:xfrm>
                <a:off x="3728977" y="4278290"/>
                <a:ext cx="161434" cy="340680"/>
                <a:chOff x="3171007" y="4278290"/>
                <a:chExt cx="161434" cy="340680"/>
              </a:xfrm>
              <a:solidFill>
                <a:srgbClr val="414B82"/>
              </a:solidFill>
            </p:grpSpPr>
            <p:sp>
              <p:nvSpPr>
                <p:cNvPr id="278" name="Полилиния 277">
                  <a:extLst>
                    <a:ext uri="{FF2B5EF4-FFF2-40B4-BE49-F238E27FC236}">
                      <a16:creationId xmlns:a16="http://schemas.microsoft.com/office/drawing/2014/main" id="{B135D8CD-E831-1048-9560-ED34A3BE9CAF}"/>
                    </a:ext>
                  </a:extLst>
                </p:cNvPr>
                <p:cNvSpPr/>
                <p:nvPr/>
              </p:nvSpPr>
              <p:spPr>
                <a:xfrm>
                  <a:off x="3259296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79" name="Полилиния 278">
                  <a:extLst>
                    <a:ext uri="{FF2B5EF4-FFF2-40B4-BE49-F238E27FC236}">
                      <a16:creationId xmlns:a16="http://schemas.microsoft.com/office/drawing/2014/main" id="{03D0CE97-A867-E748-89EB-C0A446918CF5}"/>
                    </a:ext>
                  </a:extLst>
                </p:cNvPr>
                <p:cNvSpPr/>
                <p:nvPr/>
              </p:nvSpPr>
              <p:spPr>
                <a:xfrm>
                  <a:off x="3171007" y="4278290"/>
                  <a:ext cx="73146" cy="340680"/>
                </a:xfrm>
                <a:custGeom>
                  <a:avLst/>
                  <a:gdLst>
                    <a:gd name="connsiteX0" fmla="*/ 0 w 73146"/>
                    <a:gd name="connsiteY0" fmla="*/ 0 h 340680"/>
                    <a:gd name="connsiteX1" fmla="*/ 0 w 73146"/>
                    <a:gd name="connsiteY1" fmla="*/ 304108 h 340680"/>
                    <a:gd name="connsiteX2" fmla="*/ 36573 w 73146"/>
                    <a:gd name="connsiteY2" fmla="*/ 340681 h 340680"/>
                    <a:gd name="connsiteX3" fmla="*/ 73147 w 73146"/>
                    <a:gd name="connsiteY3" fmla="*/ 304108 h 340680"/>
                    <a:gd name="connsiteX4" fmla="*/ 73147 w 73146"/>
                    <a:gd name="connsiteY4" fmla="*/ 0 h 340680"/>
                    <a:gd name="connsiteX5" fmla="*/ 0 w 73146"/>
                    <a:gd name="connsiteY5" fmla="*/ 0 h 3406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146" h="340680">
                      <a:moveTo>
                        <a:pt x="0" y="0"/>
                      </a:moveTo>
                      <a:lnTo>
                        <a:pt x="0" y="304108"/>
                      </a:lnTo>
                      <a:cubicBezTo>
                        <a:pt x="0" y="324307"/>
                        <a:pt x="16374" y="340681"/>
                        <a:pt x="36573" y="340681"/>
                      </a:cubicBezTo>
                      <a:cubicBezTo>
                        <a:pt x="56773" y="340681"/>
                        <a:pt x="73147" y="324306"/>
                        <a:pt x="73147" y="304108"/>
                      </a:cubicBezTo>
                      <a:lnTo>
                        <a:pt x="7314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14B82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75" name="Группа 274">
                <a:extLst>
                  <a:ext uri="{FF2B5EF4-FFF2-40B4-BE49-F238E27FC236}">
                    <a16:creationId xmlns:a16="http://schemas.microsoft.com/office/drawing/2014/main" id="{F01F4E3E-017A-A24F-AB17-FF7A7E13956C}"/>
                  </a:ext>
                </a:extLst>
              </p:cNvPr>
              <p:cNvGrpSpPr/>
              <p:nvPr/>
            </p:nvGrpSpPr>
            <p:grpSpPr>
              <a:xfrm>
                <a:off x="3652832" y="3997983"/>
                <a:ext cx="308332" cy="292077"/>
                <a:chOff x="4370413" y="3997983"/>
                <a:chExt cx="308332" cy="292077"/>
              </a:xfrm>
            </p:grpSpPr>
            <p:sp>
              <p:nvSpPr>
                <p:cNvPr id="276" name="Полилиния 275">
                  <a:extLst>
                    <a:ext uri="{FF2B5EF4-FFF2-40B4-BE49-F238E27FC236}">
                      <a16:creationId xmlns:a16="http://schemas.microsoft.com/office/drawing/2014/main" id="{79343866-BC40-934D-8D5B-6E8AAF79ACA7}"/>
                    </a:ext>
                  </a:extLst>
                </p:cNvPr>
                <p:cNvSpPr/>
                <p:nvPr/>
              </p:nvSpPr>
              <p:spPr>
                <a:xfrm>
                  <a:off x="4521200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77" name="Полилиния 276">
                  <a:extLst>
                    <a:ext uri="{FF2B5EF4-FFF2-40B4-BE49-F238E27FC236}">
                      <a16:creationId xmlns:a16="http://schemas.microsoft.com/office/drawing/2014/main" id="{7631F3CC-9CE8-E643-99B8-114988D3A4A6}"/>
                    </a:ext>
                  </a:extLst>
                </p:cNvPr>
                <p:cNvSpPr/>
                <p:nvPr/>
              </p:nvSpPr>
              <p:spPr>
                <a:xfrm flipH="1">
                  <a:off x="4370413" y="3997983"/>
                  <a:ext cx="157545" cy="292077"/>
                </a:xfrm>
                <a:custGeom>
                  <a:avLst/>
                  <a:gdLst>
                    <a:gd name="connsiteX0" fmla="*/ 30736 w 157545"/>
                    <a:gd name="connsiteY0" fmla="*/ 0 h 292077"/>
                    <a:gd name="connsiteX1" fmla="*/ 84294 w 157545"/>
                    <a:gd name="connsiteY1" fmla="*/ 0 h 292077"/>
                    <a:gd name="connsiteX2" fmla="*/ 157545 w 157545"/>
                    <a:gd name="connsiteY2" fmla="*/ 71761 h 292077"/>
                    <a:gd name="connsiteX3" fmla="*/ 157545 w 157545"/>
                    <a:gd name="connsiteY3" fmla="*/ 125592 h 292077"/>
                    <a:gd name="connsiteX4" fmla="*/ 96589 w 157545"/>
                    <a:gd name="connsiteY4" fmla="*/ 125592 h 292077"/>
                    <a:gd name="connsiteX5" fmla="*/ 96589 w 157545"/>
                    <a:gd name="connsiteY5" fmla="*/ 71914 h 292077"/>
                    <a:gd name="connsiteX6" fmla="*/ 84294 w 157545"/>
                    <a:gd name="connsiteY6" fmla="*/ 60954 h 292077"/>
                    <a:gd name="connsiteX7" fmla="*/ 83373 w 157545"/>
                    <a:gd name="connsiteY7" fmla="*/ 60954 h 292077"/>
                    <a:gd name="connsiteX8" fmla="*/ 83373 w 157545"/>
                    <a:gd name="connsiteY8" fmla="*/ 292077 h 292077"/>
                    <a:gd name="connsiteX9" fmla="*/ 0 w 157545"/>
                    <a:gd name="connsiteY9" fmla="*/ 292077 h 292077"/>
                    <a:gd name="connsiteX10" fmla="*/ 0 w 157545"/>
                    <a:gd name="connsiteY10" fmla="*/ 27330 h 292077"/>
                    <a:gd name="connsiteX11" fmla="*/ 2396 w 157545"/>
                    <a:gd name="connsiteY11" fmla="*/ 28344 h 292077"/>
                    <a:gd name="connsiteX12" fmla="*/ 30736 w 157545"/>
                    <a:gd name="connsiteY12" fmla="*/ 4 h 292077"/>
                    <a:gd name="connsiteX13" fmla="*/ 30736 w 157545"/>
                    <a:gd name="connsiteY13" fmla="*/ 0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545" h="292077">
                      <a:moveTo>
                        <a:pt x="30736" y="0"/>
                      </a:moveTo>
                      <a:lnTo>
                        <a:pt x="84294" y="0"/>
                      </a:lnTo>
                      <a:cubicBezTo>
                        <a:pt x="124486" y="0"/>
                        <a:pt x="157346" y="32192"/>
                        <a:pt x="157545" y="71761"/>
                      </a:cubicBezTo>
                      <a:lnTo>
                        <a:pt x="157545" y="125592"/>
                      </a:lnTo>
                      <a:lnTo>
                        <a:pt x="96589" y="125592"/>
                      </a:lnTo>
                      <a:lnTo>
                        <a:pt x="96589" y="71914"/>
                      </a:lnTo>
                      <a:cubicBezTo>
                        <a:pt x="96561" y="66251"/>
                        <a:pt x="90701" y="60954"/>
                        <a:pt x="84294" y="60954"/>
                      </a:cubicBezTo>
                      <a:lnTo>
                        <a:pt x="83373" y="60954"/>
                      </a:lnTo>
                      <a:lnTo>
                        <a:pt x="83373" y="292077"/>
                      </a:lnTo>
                      <a:lnTo>
                        <a:pt x="0" y="292077"/>
                      </a:lnTo>
                      <a:lnTo>
                        <a:pt x="0" y="27330"/>
                      </a:lnTo>
                      <a:lnTo>
                        <a:pt x="2396" y="28344"/>
                      </a:lnTo>
                      <a:cubicBezTo>
                        <a:pt x="17220" y="28344"/>
                        <a:pt x="31422" y="15309"/>
                        <a:pt x="30736" y="4"/>
                      </a:cubicBezTo>
                      <a:cubicBezTo>
                        <a:pt x="30736" y="3"/>
                        <a:pt x="30736" y="1"/>
                        <a:pt x="3073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5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cxnSp>
          <p:nvCxnSpPr>
            <p:cNvPr id="42" name="Скругленная соединительная линия 41">
              <a:extLst>
                <a:ext uri="{FF2B5EF4-FFF2-40B4-BE49-F238E27FC236}">
                  <a16:creationId xmlns:a16="http://schemas.microsoft.com/office/drawing/2014/main" id="{19D0950B-43F4-9A46-A8BD-8C74DC6ACD43}"/>
                </a:ext>
              </a:extLst>
            </p:cNvPr>
            <p:cNvCxnSpPr>
              <a:cxnSpLocks/>
              <a:stCxn id="288" idx="4"/>
              <a:endCxn id="290" idx="4"/>
            </p:cNvCxnSpPr>
            <p:nvPr/>
          </p:nvCxnSpPr>
          <p:spPr>
            <a:xfrm rot="5400000" flipH="1" flipV="1">
              <a:off x="3126780" y="4017731"/>
              <a:ext cx="8859" cy="1268352"/>
            </a:xfrm>
            <a:prstGeom prst="curvedConnector3">
              <a:avLst>
                <a:gd name="adj1" fmla="val -807224"/>
              </a:avLst>
            </a:prstGeom>
            <a:ln w="15875" cap="rnd">
              <a:solidFill>
                <a:schemeClr val="accent1">
                  <a:alpha val="20000"/>
                </a:schemeClr>
              </a:solidFill>
              <a:prstDash val="lgDash"/>
              <a:round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Овал 287">
              <a:extLst>
                <a:ext uri="{FF2B5EF4-FFF2-40B4-BE49-F238E27FC236}">
                  <a16:creationId xmlns:a16="http://schemas.microsoft.com/office/drawing/2014/main" id="{25DCFC58-FDF6-424F-A399-59F17FC9BAB2}"/>
                </a:ext>
              </a:extLst>
            </p:cNvPr>
            <p:cNvSpPr/>
            <p:nvPr/>
          </p:nvSpPr>
          <p:spPr>
            <a:xfrm>
              <a:off x="2454049" y="4570367"/>
              <a:ext cx="85969" cy="85969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0" name="Овал 289">
              <a:extLst>
                <a:ext uri="{FF2B5EF4-FFF2-40B4-BE49-F238E27FC236}">
                  <a16:creationId xmlns:a16="http://schemas.microsoft.com/office/drawing/2014/main" id="{4E75B432-DA84-CB4A-8E8D-88F20042398D}"/>
                </a:ext>
              </a:extLst>
            </p:cNvPr>
            <p:cNvSpPr/>
            <p:nvPr/>
          </p:nvSpPr>
          <p:spPr>
            <a:xfrm>
              <a:off x="3722401" y="4561508"/>
              <a:ext cx="85969" cy="85969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2" name="TextBox 281">
            <a:extLst>
              <a:ext uri="{FF2B5EF4-FFF2-40B4-BE49-F238E27FC236}">
                <a16:creationId xmlns:a16="http://schemas.microsoft.com/office/drawing/2014/main" id="{15905DAA-1652-934E-A59C-9A6A41E7D8D0}"/>
              </a:ext>
            </a:extLst>
          </p:cNvPr>
          <p:cNvSpPr txBox="1"/>
          <p:nvPr/>
        </p:nvSpPr>
        <p:spPr>
          <a:xfrm>
            <a:off x="591577" y="1092970"/>
            <a:ext cx="11018916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200"/>
              <a:t>Благодаря исследованию </a:t>
            </a:r>
            <a:r>
              <a:rPr lang="ru-RU" sz="1200" b="1"/>
              <a:t>FRANK RG</a:t>
            </a:r>
            <a:r>
              <a:rPr lang="ru-RU" sz="1200"/>
              <a:t>, мы предоставили данные, по которым были проведены независимые исследования. Их результаты предоставлены ниже: </a:t>
            </a:r>
          </a:p>
        </p:txBody>
      </p:sp>
    </p:spTree>
    <p:extLst>
      <p:ext uri="{BB962C8B-B14F-4D97-AF65-F5344CB8AC3E}">
        <p14:creationId xmlns:p14="http://schemas.microsoft.com/office/powerpoint/2010/main" val="2164292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Полилиния 117">
            <a:extLst>
              <a:ext uri="{FF2B5EF4-FFF2-40B4-BE49-F238E27FC236}">
                <a16:creationId xmlns:a16="http://schemas.microsoft.com/office/drawing/2014/main" id="{F8665B0F-2D67-334B-B83F-236C61BD6AE6}"/>
              </a:ext>
            </a:extLst>
          </p:cNvPr>
          <p:cNvSpPr/>
          <p:nvPr/>
        </p:nvSpPr>
        <p:spPr>
          <a:xfrm rot="8131597" flipV="1">
            <a:off x="2156207" y="1421777"/>
            <a:ext cx="2002528" cy="1959695"/>
          </a:xfrm>
          <a:custGeom>
            <a:avLst/>
            <a:gdLst>
              <a:gd name="connsiteX0" fmla="*/ 565075 w 787875"/>
              <a:gd name="connsiteY0" fmla="*/ 770050 h 770050"/>
              <a:gd name="connsiteX1" fmla="*/ 0 w 787875"/>
              <a:gd name="connsiteY1" fmla="*/ 194490 h 770050"/>
              <a:gd name="connsiteX2" fmla="*/ 70485 w 787875"/>
              <a:gd name="connsiteY2" fmla="*/ 173991 h 770050"/>
              <a:gd name="connsiteX3" fmla="*/ 161199 w 787875"/>
              <a:gd name="connsiteY3" fmla="*/ 165423 h 770050"/>
              <a:gd name="connsiteX4" fmla="*/ 787875 w 787875"/>
              <a:gd name="connsiteY4" fmla="*/ 0 h 770050"/>
              <a:gd name="connsiteX5" fmla="*/ 611313 w 787875"/>
              <a:gd name="connsiteY5" fmla="*/ 587142 h 770050"/>
              <a:gd name="connsiteX6" fmla="*/ 575941 w 787875"/>
              <a:gd name="connsiteY6" fmla="*/ 751294 h 770050"/>
              <a:gd name="connsiteX0" fmla="*/ 565075 w 787875"/>
              <a:gd name="connsiteY0" fmla="*/ 770050 h 770050"/>
              <a:gd name="connsiteX1" fmla="*/ 0 w 787875"/>
              <a:gd name="connsiteY1" fmla="*/ 194490 h 770050"/>
              <a:gd name="connsiteX2" fmla="*/ 70485 w 787875"/>
              <a:gd name="connsiteY2" fmla="*/ 173991 h 770050"/>
              <a:gd name="connsiteX3" fmla="*/ 237710 w 787875"/>
              <a:gd name="connsiteY3" fmla="*/ 75485 h 770050"/>
              <a:gd name="connsiteX4" fmla="*/ 787875 w 787875"/>
              <a:gd name="connsiteY4" fmla="*/ 0 h 770050"/>
              <a:gd name="connsiteX5" fmla="*/ 611313 w 787875"/>
              <a:gd name="connsiteY5" fmla="*/ 587142 h 770050"/>
              <a:gd name="connsiteX6" fmla="*/ 575941 w 787875"/>
              <a:gd name="connsiteY6" fmla="*/ 751294 h 770050"/>
              <a:gd name="connsiteX7" fmla="*/ 565075 w 787875"/>
              <a:gd name="connsiteY7" fmla="*/ 770050 h 770050"/>
              <a:gd name="connsiteX0" fmla="*/ 2144196 w 2366996"/>
              <a:gd name="connsiteY0" fmla="*/ 2413083 h 2413083"/>
              <a:gd name="connsiteX1" fmla="*/ 1579121 w 2366996"/>
              <a:gd name="connsiteY1" fmla="*/ 1837523 h 2413083"/>
              <a:gd name="connsiteX2" fmla="*/ 0 w 2366996"/>
              <a:gd name="connsiteY2" fmla="*/ 16 h 2413083"/>
              <a:gd name="connsiteX3" fmla="*/ 1816831 w 2366996"/>
              <a:gd name="connsiteY3" fmla="*/ 1718518 h 2413083"/>
              <a:gd name="connsiteX4" fmla="*/ 2366996 w 2366996"/>
              <a:gd name="connsiteY4" fmla="*/ 1643033 h 2413083"/>
              <a:gd name="connsiteX5" fmla="*/ 2190434 w 2366996"/>
              <a:gd name="connsiteY5" fmla="*/ 2230175 h 2413083"/>
              <a:gd name="connsiteX6" fmla="*/ 2155062 w 2366996"/>
              <a:gd name="connsiteY6" fmla="*/ 2394327 h 2413083"/>
              <a:gd name="connsiteX7" fmla="*/ 2144196 w 2366996"/>
              <a:gd name="connsiteY7" fmla="*/ 2413083 h 2413083"/>
              <a:gd name="connsiteX0" fmla="*/ 2144196 w 2366996"/>
              <a:gd name="connsiteY0" fmla="*/ 2413083 h 2413083"/>
              <a:gd name="connsiteX1" fmla="*/ 1579121 w 2366996"/>
              <a:gd name="connsiteY1" fmla="*/ 1837523 h 2413083"/>
              <a:gd name="connsiteX2" fmla="*/ 0 w 2366996"/>
              <a:gd name="connsiteY2" fmla="*/ 16 h 2413083"/>
              <a:gd name="connsiteX3" fmla="*/ 1816831 w 2366996"/>
              <a:gd name="connsiteY3" fmla="*/ 1718518 h 2413083"/>
              <a:gd name="connsiteX4" fmla="*/ 2366996 w 2366996"/>
              <a:gd name="connsiteY4" fmla="*/ 1643033 h 2413083"/>
              <a:gd name="connsiteX5" fmla="*/ 2190434 w 2366996"/>
              <a:gd name="connsiteY5" fmla="*/ 2230175 h 2413083"/>
              <a:gd name="connsiteX6" fmla="*/ 2155062 w 2366996"/>
              <a:gd name="connsiteY6" fmla="*/ 2394327 h 2413083"/>
              <a:gd name="connsiteX7" fmla="*/ 2144196 w 2366996"/>
              <a:gd name="connsiteY7" fmla="*/ 2413083 h 2413083"/>
              <a:gd name="connsiteX0" fmla="*/ 2140076 w 2362876"/>
              <a:gd name="connsiteY0" fmla="*/ 2399848 h 2399848"/>
              <a:gd name="connsiteX1" fmla="*/ 1575001 w 2362876"/>
              <a:gd name="connsiteY1" fmla="*/ 1824288 h 2399848"/>
              <a:gd name="connsiteX2" fmla="*/ 0 w 2362876"/>
              <a:gd name="connsiteY2" fmla="*/ 18 h 2399848"/>
              <a:gd name="connsiteX3" fmla="*/ 1812711 w 2362876"/>
              <a:gd name="connsiteY3" fmla="*/ 1705283 h 2399848"/>
              <a:gd name="connsiteX4" fmla="*/ 2362876 w 2362876"/>
              <a:gd name="connsiteY4" fmla="*/ 1629798 h 2399848"/>
              <a:gd name="connsiteX5" fmla="*/ 2186314 w 2362876"/>
              <a:gd name="connsiteY5" fmla="*/ 2216940 h 2399848"/>
              <a:gd name="connsiteX6" fmla="*/ 2150942 w 2362876"/>
              <a:gd name="connsiteY6" fmla="*/ 2381092 h 2399848"/>
              <a:gd name="connsiteX7" fmla="*/ 2140076 w 2362876"/>
              <a:gd name="connsiteY7" fmla="*/ 2399848 h 2399848"/>
              <a:gd name="connsiteX0" fmla="*/ 2140076 w 2362876"/>
              <a:gd name="connsiteY0" fmla="*/ 2399846 h 2399846"/>
              <a:gd name="connsiteX1" fmla="*/ 1575001 w 2362876"/>
              <a:gd name="connsiteY1" fmla="*/ 1824286 h 2399846"/>
              <a:gd name="connsiteX2" fmla="*/ 0 w 2362876"/>
              <a:gd name="connsiteY2" fmla="*/ 16 h 2399846"/>
              <a:gd name="connsiteX3" fmla="*/ 1812711 w 2362876"/>
              <a:gd name="connsiteY3" fmla="*/ 1705281 h 2399846"/>
              <a:gd name="connsiteX4" fmla="*/ 2362876 w 2362876"/>
              <a:gd name="connsiteY4" fmla="*/ 1629796 h 2399846"/>
              <a:gd name="connsiteX5" fmla="*/ 2186314 w 2362876"/>
              <a:gd name="connsiteY5" fmla="*/ 2216938 h 2399846"/>
              <a:gd name="connsiteX6" fmla="*/ 2150942 w 2362876"/>
              <a:gd name="connsiteY6" fmla="*/ 2381090 h 2399846"/>
              <a:gd name="connsiteX7" fmla="*/ 2140076 w 2362876"/>
              <a:gd name="connsiteY7" fmla="*/ 2399846 h 239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2876" h="2399846">
                <a:moveTo>
                  <a:pt x="2140076" y="2399846"/>
                </a:moveTo>
                <a:lnTo>
                  <a:pt x="1575001" y="1824286"/>
                </a:lnTo>
                <a:lnTo>
                  <a:pt x="0" y="16"/>
                </a:lnTo>
                <a:cubicBezTo>
                  <a:pt x="29302" y="-5602"/>
                  <a:pt x="1370151" y="1523587"/>
                  <a:pt x="1812711" y="1705281"/>
                </a:cubicBezTo>
                <a:cubicBezTo>
                  <a:pt x="2008998" y="1785867"/>
                  <a:pt x="2153984" y="1740078"/>
                  <a:pt x="2362876" y="1629796"/>
                </a:cubicBezTo>
                <a:cubicBezTo>
                  <a:pt x="2245168" y="1825510"/>
                  <a:pt x="2186314" y="2021224"/>
                  <a:pt x="2186314" y="2216938"/>
                </a:cubicBezTo>
                <a:cubicBezTo>
                  <a:pt x="2186314" y="2275165"/>
                  <a:pt x="2173719" y="2330636"/>
                  <a:pt x="2150942" y="2381090"/>
                </a:cubicBezTo>
                <a:lnTo>
                  <a:pt x="2140076" y="2399846"/>
                </a:lnTo>
                <a:close/>
              </a:path>
            </a:pathLst>
          </a:custGeom>
          <a:solidFill>
            <a:srgbClr val="EBF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49499BF-9892-3645-8D2B-D32C35679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EDC7968-6F9C-FC45-804C-8BF5573C9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индекс клиентского опыта  (</a:t>
            </a:r>
            <a:r>
              <a:rPr lang="en-GB" altLang="en-US"/>
              <a:t>CEI)</a:t>
            </a:r>
            <a:endParaRPr lang="ru-RU"/>
          </a:p>
        </p:txBody>
      </p:sp>
      <p:sp>
        <p:nvSpPr>
          <p:cNvPr id="28" name="Скругленный прямоугольник 6">
            <a:extLst>
              <a:ext uri="{FF2B5EF4-FFF2-40B4-BE49-F238E27FC236}">
                <a16:creationId xmlns:a16="http://schemas.microsoft.com/office/drawing/2014/main" id="{F109F43E-0D4A-2D42-B938-1C39EB70D02E}"/>
              </a:ext>
            </a:extLst>
          </p:cNvPr>
          <p:cNvSpPr/>
          <p:nvPr/>
        </p:nvSpPr>
        <p:spPr bwMode="auto">
          <a:xfrm>
            <a:off x="553479" y="3010453"/>
            <a:ext cx="2246918" cy="761060"/>
          </a:xfrm>
          <a:prstGeom prst="roundRect">
            <a:avLst>
              <a:gd name="adj" fmla="val 884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600">
                <a:latin typeface="+mj-lt"/>
              </a:rPr>
              <a:t>индекс клиентского опыта</a:t>
            </a:r>
            <a:r>
              <a:rPr lang="en-US" sz="1600">
                <a:latin typeface="+mj-lt"/>
              </a:rPr>
              <a:t> </a:t>
            </a:r>
            <a:r>
              <a:rPr lang="ru-RU" sz="1351" b="1">
                <a:solidFill>
                  <a:schemeClr val="lt1">
                    <a:alpha val="63000"/>
                  </a:schemeClr>
                </a:solidFill>
                <a:latin typeface="+mj-lt"/>
              </a:rPr>
              <a:t>(</a:t>
            </a:r>
            <a:r>
              <a:rPr lang="en-US" sz="1351" b="1">
                <a:solidFill>
                  <a:schemeClr val="lt1">
                    <a:alpha val="63000"/>
                  </a:schemeClr>
                </a:solidFill>
                <a:latin typeface="+mj-lt"/>
              </a:rPr>
              <a:t>CEI)</a:t>
            </a:r>
            <a:endParaRPr lang="ru-RU" sz="1351" b="1">
              <a:solidFill>
                <a:schemeClr val="lt1">
                  <a:alpha val="63000"/>
                </a:schemeClr>
              </a:solidFill>
              <a:latin typeface="+mj-lt"/>
            </a:endParaRPr>
          </a:p>
        </p:txBody>
      </p:sp>
      <p:sp>
        <p:nvSpPr>
          <p:cNvPr id="64" name="Полилиния 63">
            <a:extLst>
              <a:ext uri="{FF2B5EF4-FFF2-40B4-BE49-F238E27FC236}">
                <a16:creationId xmlns:a16="http://schemas.microsoft.com/office/drawing/2014/main" id="{16B48586-6F5D-C145-818C-F8A2E90B5AA2}"/>
              </a:ext>
            </a:extLst>
          </p:cNvPr>
          <p:cNvSpPr/>
          <p:nvPr/>
        </p:nvSpPr>
        <p:spPr>
          <a:xfrm rot="13468403">
            <a:off x="2165590" y="3316636"/>
            <a:ext cx="2002528" cy="1959695"/>
          </a:xfrm>
          <a:custGeom>
            <a:avLst/>
            <a:gdLst>
              <a:gd name="connsiteX0" fmla="*/ 565075 w 787875"/>
              <a:gd name="connsiteY0" fmla="*/ 770050 h 770050"/>
              <a:gd name="connsiteX1" fmla="*/ 0 w 787875"/>
              <a:gd name="connsiteY1" fmla="*/ 194490 h 770050"/>
              <a:gd name="connsiteX2" fmla="*/ 70485 w 787875"/>
              <a:gd name="connsiteY2" fmla="*/ 173991 h 770050"/>
              <a:gd name="connsiteX3" fmla="*/ 161199 w 787875"/>
              <a:gd name="connsiteY3" fmla="*/ 165423 h 770050"/>
              <a:gd name="connsiteX4" fmla="*/ 787875 w 787875"/>
              <a:gd name="connsiteY4" fmla="*/ 0 h 770050"/>
              <a:gd name="connsiteX5" fmla="*/ 611313 w 787875"/>
              <a:gd name="connsiteY5" fmla="*/ 587142 h 770050"/>
              <a:gd name="connsiteX6" fmla="*/ 575941 w 787875"/>
              <a:gd name="connsiteY6" fmla="*/ 751294 h 770050"/>
              <a:gd name="connsiteX0" fmla="*/ 565075 w 787875"/>
              <a:gd name="connsiteY0" fmla="*/ 770050 h 770050"/>
              <a:gd name="connsiteX1" fmla="*/ 0 w 787875"/>
              <a:gd name="connsiteY1" fmla="*/ 194490 h 770050"/>
              <a:gd name="connsiteX2" fmla="*/ 70485 w 787875"/>
              <a:gd name="connsiteY2" fmla="*/ 173991 h 770050"/>
              <a:gd name="connsiteX3" fmla="*/ 237710 w 787875"/>
              <a:gd name="connsiteY3" fmla="*/ 75485 h 770050"/>
              <a:gd name="connsiteX4" fmla="*/ 787875 w 787875"/>
              <a:gd name="connsiteY4" fmla="*/ 0 h 770050"/>
              <a:gd name="connsiteX5" fmla="*/ 611313 w 787875"/>
              <a:gd name="connsiteY5" fmla="*/ 587142 h 770050"/>
              <a:gd name="connsiteX6" fmla="*/ 575941 w 787875"/>
              <a:gd name="connsiteY6" fmla="*/ 751294 h 770050"/>
              <a:gd name="connsiteX7" fmla="*/ 565075 w 787875"/>
              <a:gd name="connsiteY7" fmla="*/ 770050 h 770050"/>
              <a:gd name="connsiteX0" fmla="*/ 2144196 w 2366996"/>
              <a:gd name="connsiteY0" fmla="*/ 2413083 h 2413083"/>
              <a:gd name="connsiteX1" fmla="*/ 1579121 w 2366996"/>
              <a:gd name="connsiteY1" fmla="*/ 1837523 h 2413083"/>
              <a:gd name="connsiteX2" fmla="*/ 0 w 2366996"/>
              <a:gd name="connsiteY2" fmla="*/ 16 h 2413083"/>
              <a:gd name="connsiteX3" fmla="*/ 1816831 w 2366996"/>
              <a:gd name="connsiteY3" fmla="*/ 1718518 h 2413083"/>
              <a:gd name="connsiteX4" fmla="*/ 2366996 w 2366996"/>
              <a:gd name="connsiteY4" fmla="*/ 1643033 h 2413083"/>
              <a:gd name="connsiteX5" fmla="*/ 2190434 w 2366996"/>
              <a:gd name="connsiteY5" fmla="*/ 2230175 h 2413083"/>
              <a:gd name="connsiteX6" fmla="*/ 2155062 w 2366996"/>
              <a:gd name="connsiteY6" fmla="*/ 2394327 h 2413083"/>
              <a:gd name="connsiteX7" fmla="*/ 2144196 w 2366996"/>
              <a:gd name="connsiteY7" fmla="*/ 2413083 h 2413083"/>
              <a:gd name="connsiteX0" fmla="*/ 2144196 w 2366996"/>
              <a:gd name="connsiteY0" fmla="*/ 2413083 h 2413083"/>
              <a:gd name="connsiteX1" fmla="*/ 1579121 w 2366996"/>
              <a:gd name="connsiteY1" fmla="*/ 1837523 h 2413083"/>
              <a:gd name="connsiteX2" fmla="*/ 0 w 2366996"/>
              <a:gd name="connsiteY2" fmla="*/ 16 h 2413083"/>
              <a:gd name="connsiteX3" fmla="*/ 1816831 w 2366996"/>
              <a:gd name="connsiteY3" fmla="*/ 1718518 h 2413083"/>
              <a:gd name="connsiteX4" fmla="*/ 2366996 w 2366996"/>
              <a:gd name="connsiteY4" fmla="*/ 1643033 h 2413083"/>
              <a:gd name="connsiteX5" fmla="*/ 2190434 w 2366996"/>
              <a:gd name="connsiteY5" fmla="*/ 2230175 h 2413083"/>
              <a:gd name="connsiteX6" fmla="*/ 2155062 w 2366996"/>
              <a:gd name="connsiteY6" fmla="*/ 2394327 h 2413083"/>
              <a:gd name="connsiteX7" fmla="*/ 2144196 w 2366996"/>
              <a:gd name="connsiteY7" fmla="*/ 2413083 h 2413083"/>
              <a:gd name="connsiteX0" fmla="*/ 2140076 w 2362876"/>
              <a:gd name="connsiteY0" fmla="*/ 2399848 h 2399848"/>
              <a:gd name="connsiteX1" fmla="*/ 1575001 w 2362876"/>
              <a:gd name="connsiteY1" fmla="*/ 1824288 h 2399848"/>
              <a:gd name="connsiteX2" fmla="*/ 0 w 2362876"/>
              <a:gd name="connsiteY2" fmla="*/ 18 h 2399848"/>
              <a:gd name="connsiteX3" fmla="*/ 1812711 w 2362876"/>
              <a:gd name="connsiteY3" fmla="*/ 1705283 h 2399848"/>
              <a:gd name="connsiteX4" fmla="*/ 2362876 w 2362876"/>
              <a:gd name="connsiteY4" fmla="*/ 1629798 h 2399848"/>
              <a:gd name="connsiteX5" fmla="*/ 2186314 w 2362876"/>
              <a:gd name="connsiteY5" fmla="*/ 2216940 h 2399848"/>
              <a:gd name="connsiteX6" fmla="*/ 2150942 w 2362876"/>
              <a:gd name="connsiteY6" fmla="*/ 2381092 h 2399848"/>
              <a:gd name="connsiteX7" fmla="*/ 2140076 w 2362876"/>
              <a:gd name="connsiteY7" fmla="*/ 2399848 h 2399848"/>
              <a:gd name="connsiteX0" fmla="*/ 2140076 w 2362876"/>
              <a:gd name="connsiteY0" fmla="*/ 2399846 h 2399846"/>
              <a:gd name="connsiteX1" fmla="*/ 1575001 w 2362876"/>
              <a:gd name="connsiteY1" fmla="*/ 1824286 h 2399846"/>
              <a:gd name="connsiteX2" fmla="*/ 0 w 2362876"/>
              <a:gd name="connsiteY2" fmla="*/ 16 h 2399846"/>
              <a:gd name="connsiteX3" fmla="*/ 1812711 w 2362876"/>
              <a:gd name="connsiteY3" fmla="*/ 1705281 h 2399846"/>
              <a:gd name="connsiteX4" fmla="*/ 2362876 w 2362876"/>
              <a:gd name="connsiteY4" fmla="*/ 1629796 h 2399846"/>
              <a:gd name="connsiteX5" fmla="*/ 2186314 w 2362876"/>
              <a:gd name="connsiteY5" fmla="*/ 2216938 h 2399846"/>
              <a:gd name="connsiteX6" fmla="*/ 2150942 w 2362876"/>
              <a:gd name="connsiteY6" fmla="*/ 2381090 h 2399846"/>
              <a:gd name="connsiteX7" fmla="*/ 2140076 w 2362876"/>
              <a:gd name="connsiteY7" fmla="*/ 2399846 h 239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2876" h="2399846">
                <a:moveTo>
                  <a:pt x="2140076" y="2399846"/>
                </a:moveTo>
                <a:lnTo>
                  <a:pt x="1575001" y="1824286"/>
                </a:lnTo>
                <a:lnTo>
                  <a:pt x="0" y="16"/>
                </a:lnTo>
                <a:cubicBezTo>
                  <a:pt x="29302" y="-5602"/>
                  <a:pt x="1370151" y="1523587"/>
                  <a:pt x="1812711" y="1705281"/>
                </a:cubicBezTo>
                <a:cubicBezTo>
                  <a:pt x="2008998" y="1785867"/>
                  <a:pt x="2153984" y="1740078"/>
                  <a:pt x="2362876" y="1629796"/>
                </a:cubicBezTo>
                <a:cubicBezTo>
                  <a:pt x="2245168" y="1825510"/>
                  <a:pt x="2186314" y="2021224"/>
                  <a:pt x="2186314" y="2216938"/>
                </a:cubicBezTo>
                <a:cubicBezTo>
                  <a:pt x="2186314" y="2275165"/>
                  <a:pt x="2173719" y="2330636"/>
                  <a:pt x="2150942" y="2381090"/>
                </a:cubicBezTo>
                <a:lnTo>
                  <a:pt x="2140076" y="2399846"/>
                </a:lnTo>
                <a:close/>
              </a:path>
            </a:pathLst>
          </a:custGeom>
          <a:solidFill>
            <a:srgbClr val="EBF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с двумя скругленными соседними углами 59">
            <a:extLst>
              <a:ext uri="{FF2B5EF4-FFF2-40B4-BE49-F238E27FC236}">
                <a16:creationId xmlns:a16="http://schemas.microsoft.com/office/drawing/2014/main" id="{0BF38E0E-FC75-C342-A90A-D9528689197D}"/>
              </a:ext>
            </a:extLst>
          </p:cNvPr>
          <p:cNvSpPr/>
          <p:nvPr/>
        </p:nvSpPr>
        <p:spPr>
          <a:xfrm rot="16200000">
            <a:off x="980016" y="3292954"/>
            <a:ext cx="4672768" cy="213976"/>
          </a:xfrm>
          <a:prstGeom prst="round2SameRect">
            <a:avLst/>
          </a:prstGeom>
          <a:solidFill>
            <a:srgbClr val="EAF8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A37734-491C-A44B-84A1-70820C6A2454}"/>
              </a:ext>
            </a:extLst>
          </p:cNvPr>
          <p:cNvSpPr txBox="1"/>
          <p:nvPr/>
        </p:nvSpPr>
        <p:spPr>
          <a:xfrm>
            <a:off x="3538269" y="1330301"/>
            <a:ext cx="1862715" cy="386904"/>
          </a:xfrm>
          <a:prstGeom prst="roundRect">
            <a:avLst/>
          </a:prstGeom>
          <a:solidFill>
            <a:schemeClr val="bg1"/>
          </a:solidFill>
        </p:spPr>
        <p:txBody>
          <a:bodyPr wrap="none" lIns="72000" tIns="36000" rIns="36000" bIns="36000" rtlCol="0">
            <a:noAutofit/>
          </a:bodyPr>
          <a:lstStyle/>
          <a:p>
            <a:r>
              <a:rPr lang="ru-RU" sz="1600">
                <a:solidFill>
                  <a:schemeClr val="accent1"/>
                </a:solidFill>
              </a:rPr>
              <a:t>бренд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402B573D-5513-0947-8601-1915DA705118}"/>
              </a:ext>
            </a:extLst>
          </p:cNvPr>
          <p:cNvSpPr/>
          <p:nvPr/>
        </p:nvSpPr>
        <p:spPr>
          <a:xfrm>
            <a:off x="3232399" y="1091521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1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59A6D038-F850-314A-966C-5F093C8485C8}"/>
              </a:ext>
            </a:extLst>
          </p:cNvPr>
          <p:cNvSpPr/>
          <p:nvPr/>
        </p:nvSpPr>
        <p:spPr>
          <a:xfrm>
            <a:off x="3232399" y="1266460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2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6D193026-F0E7-C74D-850D-1CB62C540C5C}"/>
              </a:ext>
            </a:extLst>
          </p:cNvPr>
          <p:cNvSpPr/>
          <p:nvPr/>
        </p:nvSpPr>
        <p:spPr>
          <a:xfrm>
            <a:off x="3232399" y="1441399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3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36181FBF-1D9D-7649-862C-E6D8BEAE1E49}"/>
              </a:ext>
            </a:extLst>
          </p:cNvPr>
          <p:cNvSpPr/>
          <p:nvPr/>
        </p:nvSpPr>
        <p:spPr>
          <a:xfrm>
            <a:off x="3232399" y="1616338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4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F78105F3-FA69-0E46-8A78-414BAF0C77E3}"/>
              </a:ext>
            </a:extLst>
          </p:cNvPr>
          <p:cNvSpPr/>
          <p:nvPr/>
        </p:nvSpPr>
        <p:spPr>
          <a:xfrm>
            <a:off x="3232399" y="1791278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5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D131CC-0878-314C-B8D8-085C9BC1954B}"/>
              </a:ext>
            </a:extLst>
          </p:cNvPr>
          <p:cNvSpPr txBox="1"/>
          <p:nvPr/>
        </p:nvSpPr>
        <p:spPr>
          <a:xfrm>
            <a:off x="3538269" y="2268033"/>
            <a:ext cx="1862715" cy="386904"/>
          </a:xfrm>
          <a:prstGeom prst="roundRect">
            <a:avLst/>
          </a:prstGeom>
          <a:solidFill>
            <a:schemeClr val="bg1"/>
          </a:solidFill>
        </p:spPr>
        <p:txBody>
          <a:bodyPr wrap="none" lIns="72000" tIns="36000" rIns="36000" bIns="36000" rtlCol="0">
            <a:noAutofit/>
          </a:bodyPr>
          <a:lstStyle/>
          <a:p>
            <a:r>
              <a:rPr lang="ru-RU" sz="1600">
                <a:solidFill>
                  <a:schemeClr val="accent6"/>
                </a:solidFill>
              </a:rPr>
              <a:t>коммуникации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B29BB2-88A1-2141-A0B7-D161D88FDBFA}"/>
              </a:ext>
            </a:extLst>
          </p:cNvPr>
          <p:cNvSpPr txBox="1"/>
          <p:nvPr/>
        </p:nvSpPr>
        <p:spPr>
          <a:xfrm>
            <a:off x="3538269" y="3228394"/>
            <a:ext cx="1862715" cy="386904"/>
          </a:xfrm>
          <a:prstGeom prst="roundRect">
            <a:avLst/>
          </a:prstGeom>
          <a:solidFill>
            <a:schemeClr val="bg1"/>
          </a:solidFill>
        </p:spPr>
        <p:txBody>
          <a:bodyPr wrap="none" lIns="72000" tIns="36000" rIns="36000" bIns="36000" rtlCol="0">
            <a:noAutofit/>
          </a:bodyPr>
          <a:lstStyle/>
          <a:p>
            <a:r>
              <a:rPr lang="ru-RU" sz="1600">
                <a:solidFill>
                  <a:schemeClr val="accent1"/>
                </a:solidFill>
              </a:rPr>
              <a:t>окружение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7BA2042E-21B6-4948-9F2F-C0DADBB5D2B5}"/>
              </a:ext>
            </a:extLst>
          </p:cNvPr>
          <p:cNvSpPr/>
          <p:nvPr/>
        </p:nvSpPr>
        <p:spPr>
          <a:xfrm>
            <a:off x="3232399" y="2989614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1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6229396D-729C-B341-A371-280BA04130F0}"/>
              </a:ext>
            </a:extLst>
          </p:cNvPr>
          <p:cNvSpPr/>
          <p:nvPr/>
        </p:nvSpPr>
        <p:spPr>
          <a:xfrm>
            <a:off x="3232399" y="3164553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2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6E0AC325-F06F-4F41-888E-0B4C5C7A49CA}"/>
              </a:ext>
            </a:extLst>
          </p:cNvPr>
          <p:cNvSpPr/>
          <p:nvPr/>
        </p:nvSpPr>
        <p:spPr>
          <a:xfrm>
            <a:off x="3232399" y="3339492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3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DC6C671B-30E0-6B46-853A-0D57AF017BCD}"/>
              </a:ext>
            </a:extLst>
          </p:cNvPr>
          <p:cNvSpPr/>
          <p:nvPr/>
        </p:nvSpPr>
        <p:spPr>
          <a:xfrm>
            <a:off x="3232399" y="3514431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4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4B7E2867-E4ED-CA4D-A036-34E29B744859}"/>
              </a:ext>
            </a:extLst>
          </p:cNvPr>
          <p:cNvSpPr/>
          <p:nvPr/>
        </p:nvSpPr>
        <p:spPr>
          <a:xfrm>
            <a:off x="3232399" y="3689371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5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4BF66CF-8360-AF47-8CD7-E56654857437}"/>
              </a:ext>
            </a:extLst>
          </p:cNvPr>
          <p:cNvSpPr txBox="1"/>
          <p:nvPr/>
        </p:nvSpPr>
        <p:spPr>
          <a:xfrm>
            <a:off x="3538269" y="4143054"/>
            <a:ext cx="1862715" cy="386904"/>
          </a:xfrm>
          <a:prstGeom prst="roundRect">
            <a:avLst/>
          </a:prstGeom>
          <a:solidFill>
            <a:schemeClr val="bg1"/>
          </a:solidFill>
        </p:spPr>
        <p:txBody>
          <a:bodyPr wrap="none" lIns="72000" tIns="36000" rIns="36000" bIns="36000" rtlCol="0">
            <a:noAutofit/>
          </a:bodyPr>
          <a:lstStyle/>
          <a:p>
            <a:r>
              <a:rPr lang="ru-RU" sz="1600">
                <a:solidFill>
                  <a:schemeClr val="accent6"/>
                </a:solidFill>
              </a:rPr>
              <a:t>предложение</a:t>
            </a:r>
            <a:endParaRPr lang="en-US" sz="1600">
              <a:solidFill>
                <a:schemeClr val="accent6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0CF905A-BE05-8C4F-AB37-608AD6CD4844}"/>
              </a:ext>
            </a:extLst>
          </p:cNvPr>
          <p:cNvSpPr txBox="1"/>
          <p:nvPr/>
        </p:nvSpPr>
        <p:spPr>
          <a:xfrm>
            <a:off x="3538269" y="5106400"/>
            <a:ext cx="1862715" cy="386904"/>
          </a:xfrm>
          <a:prstGeom prst="roundRect">
            <a:avLst/>
          </a:prstGeom>
          <a:solidFill>
            <a:schemeClr val="bg1"/>
          </a:solidFill>
        </p:spPr>
        <p:txBody>
          <a:bodyPr wrap="none" lIns="72000" tIns="36000" rIns="36000" bIns="36000" rtlCol="0">
            <a:noAutofit/>
          </a:bodyPr>
          <a:lstStyle/>
          <a:p>
            <a:r>
              <a:rPr lang="ru-RU" sz="1600">
                <a:solidFill>
                  <a:schemeClr val="accent1"/>
                </a:solidFill>
              </a:rPr>
              <a:t>культура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FDD46DAE-7B94-EC46-926A-CCF65E9F98BC}"/>
              </a:ext>
            </a:extLst>
          </p:cNvPr>
          <p:cNvSpPr/>
          <p:nvPr/>
        </p:nvSpPr>
        <p:spPr>
          <a:xfrm>
            <a:off x="3232399" y="4867620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1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62469703-A67D-7846-981C-FD7FF64DABBA}"/>
              </a:ext>
            </a:extLst>
          </p:cNvPr>
          <p:cNvSpPr/>
          <p:nvPr/>
        </p:nvSpPr>
        <p:spPr>
          <a:xfrm>
            <a:off x="3232399" y="5042559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2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8C4629C5-940E-EA4C-A58E-BB68CBF0C8F3}"/>
              </a:ext>
            </a:extLst>
          </p:cNvPr>
          <p:cNvSpPr/>
          <p:nvPr/>
        </p:nvSpPr>
        <p:spPr>
          <a:xfrm>
            <a:off x="3232399" y="5217498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3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9C8AD190-0315-6A4F-AD25-DC7288BAE8EB}"/>
              </a:ext>
            </a:extLst>
          </p:cNvPr>
          <p:cNvSpPr/>
          <p:nvPr/>
        </p:nvSpPr>
        <p:spPr>
          <a:xfrm>
            <a:off x="3232399" y="5392437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4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6131CD40-9A7C-E147-95E5-72B257A9DD2F}"/>
              </a:ext>
            </a:extLst>
          </p:cNvPr>
          <p:cNvSpPr/>
          <p:nvPr/>
        </p:nvSpPr>
        <p:spPr>
          <a:xfrm>
            <a:off x="3232399" y="5567377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1">
                    <a:lumMod val="40000"/>
                    <a:lumOff val="60000"/>
                  </a:schemeClr>
                </a:solidFill>
              </a:rPr>
              <a:t>5</a:t>
            </a:r>
            <a:endParaRPr lang="ru-RU" sz="10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2B362D5-696E-4147-B22F-6C965EF8C7A4}"/>
              </a:ext>
            </a:extLst>
          </p:cNvPr>
          <p:cNvGrpSpPr/>
          <p:nvPr/>
        </p:nvGrpSpPr>
        <p:grpSpPr>
          <a:xfrm>
            <a:off x="5797166" y="1090735"/>
            <a:ext cx="4221655" cy="838350"/>
            <a:chOff x="5315387" y="1189878"/>
            <a:chExt cx="3594436" cy="748800"/>
          </a:xfrm>
        </p:grpSpPr>
        <p:sp>
          <p:nvSpPr>
            <p:cNvPr id="61" name="Капля 60">
              <a:extLst>
                <a:ext uri="{FF2B5EF4-FFF2-40B4-BE49-F238E27FC236}">
                  <a16:creationId xmlns:a16="http://schemas.microsoft.com/office/drawing/2014/main" id="{36A68922-43F8-A04D-8DB3-E63591AB7281}"/>
                </a:ext>
              </a:extLst>
            </p:cNvPr>
            <p:cNvSpPr/>
            <p:nvPr/>
          </p:nvSpPr>
          <p:spPr>
            <a:xfrm rot="13490090">
              <a:off x="5315387" y="1192972"/>
              <a:ext cx="745731" cy="742859"/>
            </a:xfrm>
            <a:prstGeom prst="teardrop">
              <a:avLst>
                <a:gd name="adj" fmla="val 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Скругленный прямоугольник 61">
              <a:extLst>
                <a:ext uri="{FF2B5EF4-FFF2-40B4-BE49-F238E27FC236}">
                  <a16:creationId xmlns:a16="http://schemas.microsoft.com/office/drawing/2014/main" id="{A1FD6565-0EF8-2C46-B817-C3273864A78C}"/>
                </a:ext>
              </a:extLst>
            </p:cNvPr>
            <p:cNvSpPr/>
            <p:nvPr/>
          </p:nvSpPr>
          <p:spPr>
            <a:xfrm>
              <a:off x="5526970" y="1189878"/>
              <a:ext cx="3382853" cy="748800"/>
            </a:xfrm>
            <a:prstGeom prst="roundRect">
              <a:avLst>
                <a:gd name="adj" fmla="val 2434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F3B90EA9-7691-DB4A-B7F3-CB9C37101D1B}"/>
              </a:ext>
            </a:extLst>
          </p:cNvPr>
          <p:cNvSpPr txBox="1"/>
          <p:nvPr/>
        </p:nvSpPr>
        <p:spPr>
          <a:xfrm>
            <a:off x="6096000" y="1140578"/>
            <a:ext cx="375674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1200">
                <a:solidFill>
                  <a:schemeClr val="bg1"/>
                </a:solidFill>
              </a:rPr>
              <a:t>Насколько привле­кателен бренд и его позициони­ро­вание, направ­лен­ное на клиентов? Насколько клиенты могут иден­ти­фи­ци­ровать себя с ценностями бренда?</a:t>
            </a:r>
          </a:p>
        </p:txBody>
      </p: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B506C1EE-592F-0449-98F2-4225E8EF7112}"/>
              </a:ext>
            </a:extLst>
          </p:cNvPr>
          <p:cNvGrpSpPr/>
          <p:nvPr/>
        </p:nvGrpSpPr>
        <p:grpSpPr>
          <a:xfrm>
            <a:off x="5797167" y="2022412"/>
            <a:ext cx="4221654" cy="828380"/>
            <a:chOff x="5315387" y="1189878"/>
            <a:chExt cx="3594436" cy="748800"/>
          </a:xfrm>
          <a:solidFill>
            <a:schemeClr val="accent6"/>
          </a:solidFill>
        </p:grpSpPr>
        <p:sp>
          <p:nvSpPr>
            <p:cNvPr id="70" name="Капля 69">
              <a:extLst>
                <a:ext uri="{FF2B5EF4-FFF2-40B4-BE49-F238E27FC236}">
                  <a16:creationId xmlns:a16="http://schemas.microsoft.com/office/drawing/2014/main" id="{042C0D83-5A42-1A43-B12B-DDBFE56FB2C3}"/>
                </a:ext>
              </a:extLst>
            </p:cNvPr>
            <p:cNvSpPr/>
            <p:nvPr/>
          </p:nvSpPr>
          <p:spPr>
            <a:xfrm rot="13490090">
              <a:off x="5315387" y="1192972"/>
              <a:ext cx="745731" cy="742859"/>
            </a:xfrm>
            <a:prstGeom prst="teardrop">
              <a:avLst>
                <a:gd name="adj" fmla="val 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Скругленный прямоугольник 70">
              <a:extLst>
                <a:ext uri="{FF2B5EF4-FFF2-40B4-BE49-F238E27FC236}">
                  <a16:creationId xmlns:a16="http://schemas.microsoft.com/office/drawing/2014/main" id="{3EB98577-0452-4847-9AAD-3FEC913A6A49}"/>
                </a:ext>
              </a:extLst>
            </p:cNvPr>
            <p:cNvSpPr/>
            <p:nvPr/>
          </p:nvSpPr>
          <p:spPr>
            <a:xfrm>
              <a:off x="5526970" y="1189878"/>
              <a:ext cx="3382853" cy="748800"/>
            </a:xfrm>
            <a:prstGeom prst="roundRect">
              <a:avLst>
                <a:gd name="adj" fmla="val 243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040FC20C-4812-D046-B8D3-E4534F24AC57}"/>
              </a:ext>
            </a:extLst>
          </p:cNvPr>
          <p:cNvSpPr txBox="1"/>
          <p:nvPr/>
        </p:nvSpPr>
        <p:spPr>
          <a:xfrm>
            <a:off x="6096000" y="2067270"/>
            <a:ext cx="3884315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1200">
                <a:solidFill>
                  <a:schemeClr val="bg1"/>
                </a:solidFill>
              </a:rPr>
              <a:t>Насколько эф­фек­тивно ор­га­ни­зована рекламная дея­тель­ность компании для при­вле­че­ния интереса клиента? Нас­коль­ко понятны цен­нос­ти и выгоды, ин­формация о ко­то­рых передается клиенту?</a:t>
            </a:r>
          </a:p>
        </p:txBody>
      </p: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9864D25F-A447-254D-B769-6FAD4D42E95D}"/>
              </a:ext>
            </a:extLst>
          </p:cNvPr>
          <p:cNvGrpSpPr/>
          <p:nvPr/>
        </p:nvGrpSpPr>
        <p:grpSpPr>
          <a:xfrm>
            <a:off x="5797167" y="2973610"/>
            <a:ext cx="4221654" cy="828586"/>
            <a:chOff x="5315387" y="1189878"/>
            <a:chExt cx="3594436" cy="748800"/>
          </a:xfrm>
        </p:grpSpPr>
        <p:sp>
          <p:nvSpPr>
            <p:cNvPr id="74" name="Капля 73">
              <a:extLst>
                <a:ext uri="{FF2B5EF4-FFF2-40B4-BE49-F238E27FC236}">
                  <a16:creationId xmlns:a16="http://schemas.microsoft.com/office/drawing/2014/main" id="{A934A962-F368-B544-936F-016B8747C88F}"/>
                </a:ext>
              </a:extLst>
            </p:cNvPr>
            <p:cNvSpPr/>
            <p:nvPr/>
          </p:nvSpPr>
          <p:spPr>
            <a:xfrm rot="13490090">
              <a:off x="5315387" y="1192972"/>
              <a:ext cx="745731" cy="742859"/>
            </a:xfrm>
            <a:prstGeom prst="teardrop">
              <a:avLst>
                <a:gd name="adj" fmla="val 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Скругленный прямоугольник 74">
              <a:extLst>
                <a:ext uri="{FF2B5EF4-FFF2-40B4-BE49-F238E27FC236}">
                  <a16:creationId xmlns:a16="http://schemas.microsoft.com/office/drawing/2014/main" id="{6E561774-5552-A54F-B6F2-C4CC10BE1703}"/>
                </a:ext>
              </a:extLst>
            </p:cNvPr>
            <p:cNvSpPr/>
            <p:nvPr/>
          </p:nvSpPr>
          <p:spPr>
            <a:xfrm>
              <a:off x="5526970" y="1189878"/>
              <a:ext cx="3382853" cy="748800"/>
            </a:xfrm>
            <a:prstGeom prst="roundRect">
              <a:avLst>
                <a:gd name="adj" fmla="val 2434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5166D41C-720F-C747-9F67-E87E76E82A3F}"/>
              </a:ext>
            </a:extLst>
          </p:cNvPr>
          <p:cNvSpPr txBox="1"/>
          <p:nvPr/>
        </p:nvSpPr>
        <p:spPr>
          <a:xfrm>
            <a:off x="6096000" y="3166304"/>
            <a:ext cx="3511986" cy="4431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1200">
                <a:solidFill>
                  <a:schemeClr val="bg1"/>
                </a:solidFill>
              </a:rPr>
              <a:t>Насколько дос­туп­ны, наглядны, про­сты в исполь­зова­нии и по­следо­ва­тельны точки кон­такта с клиентом?</a:t>
            </a:r>
          </a:p>
        </p:txBody>
      </p: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E545511A-C69B-D84D-9994-CD57E2CFFFE7}"/>
              </a:ext>
            </a:extLst>
          </p:cNvPr>
          <p:cNvGrpSpPr/>
          <p:nvPr/>
        </p:nvGrpSpPr>
        <p:grpSpPr>
          <a:xfrm>
            <a:off x="5797167" y="3883817"/>
            <a:ext cx="4221654" cy="914486"/>
            <a:chOff x="5315387" y="1189878"/>
            <a:chExt cx="3594436" cy="748800"/>
          </a:xfrm>
          <a:solidFill>
            <a:schemeClr val="accent6"/>
          </a:solidFill>
        </p:grpSpPr>
        <p:sp>
          <p:nvSpPr>
            <p:cNvPr id="84" name="Капля 83">
              <a:extLst>
                <a:ext uri="{FF2B5EF4-FFF2-40B4-BE49-F238E27FC236}">
                  <a16:creationId xmlns:a16="http://schemas.microsoft.com/office/drawing/2014/main" id="{ED516A79-1A5E-CB47-8F01-68F72DBD3608}"/>
                </a:ext>
              </a:extLst>
            </p:cNvPr>
            <p:cNvSpPr/>
            <p:nvPr/>
          </p:nvSpPr>
          <p:spPr>
            <a:xfrm rot="13490090">
              <a:off x="5315387" y="1192972"/>
              <a:ext cx="745731" cy="742859"/>
            </a:xfrm>
            <a:prstGeom prst="teardrop">
              <a:avLst>
                <a:gd name="adj" fmla="val 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Скругленный прямоугольник 84">
              <a:extLst>
                <a:ext uri="{FF2B5EF4-FFF2-40B4-BE49-F238E27FC236}">
                  <a16:creationId xmlns:a16="http://schemas.microsoft.com/office/drawing/2014/main" id="{F2511481-55AF-3343-9B54-8881D1018D09}"/>
                </a:ext>
              </a:extLst>
            </p:cNvPr>
            <p:cNvSpPr/>
            <p:nvPr/>
          </p:nvSpPr>
          <p:spPr>
            <a:xfrm>
              <a:off x="5526970" y="1189878"/>
              <a:ext cx="3382853" cy="748800"/>
            </a:xfrm>
            <a:prstGeom prst="roundRect">
              <a:avLst>
                <a:gd name="adj" fmla="val 243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1C044E64-ACF3-B044-8AE2-FC2934156A31}"/>
              </a:ext>
            </a:extLst>
          </p:cNvPr>
          <p:cNvSpPr txBox="1"/>
          <p:nvPr/>
        </p:nvSpPr>
        <p:spPr>
          <a:xfrm>
            <a:off x="6096000" y="4045595"/>
            <a:ext cx="3511986" cy="5909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1200">
                <a:solidFill>
                  <a:schemeClr val="bg1"/>
                </a:solidFill>
              </a:rPr>
              <a:t>Насколько пред­ло­жение со­от­вет­ствует по­треб­нос­тям клиента? Нас­колько удачно про­дукт «упа­ко­ван» для создания цен­ности у кли­ентов?</a:t>
            </a: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5730AF91-8546-4F48-8147-EDB225F8E696}"/>
              </a:ext>
            </a:extLst>
          </p:cNvPr>
          <p:cNvGrpSpPr/>
          <p:nvPr/>
        </p:nvGrpSpPr>
        <p:grpSpPr>
          <a:xfrm>
            <a:off x="5797167" y="4867620"/>
            <a:ext cx="4221654" cy="849883"/>
            <a:chOff x="5315387" y="1189878"/>
            <a:chExt cx="3594436" cy="748800"/>
          </a:xfrm>
        </p:grpSpPr>
        <p:sp>
          <p:nvSpPr>
            <p:cNvPr id="88" name="Капля 87">
              <a:extLst>
                <a:ext uri="{FF2B5EF4-FFF2-40B4-BE49-F238E27FC236}">
                  <a16:creationId xmlns:a16="http://schemas.microsoft.com/office/drawing/2014/main" id="{8F30F059-51A1-C448-A23B-049C87A5755E}"/>
                </a:ext>
              </a:extLst>
            </p:cNvPr>
            <p:cNvSpPr/>
            <p:nvPr/>
          </p:nvSpPr>
          <p:spPr>
            <a:xfrm rot="13490090">
              <a:off x="5315387" y="1192972"/>
              <a:ext cx="745731" cy="742859"/>
            </a:xfrm>
            <a:prstGeom prst="teardrop">
              <a:avLst>
                <a:gd name="adj" fmla="val 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Скругленный прямоугольник 88">
              <a:extLst>
                <a:ext uri="{FF2B5EF4-FFF2-40B4-BE49-F238E27FC236}">
                  <a16:creationId xmlns:a16="http://schemas.microsoft.com/office/drawing/2014/main" id="{7245F316-CE25-3D47-9D2D-9DBE88747C7D}"/>
                </a:ext>
              </a:extLst>
            </p:cNvPr>
            <p:cNvSpPr/>
            <p:nvPr/>
          </p:nvSpPr>
          <p:spPr>
            <a:xfrm>
              <a:off x="5526970" y="1189878"/>
              <a:ext cx="3382853" cy="748800"/>
            </a:xfrm>
            <a:prstGeom prst="roundRect">
              <a:avLst>
                <a:gd name="adj" fmla="val 2434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1878BFF4-FE42-CF4E-85F4-1C5E9E15F6E8}"/>
              </a:ext>
            </a:extLst>
          </p:cNvPr>
          <p:cNvSpPr txBox="1"/>
          <p:nvPr/>
        </p:nvSpPr>
        <p:spPr>
          <a:xfrm>
            <a:off x="6096000" y="4997096"/>
            <a:ext cx="3511986" cy="5909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1200">
                <a:solidFill>
                  <a:schemeClr val="bg1"/>
                </a:solidFill>
              </a:rPr>
              <a:t>Насколько эф­фективна орга­ни­зация в создании культуры, сосре­до­точенной на кли­енте? Насколь­ко удачно сотруд­ники вза­и­мо­действуют с кли­ентами?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134A74-EC76-7E44-A26D-BA67AB8C4D71}"/>
              </a:ext>
            </a:extLst>
          </p:cNvPr>
          <p:cNvSpPr/>
          <p:nvPr/>
        </p:nvSpPr>
        <p:spPr>
          <a:xfrm>
            <a:off x="3251333" y="1955908"/>
            <a:ext cx="493043" cy="3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4792394B-BE4D-1443-9A4A-BBCD20EA9795}"/>
              </a:ext>
            </a:extLst>
          </p:cNvPr>
          <p:cNvSpPr/>
          <p:nvPr/>
        </p:nvSpPr>
        <p:spPr>
          <a:xfrm>
            <a:off x="3209409" y="2918692"/>
            <a:ext cx="493043" cy="3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D3A009A9-10E6-C34C-A0EF-50916D8E5EAD}"/>
              </a:ext>
            </a:extLst>
          </p:cNvPr>
          <p:cNvSpPr/>
          <p:nvPr/>
        </p:nvSpPr>
        <p:spPr>
          <a:xfrm>
            <a:off x="3233688" y="3852289"/>
            <a:ext cx="493043" cy="3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063C16BF-A952-E740-A5C1-D3B53E560C11}"/>
              </a:ext>
            </a:extLst>
          </p:cNvPr>
          <p:cNvSpPr/>
          <p:nvPr/>
        </p:nvSpPr>
        <p:spPr>
          <a:xfrm>
            <a:off x="3233186" y="4784638"/>
            <a:ext cx="493043" cy="3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5E1915C-9FB1-C040-A099-C7ECAF11306D}"/>
              </a:ext>
            </a:extLst>
          </p:cNvPr>
          <p:cNvSpPr/>
          <p:nvPr/>
        </p:nvSpPr>
        <p:spPr>
          <a:xfrm>
            <a:off x="3209411" y="1049489"/>
            <a:ext cx="6957144" cy="904883"/>
          </a:xfrm>
          <a:prstGeom prst="roundRect">
            <a:avLst>
              <a:gd name="adj" fmla="val 3647"/>
            </a:avLst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кругленный прямоугольник 76">
            <a:extLst>
              <a:ext uri="{FF2B5EF4-FFF2-40B4-BE49-F238E27FC236}">
                <a16:creationId xmlns:a16="http://schemas.microsoft.com/office/drawing/2014/main" id="{FB450539-A081-5849-AD67-8B163F589F1D}"/>
              </a:ext>
            </a:extLst>
          </p:cNvPr>
          <p:cNvSpPr/>
          <p:nvPr/>
        </p:nvSpPr>
        <p:spPr>
          <a:xfrm>
            <a:off x="3209411" y="1994265"/>
            <a:ext cx="6957144" cy="904883"/>
          </a:xfrm>
          <a:prstGeom prst="roundRect">
            <a:avLst>
              <a:gd name="adj" fmla="val 3647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Скругленный прямоугольник 77">
            <a:extLst>
              <a:ext uri="{FF2B5EF4-FFF2-40B4-BE49-F238E27FC236}">
                <a16:creationId xmlns:a16="http://schemas.microsoft.com/office/drawing/2014/main" id="{ED3F5185-D80F-004C-B4C7-C58F9D6A47F9}"/>
              </a:ext>
            </a:extLst>
          </p:cNvPr>
          <p:cNvSpPr/>
          <p:nvPr/>
        </p:nvSpPr>
        <p:spPr>
          <a:xfrm>
            <a:off x="3209411" y="2945304"/>
            <a:ext cx="6957144" cy="904883"/>
          </a:xfrm>
          <a:prstGeom prst="roundRect">
            <a:avLst>
              <a:gd name="adj" fmla="val 3647"/>
            </a:avLst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Скругленный прямоугольник 78">
            <a:extLst>
              <a:ext uri="{FF2B5EF4-FFF2-40B4-BE49-F238E27FC236}">
                <a16:creationId xmlns:a16="http://schemas.microsoft.com/office/drawing/2014/main" id="{28F361C1-59DD-FD40-875B-1F9A7337B53D}"/>
              </a:ext>
            </a:extLst>
          </p:cNvPr>
          <p:cNvSpPr/>
          <p:nvPr/>
        </p:nvSpPr>
        <p:spPr>
          <a:xfrm>
            <a:off x="3209411" y="3883817"/>
            <a:ext cx="6957144" cy="904883"/>
          </a:xfrm>
          <a:prstGeom prst="roundRect">
            <a:avLst>
              <a:gd name="adj" fmla="val 3647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Скругленный прямоугольник 79">
            <a:extLst>
              <a:ext uri="{FF2B5EF4-FFF2-40B4-BE49-F238E27FC236}">
                <a16:creationId xmlns:a16="http://schemas.microsoft.com/office/drawing/2014/main" id="{83F6B87C-0C9A-BF4A-BE27-61727B1D216C}"/>
              </a:ext>
            </a:extLst>
          </p:cNvPr>
          <p:cNvSpPr/>
          <p:nvPr/>
        </p:nvSpPr>
        <p:spPr>
          <a:xfrm>
            <a:off x="3209411" y="4828591"/>
            <a:ext cx="6957144" cy="904883"/>
          </a:xfrm>
          <a:prstGeom prst="roundRect">
            <a:avLst>
              <a:gd name="adj" fmla="val 3647"/>
            </a:avLst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40FD92D-6208-2F4F-8773-1A32B4ABBD59}"/>
              </a:ext>
            </a:extLst>
          </p:cNvPr>
          <p:cNvSpPr txBox="1"/>
          <p:nvPr/>
        </p:nvSpPr>
        <p:spPr>
          <a:xfrm>
            <a:off x="586300" y="3792161"/>
            <a:ext cx="2052069" cy="984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800">
                <a:solidFill>
                  <a:schemeClr val="accent6">
                    <a:lumMod val="60000"/>
                    <a:lumOff val="40000"/>
                  </a:schemeClr>
                </a:solidFill>
              </a:rPr>
              <a:t>индекс — среднее в каждой категории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2577AEF-EFF6-8348-90A2-FA281A67FF37}"/>
              </a:ext>
            </a:extLst>
          </p:cNvPr>
          <p:cNvSpPr txBox="1"/>
          <p:nvPr/>
        </p:nvSpPr>
        <p:spPr>
          <a:xfrm>
            <a:off x="3219243" y="950062"/>
            <a:ext cx="2789507" cy="873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ru-RU" sz="800">
                <a:solidFill>
                  <a:schemeClr val="accent1">
                    <a:lumMod val="60000"/>
                    <a:lumOff val="40000"/>
                    <a:alpha val="53000"/>
                  </a:schemeClr>
                </a:solidFill>
              </a:rPr>
              <a:t>каждый вопрос оценивается по шкале</a:t>
            </a:r>
            <a:r>
              <a:rPr lang="en-US" sz="800">
                <a:solidFill>
                  <a:schemeClr val="accent1">
                    <a:lumMod val="60000"/>
                    <a:lumOff val="40000"/>
                    <a:alpha val="53000"/>
                  </a:schemeClr>
                </a:solidFill>
              </a:rPr>
              <a:t> </a:t>
            </a:r>
            <a:r>
              <a:rPr lang="ru-RU" sz="800">
                <a:solidFill>
                  <a:schemeClr val="accent1">
                    <a:lumMod val="60000"/>
                    <a:lumOff val="40000"/>
                    <a:alpha val="53000"/>
                  </a:schemeClr>
                </a:solidFill>
              </a:rPr>
              <a:t>от 1 до 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225EBD5-FE86-2E49-8E4B-09A6AD547BBB}"/>
              </a:ext>
            </a:extLst>
          </p:cNvPr>
          <p:cNvSpPr txBox="1"/>
          <p:nvPr/>
        </p:nvSpPr>
        <p:spPr>
          <a:xfrm>
            <a:off x="3645457" y="1630069"/>
            <a:ext cx="1378827" cy="173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ru-RU" sz="800">
                <a:solidFill>
                  <a:schemeClr val="accent1">
                    <a:lumMod val="60000"/>
                    <a:lumOff val="40000"/>
                    <a:alpha val="53000"/>
                  </a:schemeClr>
                </a:solidFill>
              </a:rPr>
              <a:t>каждая категория — среднее из пяти вопросов</a:t>
            </a:r>
          </a:p>
        </p:txBody>
      </p:sp>
      <p:sp>
        <p:nvSpPr>
          <p:cNvPr id="13" name="Прямоугольник с двумя скругленными соседними углами 12">
            <a:extLst>
              <a:ext uri="{FF2B5EF4-FFF2-40B4-BE49-F238E27FC236}">
                <a16:creationId xmlns:a16="http://schemas.microsoft.com/office/drawing/2014/main" id="{8EF4710B-4DE2-224D-BBA1-22B9C040017B}"/>
              </a:ext>
            </a:extLst>
          </p:cNvPr>
          <p:cNvSpPr/>
          <p:nvPr/>
        </p:nvSpPr>
        <p:spPr>
          <a:xfrm rot="16200000">
            <a:off x="2861158" y="2344500"/>
            <a:ext cx="911797" cy="212668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75A80B04-86B5-EE44-9BB9-1E66FEABC9C0}"/>
              </a:ext>
            </a:extLst>
          </p:cNvPr>
          <p:cNvSpPr/>
          <p:nvPr/>
        </p:nvSpPr>
        <p:spPr>
          <a:xfrm>
            <a:off x="3232399" y="2029253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1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096F0E55-6747-6D4B-8A74-2382B9E4492A}"/>
              </a:ext>
            </a:extLst>
          </p:cNvPr>
          <p:cNvSpPr/>
          <p:nvPr/>
        </p:nvSpPr>
        <p:spPr>
          <a:xfrm>
            <a:off x="3232399" y="2204192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2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1A44A69A-7C84-9147-96E3-FB046C761DAC}"/>
              </a:ext>
            </a:extLst>
          </p:cNvPr>
          <p:cNvSpPr/>
          <p:nvPr/>
        </p:nvSpPr>
        <p:spPr>
          <a:xfrm>
            <a:off x="3232399" y="2379131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3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0A88F647-7BD3-5441-9375-41B1B28F1056}"/>
              </a:ext>
            </a:extLst>
          </p:cNvPr>
          <p:cNvSpPr/>
          <p:nvPr/>
        </p:nvSpPr>
        <p:spPr>
          <a:xfrm>
            <a:off x="3232399" y="2554070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4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E6856C07-3374-814E-8F6F-4350AA658550}"/>
              </a:ext>
            </a:extLst>
          </p:cNvPr>
          <p:cNvSpPr/>
          <p:nvPr/>
        </p:nvSpPr>
        <p:spPr>
          <a:xfrm>
            <a:off x="3232399" y="2729010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5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7" name="Прямоугольник с двумя скругленными соседними углами 96">
            <a:extLst>
              <a:ext uri="{FF2B5EF4-FFF2-40B4-BE49-F238E27FC236}">
                <a16:creationId xmlns:a16="http://schemas.microsoft.com/office/drawing/2014/main" id="{821ABC4E-2128-C148-AC73-8AE8F879AE48}"/>
              </a:ext>
            </a:extLst>
          </p:cNvPr>
          <p:cNvSpPr/>
          <p:nvPr/>
        </p:nvSpPr>
        <p:spPr>
          <a:xfrm rot="16200000">
            <a:off x="2861158" y="4229342"/>
            <a:ext cx="911797" cy="212668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4F60052E-4F6C-8F43-B09F-45B98B19BA68}"/>
              </a:ext>
            </a:extLst>
          </p:cNvPr>
          <p:cNvSpPr/>
          <p:nvPr/>
        </p:nvSpPr>
        <p:spPr>
          <a:xfrm>
            <a:off x="3232399" y="3904274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1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05FE891D-9769-DD49-9337-4CF8B6CC9E1A}"/>
              </a:ext>
            </a:extLst>
          </p:cNvPr>
          <p:cNvSpPr/>
          <p:nvPr/>
        </p:nvSpPr>
        <p:spPr>
          <a:xfrm>
            <a:off x="3232399" y="4079213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2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3097C818-B23A-9C4C-858D-2A24D382DA37}"/>
              </a:ext>
            </a:extLst>
          </p:cNvPr>
          <p:cNvSpPr/>
          <p:nvPr/>
        </p:nvSpPr>
        <p:spPr>
          <a:xfrm>
            <a:off x="3232399" y="4254152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3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77AF01ED-0395-824A-8D67-88623FBF32A1}"/>
              </a:ext>
            </a:extLst>
          </p:cNvPr>
          <p:cNvSpPr/>
          <p:nvPr/>
        </p:nvSpPr>
        <p:spPr>
          <a:xfrm>
            <a:off x="3232399" y="4429091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4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5C38F57F-F65C-8542-85D9-906FB9669995}"/>
              </a:ext>
            </a:extLst>
          </p:cNvPr>
          <p:cNvSpPr/>
          <p:nvPr/>
        </p:nvSpPr>
        <p:spPr>
          <a:xfrm>
            <a:off x="3232399" y="4604031"/>
            <a:ext cx="150126" cy="1501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>
                <a:solidFill>
                  <a:schemeClr val="accent6">
                    <a:lumMod val="60000"/>
                    <a:lumOff val="40000"/>
                  </a:schemeClr>
                </a:solidFill>
              </a:rPr>
              <a:t>5</a:t>
            </a:r>
            <a:endParaRPr lang="ru-RU" sz="100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E0C48BAB-9C95-414F-9C73-E34AF879F7E6}"/>
              </a:ext>
            </a:extLst>
          </p:cNvPr>
          <p:cNvCxnSpPr>
            <a:cxnSpLocks/>
            <a:stCxn id="29" idx="6"/>
            <a:endCxn id="23" idx="1"/>
          </p:cNvCxnSpPr>
          <p:nvPr/>
        </p:nvCxnSpPr>
        <p:spPr>
          <a:xfrm>
            <a:off x="3382525" y="1166584"/>
            <a:ext cx="155744" cy="357169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id="{F72B9E79-81C8-C549-A3E0-426EF3F38D46}"/>
              </a:ext>
            </a:extLst>
          </p:cNvPr>
          <p:cNvCxnSpPr>
            <a:cxnSpLocks/>
            <a:stCxn id="30" idx="6"/>
            <a:endCxn id="23" idx="1"/>
          </p:cNvCxnSpPr>
          <p:nvPr/>
        </p:nvCxnSpPr>
        <p:spPr>
          <a:xfrm>
            <a:off x="3382525" y="1341523"/>
            <a:ext cx="155744" cy="182230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272B3340-53F1-9C4D-850C-3ADD8C673EDD}"/>
              </a:ext>
            </a:extLst>
          </p:cNvPr>
          <p:cNvCxnSpPr>
            <a:cxnSpLocks/>
            <a:stCxn id="31" idx="6"/>
            <a:endCxn id="23" idx="1"/>
          </p:cNvCxnSpPr>
          <p:nvPr/>
        </p:nvCxnSpPr>
        <p:spPr>
          <a:xfrm>
            <a:off x="3382525" y="1516462"/>
            <a:ext cx="155744" cy="7291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F63AE4EF-AD63-1A48-BB2E-9E7F8B354F2A}"/>
              </a:ext>
            </a:extLst>
          </p:cNvPr>
          <p:cNvCxnSpPr>
            <a:cxnSpLocks/>
            <a:stCxn id="32" idx="6"/>
            <a:endCxn id="23" idx="1"/>
          </p:cNvCxnSpPr>
          <p:nvPr/>
        </p:nvCxnSpPr>
        <p:spPr>
          <a:xfrm flipV="1">
            <a:off x="3382525" y="1523753"/>
            <a:ext cx="155744" cy="167648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69D65D45-5B5B-714D-A749-EBC3FF8CABAE}"/>
              </a:ext>
            </a:extLst>
          </p:cNvPr>
          <p:cNvCxnSpPr>
            <a:cxnSpLocks/>
            <a:stCxn id="33" idx="6"/>
            <a:endCxn id="23" idx="1"/>
          </p:cNvCxnSpPr>
          <p:nvPr/>
        </p:nvCxnSpPr>
        <p:spPr>
          <a:xfrm flipV="1">
            <a:off x="3382525" y="1523753"/>
            <a:ext cx="155744" cy="342588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6A4EC159-967B-B04B-BBBE-6CAF630D3402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3382525" y="3061088"/>
            <a:ext cx="155744" cy="360758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5458CC51-173B-6E46-860F-7EFFE7957AD0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3382525" y="3236027"/>
            <a:ext cx="155744" cy="185819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62108C2F-226E-DF4A-809B-30121CC01B17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3382525" y="3410966"/>
            <a:ext cx="155744" cy="10880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id="{AC9A70F6-215D-8846-8B14-1913FDFA3C57}"/>
              </a:ext>
            </a:extLst>
          </p:cNvPr>
          <p:cNvCxnSpPr>
            <a:cxnSpLocks/>
            <a:endCxn id="41" idx="1"/>
          </p:cNvCxnSpPr>
          <p:nvPr/>
        </p:nvCxnSpPr>
        <p:spPr>
          <a:xfrm flipV="1">
            <a:off x="3382525" y="3421846"/>
            <a:ext cx="155744" cy="164060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>
            <a:extLst>
              <a:ext uri="{FF2B5EF4-FFF2-40B4-BE49-F238E27FC236}">
                <a16:creationId xmlns:a16="http://schemas.microsoft.com/office/drawing/2014/main" id="{F217278A-2BF0-9C41-8671-D5761CEE04E3}"/>
              </a:ext>
            </a:extLst>
          </p:cNvPr>
          <p:cNvCxnSpPr>
            <a:cxnSpLocks/>
            <a:endCxn id="41" idx="1"/>
          </p:cNvCxnSpPr>
          <p:nvPr/>
        </p:nvCxnSpPr>
        <p:spPr>
          <a:xfrm flipV="1">
            <a:off x="3382525" y="3421846"/>
            <a:ext cx="155744" cy="339000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5BBF03F0-4348-FD40-9DD4-B3A471A1C329}"/>
              </a:ext>
            </a:extLst>
          </p:cNvPr>
          <p:cNvCxnSpPr>
            <a:cxnSpLocks/>
          </p:cNvCxnSpPr>
          <p:nvPr/>
        </p:nvCxnSpPr>
        <p:spPr>
          <a:xfrm>
            <a:off x="3382525" y="4940174"/>
            <a:ext cx="155744" cy="357169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0775E978-45ED-2B41-88D2-E08CCFACB894}"/>
              </a:ext>
            </a:extLst>
          </p:cNvPr>
          <p:cNvCxnSpPr>
            <a:cxnSpLocks/>
          </p:cNvCxnSpPr>
          <p:nvPr/>
        </p:nvCxnSpPr>
        <p:spPr>
          <a:xfrm>
            <a:off x="3382525" y="5115113"/>
            <a:ext cx="155744" cy="182230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87ED2B9A-0CC6-AA4A-994B-F53BF5BFEEFB}"/>
              </a:ext>
            </a:extLst>
          </p:cNvPr>
          <p:cNvCxnSpPr>
            <a:cxnSpLocks/>
          </p:cNvCxnSpPr>
          <p:nvPr/>
        </p:nvCxnSpPr>
        <p:spPr>
          <a:xfrm>
            <a:off x="3382525" y="5290052"/>
            <a:ext cx="155744" cy="7291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>
            <a:extLst>
              <a:ext uri="{FF2B5EF4-FFF2-40B4-BE49-F238E27FC236}">
                <a16:creationId xmlns:a16="http://schemas.microsoft.com/office/drawing/2014/main" id="{D22C9B1E-C919-BC40-82ED-BE5A429EE46A}"/>
              </a:ext>
            </a:extLst>
          </p:cNvPr>
          <p:cNvCxnSpPr>
            <a:cxnSpLocks/>
          </p:cNvCxnSpPr>
          <p:nvPr/>
        </p:nvCxnSpPr>
        <p:spPr>
          <a:xfrm flipV="1">
            <a:off x="3382525" y="5297343"/>
            <a:ext cx="155744" cy="167648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id="{2276387E-7248-F849-9794-9CDD3728465A}"/>
              </a:ext>
            </a:extLst>
          </p:cNvPr>
          <p:cNvCxnSpPr>
            <a:cxnSpLocks/>
          </p:cNvCxnSpPr>
          <p:nvPr/>
        </p:nvCxnSpPr>
        <p:spPr>
          <a:xfrm flipV="1">
            <a:off x="3382525" y="5297343"/>
            <a:ext cx="155744" cy="342588"/>
          </a:xfrm>
          <a:prstGeom prst="line">
            <a:avLst/>
          </a:prstGeom>
          <a:ln w="9525" cap="rnd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id="{D85A8F8D-918D-234E-87B6-9D4E60C48FEB}"/>
              </a:ext>
            </a:extLst>
          </p:cNvPr>
          <p:cNvCxnSpPr>
            <a:cxnSpLocks/>
          </p:cNvCxnSpPr>
          <p:nvPr/>
        </p:nvCxnSpPr>
        <p:spPr>
          <a:xfrm>
            <a:off x="3382525" y="2096032"/>
            <a:ext cx="155744" cy="357169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>
            <a:extLst>
              <a:ext uri="{FF2B5EF4-FFF2-40B4-BE49-F238E27FC236}">
                <a16:creationId xmlns:a16="http://schemas.microsoft.com/office/drawing/2014/main" id="{521FA426-AF6E-924A-9AF9-02DF3750D21D}"/>
              </a:ext>
            </a:extLst>
          </p:cNvPr>
          <p:cNvCxnSpPr>
            <a:cxnSpLocks/>
          </p:cNvCxnSpPr>
          <p:nvPr/>
        </p:nvCxnSpPr>
        <p:spPr>
          <a:xfrm>
            <a:off x="3382525" y="2270971"/>
            <a:ext cx="155744" cy="182230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>
            <a:extLst>
              <a:ext uri="{FF2B5EF4-FFF2-40B4-BE49-F238E27FC236}">
                <a16:creationId xmlns:a16="http://schemas.microsoft.com/office/drawing/2014/main" id="{E9D7AA13-732A-464C-88AE-4D4D19ADD253}"/>
              </a:ext>
            </a:extLst>
          </p:cNvPr>
          <p:cNvCxnSpPr>
            <a:cxnSpLocks/>
          </p:cNvCxnSpPr>
          <p:nvPr/>
        </p:nvCxnSpPr>
        <p:spPr>
          <a:xfrm>
            <a:off x="3382525" y="2445910"/>
            <a:ext cx="155744" cy="7291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>
            <a:extLst>
              <a:ext uri="{FF2B5EF4-FFF2-40B4-BE49-F238E27FC236}">
                <a16:creationId xmlns:a16="http://schemas.microsoft.com/office/drawing/2014/main" id="{28CD3177-E407-B542-884F-404C91991BF7}"/>
              </a:ext>
            </a:extLst>
          </p:cNvPr>
          <p:cNvCxnSpPr>
            <a:cxnSpLocks/>
          </p:cNvCxnSpPr>
          <p:nvPr/>
        </p:nvCxnSpPr>
        <p:spPr>
          <a:xfrm flipV="1">
            <a:off x="3382525" y="2453201"/>
            <a:ext cx="155744" cy="167648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>
            <a:extLst>
              <a:ext uri="{FF2B5EF4-FFF2-40B4-BE49-F238E27FC236}">
                <a16:creationId xmlns:a16="http://schemas.microsoft.com/office/drawing/2014/main" id="{AB8FC7AD-98CC-2049-AC5F-24F4ECA5B064}"/>
              </a:ext>
            </a:extLst>
          </p:cNvPr>
          <p:cNvCxnSpPr>
            <a:cxnSpLocks/>
          </p:cNvCxnSpPr>
          <p:nvPr/>
        </p:nvCxnSpPr>
        <p:spPr>
          <a:xfrm flipV="1">
            <a:off x="3382525" y="2453201"/>
            <a:ext cx="155744" cy="342588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>
            <a:extLst>
              <a:ext uri="{FF2B5EF4-FFF2-40B4-BE49-F238E27FC236}">
                <a16:creationId xmlns:a16="http://schemas.microsoft.com/office/drawing/2014/main" id="{05D65E35-A9DD-084D-AA79-3F2C550DBCB1}"/>
              </a:ext>
            </a:extLst>
          </p:cNvPr>
          <p:cNvCxnSpPr>
            <a:cxnSpLocks/>
          </p:cNvCxnSpPr>
          <p:nvPr/>
        </p:nvCxnSpPr>
        <p:spPr>
          <a:xfrm>
            <a:off x="3382525" y="3970842"/>
            <a:ext cx="155744" cy="357169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>
            <a:extLst>
              <a:ext uri="{FF2B5EF4-FFF2-40B4-BE49-F238E27FC236}">
                <a16:creationId xmlns:a16="http://schemas.microsoft.com/office/drawing/2014/main" id="{F3077EA5-EE5F-E04E-BD6C-B1DB559EDBD5}"/>
              </a:ext>
            </a:extLst>
          </p:cNvPr>
          <p:cNvCxnSpPr>
            <a:cxnSpLocks/>
          </p:cNvCxnSpPr>
          <p:nvPr/>
        </p:nvCxnSpPr>
        <p:spPr>
          <a:xfrm>
            <a:off x="3382525" y="4145781"/>
            <a:ext cx="155744" cy="182230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>
            <a:extLst>
              <a:ext uri="{FF2B5EF4-FFF2-40B4-BE49-F238E27FC236}">
                <a16:creationId xmlns:a16="http://schemas.microsoft.com/office/drawing/2014/main" id="{7B01EE60-E147-4F43-9C2A-C1053A27846B}"/>
              </a:ext>
            </a:extLst>
          </p:cNvPr>
          <p:cNvCxnSpPr>
            <a:cxnSpLocks/>
          </p:cNvCxnSpPr>
          <p:nvPr/>
        </p:nvCxnSpPr>
        <p:spPr>
          <a:xfrm>
            <a:off x="3382525" y="4320720"/>
            <a:ext cx="155744" cy="7291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>
            <a:extLst>
              <a:ext uri="{FF2B5EF4-FFF2-40B4-BE49-F238E27FC236}">
                <a16:creationId xmlns:a16="http://schemas.microsoft.com/office/drawing/2014/main" id="{A541C0C6-3B99-DE49-B37F-59654BC1D1A3}"/>
              </a:ext>
            </a:extLst>
          </p:cNvPr>
          <p:cNvCxnSpPr>
            <a:cxnSpLocks/>
          </p:cNvCxnSpPr>
          <p:nvPr/>
        </p:nvCxnSpPr>
        <p:spPr>
          <a:xfrm flipV="1">
            <a:off x="3382525" y="4328011"/>
            <a:ext cx="155744" cy="167648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>
            <a:extLst>
              <a:ext uri="{FF2B5EF4-FFF2-40B4-BE49-F238E27FC236}">
                <a16:creationId xmlns:a16="http://schemas.microsoft.com/office/drawing/2014/main" id="{F30086CF-F906-0440-B6FF-04AC963D53DE}"/>
              </a:ext>
            </a:extLst>
          </p:cNvPr>
          <p:cNvCxnSpPr>
            <a:cxnSpLocks/>
          </p:cNvCxnSpPr>
          <p:nvPr/>
        </p:nvCxnSpPr>
        <p:spPr>
          <a:xfrm flipV="1">
            <a:off x="3382525" y="4328011"/>
            <a:ext cx="155744" cy="342588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A79FECBE-3372-C34A-98DE-89E2416ECF7C}"/>
              </a:ext>
            </a:extLst>
          </p:cNvPr>
          <p:cNvSpPr txBox="1"/>
          <p:nvPr/>
        </p:nvSpPr>
        <p:spPr>
          <a:xfrm rot="16200000">
            <a:off x="2845115" y="1439579"/>
            <a:ext cx="615982" cy="873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70000"/>
              </a:lnSpc>
              <a:spcAft>
                <a:spcPts val="600"/>
              </a:spcAft>
            </a:pPr>
            <a:r>
              <a:rPr lang="ru-RU" sz="800">
                <a:solidFill>
                  <a:schemeClr val="accent1">
                    <a:lumMod val="60000"/>
                    <a:lumOff val="40000"/>
                    <a:alpha val="53000"/>
                  </a:schemeClr>
                </a:solidFill>
              </a:rPr>
              <a:t>вопросы</a:t>
            </a:r>
          </a:p>
        </p:txBody>
      </p:sp>
    </p:spTree>
    <p:extLst>
      <p:ext uri="{BB962C8B-B14F-4D97-AF65-F5344CB8AC3E}">
        <p14:creationId xmlns:p14="http://schemas.microsoft.com/office/powerpoint/2010/main" val="1074208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5">
            <a:extLst>
              <a:ext uri="{FF2B5EF4-FFF2-40B4-BE49-F238E27FC236}">
                <a16:creationId xmlns:a16="http://schemas.microsoft.com/office/drawing/2014/main" id="{4DB2C485-D2E9-EC42-B839-228C5934F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0" t="25046" r="58952" b="35773"/>
          <a:stretch>
            <a:fillRect/>
          </a:stretch>
        </p:blipFill>
        <p:spPr bwMode="auto">
          <a:xfrm>
            <a:off x="1171170" y="1686950"/>
            <a:ext cx="10555552" cy="41131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E63BE42-8FEE-8B4E-BBDF-760AB825E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8E9D3DB-CA79-9B47-BD01-9BFB7FC9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клиентский путь в отделении банка — пример</a:t>
            </a:r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9E35E00C-E8D7-3044-BE43-47B87CF5335B}"/>
              </a:ext>
            </a:extLst>
          </p:cNvPr>
          <p:cNvSpPr>
            <a:spLocks noChangeAspect="1"/>
          </p:cNvSpPr>
          <p:nvPr/>
        </p:nvSpPr>
        <p:spPr>
          <a:xfrm>
            <a:off x="5057246" y="1075769"/>
            <a:ext cx="386534" cy="585215"/>
          </a:xfrm>
          <a:custGeom>
            <a:avLst/>
            <a:gdLst>
              <a:gd name="connsiteX0" fmla="*/ 0 w 2092880"/>
              <a:gd name="connsiteY0" fmla="*/ 874824 h 3168633"/>
              <a:gd name="connsiteX1" fmla="*/ 127664 w 2092880"/>
              <a:gd name="connsiteY1" fmla="*/ 471945 h 3168633"/>
              <a:gd name="connsiteX2" fmla="*/ 500196 w 2092880"/>
              <a:gd name="connsiteY2" fmla="*/ 133941 h 3168633"/>
              <a:gd name="connsiteX3" fmla="*/ 1071553 w 2092880"/>
              <a:gd name="connsiteY3" fmla="*/ 0 h 3168633"/>
              <a:gd name="connsiteX4" fmla="*/ 1607334 w 2092880"/>
              <a:gd name="connsiteY4" fmla="*/ 111966 h 3168633"/>
              <a:gd name="connsiteX5" fmla="*/ 1966265 w 2092880"/>
              <a:gd name="connsiteY5" fmla="*/ 416481 h 3168633"/>
              <a:gd name="connsiteX6" fmla="*/ 2092881 w 2092880"/>
              <a:gd name="connsiteY6" fmla="*/ 835057 h 3168633"/>
              <a:gd name="connsiteX7" fmla="*/ 2020671 w 2092880"/>
              <a:gd name="connsiteY7" fmla="*/ 1146896 h 3168633"/>
              <a:gd name="connsiteX8" fmla="*/ 1849050 w 2092880"/>
              <a:gd name="connsiteY8" fmla="*/ 1378153 h 3168633"/>
              <a:gd name="connsiteX9" fmla="*/ 1492215 w 2092880"/>
              <a:gd name="connsiteY9" fmla="*/ 1705699 h 3168633"/>
              <a:gd name="connsiteX10" fmla="*/ 1378153 w 2092880"/>
              <a:gd name="connsiteY10" fmla="*/ 1819770 h 3168633"/>
              <a:gd name="connsiteX11" fmla="*/ 1314317 w 2092880"/>
              <a:gd name="connsiteY11" fmla="*/ 1909753 h 3168633"/>
              <a:gd name="connsiteX12" fmla="*/ 1281874 w 2092880"/>
              <a:gd name="connsiteY12" fmla="*/ 1991382 h 3168633"/>
              <a:gd name="connsiteX13" fmla="*/ 1247346 w 2092880"/>
              <a:gd name="connsiteY13" fmla="*/ 2134743 h 3168633"/>
              <a:gd name="connsiteX14" fmla="*/ 998296 w 2092880"/>
              <a:gd name="connsiteY14" fmla="*/ 2352408 h 3168633"/>
              <a:gd name="connsiteX15" fmla="*/ 815169 w 2092880"/>
              <a:gd name="connsiteY15" fmla="*/ 2281247 h 3168633"/>
              <a:gd name="connsiteX16" fmla="*/ 740874 w 2092880"/>
              <a:gd name="connsiteY16" fmla="*/ 2069868 h 3168633"/>
              <a:gd name="connsiteX17" fmla="*/ 795290 w 2092880"/>
              <a:gd name="connsiteY17" fmla="*/ 1765354 h 3168633"/>
              <a:gd name="connsiteX18" fmla="*/ 939698 w 2092880"/>
              <a:gd name="connsiteY18" fmla="*/ 1539326 h 3168633"/>
              <a:gd name="connsiteX19" fmla="*/ 1182471 w 2092880"/>
              <a:gd name="connsiteY19" fmla="*/ 1308059 h 3168633"/>
              <a:gd name="connsiteX20" fmla="*/ 1376067 w 2092880"/>
              <a:gd name="connsiteY20" fmla="*/ 1131208 h 3168633"/>
              <a:gd name="connsiteX21" fmla="*/ 1476527 w 2092880"/>
              <a:gd name="connsiteY21" fmla="*/ 998306 h 3168633"/>
              <a:gd name="connsiteX22" fmla="*/ 1517342 w 2092880"/>
              <a:gd name="connsiteY22" fmla="*/ 839248 h 3168633"/>
              <a:gd name="connsiteX23" fmla="*/ 1392812 w 2092880"/>
              <a:gd name="connsiteY23" fmla="*/ 556708 h 3168633"/>
              <a:gd name="connsiteX24" fmla="*/ 1071553 w 2092880"/>
              <a:gd name="connsiteY24" fmla="*/ 441598 h 3168633"/>
              <a:gd name="connsiteX25" fmla="*/ 732501 w 2092880"/>
              <a:gd name="connsiteY25" fmla="*/ 557755 h 3168633"/>
              <a:gd name="connsiteX26" fmla="*/ 548326 w 2092880"/>
              <a:gd name="connsiteY26" fmla="*/ 899941 h 3168633"/>
              <a:gd name="connsiteX27" fmla="*/ 278340 w 2092880"/>
              <a:gd name="connsiteY27" fmla="*/ 1136437 h 3168633"/>
              <a:gd name="connsiteX28" fmla="*/ 80562 w 2092880"/>
              <a:gd name="connsiteY28" fmla="*/ 1053770 h 3168633"/>
              <a:gd name="connsiteX29" fmla="*/ 0 w 2092880"/>
              <a:gd name="connsiteY29" fmla="*/ 874824 h 3168633"/>
              <a:gd name="connsiteX30" fmla="*/ 1021328 w 2092880"/>
              <a:gd name="connsiteY30" fmla="*/ 3168634 h 3168633"/>
              <a:gd name="connsiteX31" fmla="*/ 798433 w 2092880"/>
              <a:gd name="connsiteY31" fmla="*/ 3085957 h 3168633"/>
              <a:gd name="connsiteX32" fmla="*/ 703202 w 2092880"/>
              <a:gd name="connsiteY32" fmla="*/ 2854700 h 3168633"/>
              <a:gd name="connsiteX33" fmla="*/ 795290 w 2092880"/>
              <a:gd name="connsiteY33" fmla="*/ 2632853 h 3168633"/>
              <a:gd name="connsiteX34" fmla="*/ 1021318 w 2092880"/>
              <a:gd name="connsiteY34" fmla="*/ 2542861 h 3168633"/>
              <a:gd name="connsiteX35" fmla="*/ 1243165 w 2092880"/>
              <a:gd name="connsiteY35" fmla="*/ 2632853 h 3168633"/>
              <a:gd name="connsiteX36" fmla="*/ 1333157 w 2092880"/>
              <a:gd name="connsiteY36" fmla="*/ 2854700 h 3168633"/>
              <a:gd name="connsiteX37" fmla="*/ 1238974 w 2092880"/>
              <a:gd name="connsiteY37" fmla="*/ 3084919 h 3168633"/>
              <a:gd name="connsiteX38" fmla="*/ 1021328 w 2092880"/>
              <a:gd name="connsiteY38" fmla="*/ 3168634 h 3168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092880" h="3168633">
                <a:moveTo>
                  <a:pt x="0" y="874824"/>
                </a:moveTo>
                <a:cubicBezTo>
                  <a:pt x="0" y="742283"/>
                  <a:pt x="42548" y="607981"/>
                  <a:pt x="127664" y="471945"/>
                </a:cubicBezTo>
                <a:cubicBezTo>
                  <a:pt x="212750" y="335909"/>
                  <a:pt x="336956" y="223247"/>
                  <a:pt x="500196" y="133941"/>
                </a:cubicBezTo>
                <a:cubicBezTo>
                  <a:pt x="663445" y="44663"/>
                  <a:pt x="853897" y="0"/>
                  <a:pt x="1071553" y="0"/>
                </a:cubicBezTo>
                <a:cubicBezTo>
                  <a:pt x="1273845" y="0"/>
                  <a:pt x="1452458" y="37348"/>
                  <a:pt x="1607334" y="111966"/>
                </a:cubicBezTo>
                <a:cubicBezTo>
                  <a:pt x="1762211" y="186623"/>
                  <a:pt x="1881826" y="288131"/>
                  <a:pt x="1966265" y="416481"/>
                </a:cubicBezTo>
                <a:cubicBezTo>
                  <a:pt x="2050666" y="544868"/>
                  <a:pt x="2092881" y="684371"/>
                  <a:pt x="2092881" y="835057"/>
                </a:cubicBezTo>
                <a:cubicBezTo>
                  <a:pt x="2092881" y="953662"/>
                  <a:pt x="2068811" y="1057627"/>
                  <a:pt x="2020671" y="1146896"/>
                </a:cubicBezTo>
                <a:cubicBezTo>
                  <a:pt x="1972532" y="1236202"/>
                  <a:pt x="1915306" y="1313288"/>
                  <a:pt x="1849050" y="1378153"/>
                </a:cubicBezTo>
                <a:cubicBezTo>
                  <a:pt x="1782766" y="1443037"/>
                  <a:pt x="1663827" y="1552223"/>
                  <a:pt x="1492215" y="1705699"/>
                </a:cubicBezTo>
                <a:cubicBezTo>
                  <a:pt x="1444771" y="1748961"/>
                  <a:pt x="1406728" y="1786995"/>
                  <a:pt x="1378153" y="1819770"/>
                </a:cubicBezTo>
                <a:cubicBezTo>
                  <a:pt x="1349540" y="1852565"/>
                  <a:pt x="1328252" y="1882559"/>
                  <a:pt x="1314317" y="1909753"/>
                </a:cubicBezTo>
                <a:cubicBezTo>
                  <a:pt x="1300353" y="1936966"/>
                  <a:pt x="1289523" y="1964169"/>
                  <a:pt x="1281874" y="1991382"/>
                </a:cubicBezTo>
                <a:cubicBezTo>
                  <a:pt x="1274188" y="2018576"/>
                  <a:pt x="1262682" y="2066392"/>
                  <a:pt x="1247346" y="2134743"/>
                </a:cubicBezTo>
                <a:cubicBezTo>
                  <a:pt x="1220829" y="2279866"/>
                  <a:pt x="1137800" y="2352408"/>
                  <a:pt x="998296" y="2352408"/>
                </a:cubicBezTo>
                <a:cubicBezTo>
                  <a:pt x="925735" y="2352408"/>
                  <a:pt x="864680" y="2328701"/>
                  <a:pt x="815169" y="2281247"/>
                </a:cubicBezTo>
                <a:cubicBezTo>
                  <a:pt x="765629" y="2233822"/>
                  <a:pt x="740874" y="2163356"/>
                  <a:pt x="740874" y="2069868"/>
                </a:cubicBezTo>
                <a:cubicBezTo>
                  <a:pt x="740874" y="1952663"/>
                  <a:pt x="758990" y="1851155"/>
                  <a:pt x="795290" y="1765354"/>
                </a:cubicBezTo>
                <a:cubicBezTo>
                  <a:pt x="831561" y="1679534"/>
                  <a:pt x="879691" y="1604191"/>
                  <a:pt x="939698" y="1539326"/>
                </a:cubicBezTo>
                <a:cubicBezTo>
                  <a:pt x="999668" y="1474442"/>
                  <a:pt x="1080611" y="1397365"/>
                  <a:pt x="1182471" y="1308059"/>
                </a:cubicBezTo>
                <a:cubicBezTo>
                  <a:pt x="1271749" y="1229935"/>
                  <a:pt x="1336300" y="1170975"/>
                  <a:pt x="1376067" y="1131208"/>
                </a:cubicBezTo>
                <a:cubicBezTo>
                  <a:pt x="1415834" y="1091441"/>
                  <a:pt x="1449315" y="1047169"/>
                  <a:pt x="1476527" y="998306"/>
                </a:cubicBezTo>
                <a:cubicBezTo>
                  <a:pt x="1503731" y="949481"/>
                  <a:pt x="1517342" y="896474"/>
                  <a:pt x="1517342" y="839248"/>
                </a:cubicBezTo>
                <a:cubicBezTo>
                  <a:pt x="1517342" y="727634"/>
                  <a:pt x="1475813" y="633460"/>
                  <a:pt x="1392812" y="556708"/>
                </a:cubicBezTo>
                <a:cubicBezTo>
                  <a:pt x="1309783" y="479993"/>
                  <a:pt x="1202684" y="441598"/>
                  <a:pt x="1071553" y="441598"/>
                </a:cubicBezTo>
                <a:cubicBezTo>
                  <a:pt x="918048" y="441598"/>
                  <a:pt x="805034" y="480317"/>
                  <a:pt x="732501" y="557755"/>
                </a:cubicBezTo>
                <a:cubicBezTo>
                  <a:pt x="659940" y="635194"/>
                  <a:pt x="598561" y="749256"/>
                  <a:pt x="548326" y="899941"/>
                </a:cubicBezTo>
                <a:cubicBezTo>
                  <a:pt x="500882" y="1057627"/>
                  <a:pt x="410880" y="1136437"/>
                  <a:pt x="278340" y="1136437"/>
                </a:cubicBezTo>
                <a:cubicBezTo>
                  <a:pt x="200177" y="1136437"/>
                  <a:pt x="134255" y="1108901"/>
                  <a:pt x="80562" y="1053770"/>
                </a:cubicBezTo>
                <a:cubicBezTo>
                  <a:pt x="26851" y="998658"/>
                  <a:pt x="0" y="939013"/>
                  <a:pt x="0" y="874824"/>
                </a:cubicBezTo>
                <a:close/>
                <a:moveTo>
                  <a:pt x="1021328" y="3168634"/>
                </a:moveTo>
                <a:cubicBezTo>
                  <a:pt x="936203" y="3168634"/>
                  <a:pt x="861908" y="3141059"/>
                  <a:pt x="798433" y="3085957"/>
                </a:cubicBezTo>
                <a:cubicBezTo>
                  <a:pt x="734930" y="3030865"/>
                  <a:pt x="703202" y="2953779"/>
                  <a:pt x="703202" y="2854700"/>
                </a:cubicBezTo>
                <a:cubicBezTo>
                  <a:pt x="703202" y="2766794"/>
                  <a:pt x="733873" y="2692861"/>
                  <a:pt x="795290" y="2632853"/>
                </a:cubicBezTo>
                <a:cubicBezTo>
                  <a:pt x="856669" y="2572874"/>
                  <a:pt x="932012" y="2542861"/>
                  <a:pt x="1021318" y="2542861"/>
                </a:cubicBezTo>
                <a:cubicBezTo>
                  <a:pt x="1109224" y="2542861"/>
                  <a:pt x="1183157" y="2572874"/>
                  <a:pt x="1243165" y="2632853"/>
                </a:cubicBezTo>
                <a:cubicBezTo>
                  <a:pt x="1303134" y="2692861"/>
                  <a:pt x="1333157" y="2766794"/>
                  <a:pt x="1333157" y="2854700"/>
                </a:cubicBezTo>
                <a:cubicBezTo>
                  <a:pt x="1333157" y="2952379"/>
                  <a:pt x="1301763" y="3029122"/>
                  <a:pt x="1238974" y="3084919"/>
                </a:cubicBezTo>
                <a:cubicBezTo>
                  <a:pt x="1176185" y="3140716"/>
                  <a:pt x="1103643" y="3168634"/>
                  <a:pt x="1021328" y="3168634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5" name="Рисунок 4">
            <a:extLst>
              <a:ext uri="{FF2B5EF4-FFF2-40B4-BE49-F238E27FC236}">
                <a16:creationId xmlns:a16="http://schemas.microsoft.com/office/drawing/2014/main" id="{523391EC-E58B-534B-9772-82DDE02043ED}"/>
              </a:ext>
            </a:extLst>
          </p:cNvPr>
          <p:cNvGrpSpPr>
            <a:grpSpLocks noChangeAspect="1"/>
          </p:cNvGrpSpPr>
          <p:nvPr/>
        </p:nvGrpSpPr>
        <p:grpSpPr>
          <a:xfrm>
            <a:off x="3491957" y="1080798"/>
            <a:ext cx="593360" cy="593360"/>
            <a:chOff x="12192000" y="843792"/>
            <a:chExt cx="4876800" cy="4876800"/>
          </a:xfrm>
        </p:grpSpPr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B7110DBB-92EB-B843-9D25-409C59F24A61}"/>
                </a:ext>
              </a:extLst>
            </p:cNvPr>
            <p:cNvSpPr/>
            <p:nvPr/>
          </p:nvSpPr>
          <p:spPr>
            <a:xfrm>
              <a:off x="12773025" y="3701292"/>
              <a:ext cx="1428750" cy="1428750"/>
            </a:xfrm>
            <a:custGeom>
              <a:avLst/>
              <a:gdLst>
                <a:gd name="connsiteX0" fmla="*/ 0 w 1428750"/>
                <a:gd name="connsiteY0" fmla="*/ 0 h 1428750"/>
                <a:gd name="connsiteX1" fmla="*/ 0 w 1428750"/>
                <a:gd name="connsiteY1" fmla="*/ 714375 h 1428750"/>
                <a:gd name="connsiteX2" fmla="*/ 714375 w 1428750"/>
                <a:gd name="connsiteY2" fmla="*/ 1428750 h 1428750"/>
                <a:gd name="connsiteX3" fmla="*/ 1428750 w 1428750"/>
                <a:gd name="connsiteY3" fmla="*/ 714375 h 1428750"/>
                <a:gd name="connsiteX4" fmla="*/ 1428750 w 1428750"/>
                <a:gd name="connsiteY4" fmla="*/ 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0" h="1428750">
                  <a:moveTo>
                    <a:pt x="0" y="0"/>
                  </a:moveTo>
                  <a:lnTo>
                    <a:pt x="0" y="714375"/>
                  </a:lnTo>
                  <a:cubicBezTo>
                    <a:pt x="0" y="1108329"/>
                    <a:pt x="320421" y="1428750"/>
                    <a:pt x="714375" y="1428750"/>
                  </a:cubicBezTo>
                  <a:cubicBezTo>
                    <a:pt x="1108329" y="1428750"/>
                    <a:pt x="1428750" y="1108329"/>
                    <a:pt x="1428750" y="714375"/>
                  </a:cubicBezTo>
                  <a:lnTo>
                    <a:pt x="142875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D7136E8B-2735-C44C-B40D-D888BDEC0460}"/>
                </a:ext>
              </a:extLst>
            </p:cNvPr>
            <p:cNvSpPr/>
            <p:nvPr/>
          </p:nvSpPr>
          <p:spPr>
            <a:xfrm>
              <a:off x="13487400" y="3701292"/>
              <a:ext cx="714375" cy="1428750"/>
            </a:xfrm>
            <a:custGeom>
              <a:avLst/>
              <a:gdLst>
                <a:gd name="connsiteX0" fmla="*/ 714375 w 714375"/>
                <a:gd name="connsiteY0" fmla="*/ 0 h 1428750"/>
                <a:gd name="connsiteX1" fmla="*/ 714375 w 714375"/>
                <a:gd name="connsiteY1" fmla="*/ 714375 h 1428750"/>
                <a:gd name="connsiteX2" fmla="*/ 0 w 714375"/>
                <a:gd name="connsiteY2" fmla="*/ 1428750 h 1428750"/>
                <a:gd name="connsiteX3" fmla="*/ 0 w 714375"/>
                <a:gd name="connsiteY3" fmla="*/ 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5" h="1428750">
                  <a:moveTo>
                    <a:pt x="714375" y="0"/>
                  </a:moveTo>
                  <a:lnTo>
                    <a:pt x="714375" y="714375"/>
                  </a:lnTo>
                  <a:cubicBezTo>
                    <a:pt x="714375" y="1108329"/>
                    <a:pt x="393954" y="1428750"/>
                    <a:pt x="0" y="14287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3CA6E943-9D24-404E-BA1B-46F1D5C6B329}"/>
                </a:ext>
              </a:extLst>
            </p:cNvPr>
            <p:cNvSpPr/>
            <p:nvPr/>
          </p:nvSpPr>
          <p:spPr>
            <a:xfrm>
              <a:off x="12503466" y="1504064"/>
              <a:ext cx="1967865" cy="671417"/>
            </a:xfrm>
            <a:custGeom>
              <a:avLst/>
              <a:gdLst>
                <a:gd name="connsiteX0" fmla="*/ 1967866 w 1967865"/>
                <a:gd name="connsiteY0" fmla="*/ 625602 h 671417"/>
                <a:gd name="connsiteX1" fmla="*/ 983933 w 1967865"/>
                <a:gd name="connsiteY1" fmla="*/ 671417 h 671417"/>
                <a:gd name="connsiteX2" fmla="*/ 1 w 1967865"/>
                <a:gd name="connsiteY2" fmla="*/ 625602 h 671417"/>
                <a:gd name="connsiteX3" fmla="*/ 142590 w 1967865"/>
                <a:gd name="connsiteY3" fmla="*/ 54102 h 671417"/>
                <a:gd name="connsiteX4" fmla="*/ 983933 w 1967865"/>
                <a:gd name="connsiteY4" fmla="*/ 0 h 671417"/>
                <a:gd name="connsiteX5" fmla="*/ 1825277 w 1967865"/>
                <a:gd name="connsiteY5" fmla="*/ 54102 h 671417"/>
                <a:gd name="connsiteX6" fmla="*/ 1967866 w 1967865"/>
                <a:gd name="connsiteY6" fmla="*/ 625602 h 671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7865" h="671417">
                  <a:moveTo>
                    <a:pt x="1967866" y="625602"/>
                  </a:moveTo>
                  <a:lnTo>
                    <a:pt x="983933" y="671417"/>
                  </a:lnTo>
                  <a:cubicBezTo>
                    <a:pt x="-152751" y="618487"/>
                    <a:pt x="17784" y="626431"/>
                    <a:pt x="1" y="625602"/>
                  </a:cubicBezTo>
                  <a:cubicBezTo>
                    <a:pt x="23337" y="421100"/>
                    <a:pt x="71724" y="227362"/>
                    <a:pt x="142590" y="54102"/>
                  </a:cubicBezTo>
                  <a:cubicBezTo>
                    <a:pt x="162812" y="52807"/>
                    <a:pt x="-9705" y="63894"/>
                    <a:pt x="983933" y="0"/>
                  </a:cubicBezTo>
                  <a:lnTo>
                    <a:pt x="1825277" y="54102"/>
                  </a:lnTo>
                  <a:cubicBezTo>
                    <a:pt x="1896143" y="227362"/>
                    <a:pt x="1944530" y="421100"/>
                    <a:pt x="1967866" y="62560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0B98DE88-F86E-8B40-9062-6D76032E3DE3}"/>
                </a:ext>
              </a:extLst>
            </p:cNvPr>
            <p:cNvSpPr/>
            <p:nvPr/>
          </p:nvSpPr>
          <p:spPr>
            <a:xfrm>
              <a:off x="13487400" y="1504064"/>
              <a:ext cx="983932" cy="671417"/>
            </a:xfrm>
            <a:custGeom>
              <a:avLst/>
              <a:gdLst>
                <a:gd name="connsiteX0" fmla="*/ 983933 w 983932"/>
                <a:gd name="connsiteY0" fmla="*/ 625602 h 671417"/>
                <a:gd name="connsiteX1" fmla="*/ 0 w 983932"/>
                <a:gd name="connsiteY1" fmla="*/ 671417 h 671417"/>
                <a:gd name="connsiteX2" fmla="*/ 0 w 983932"/>
                <a:gd name="connsiteY2" fmla="*/ 0 h 671417"/>
                <a:gd name="connsiteX3" fmla="*/ 841343 w 983932"/>
                <a:gd name="connsiteY3" fmla="*/ 54102 h 671417"/>
                <a:gd name="connsiteX4" fmla="*/ 983933 w 983932"/>
                <a:gd name="connsiteY4" fmla="*/ 625602 h 671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3932" h="671417">
                  <a:moveTo>
                    <a:pt x="983933" y="625602"/>
                  </a:moveTo>
                  <a:lnTo>
                    <a:pt x="0" y="671417"/>
                  </a:lnTo>
                  <a:lnTo>
                    <a:pt x="0" y="0"/>
                  </a:lnTo>
                  <a:lnTo>
                    <a:pt x="841343" y="54102"/>
                  </a:lnTo>
                  <a:cubicBezTo>
                    <a:pt x="912209" y="227362"/>
                    <a:pt x="960596" y="421100"/>
                    <a:pt x="983933" y="62560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7FE9A59-85AC-8A41-9E7B-DCD281BFF4C2}"/>
                </a:ext>
              </a:extLst>
            </p:cNvPr>
            <p:cNvSpPr/>
            <p:nvPr/>
          </p:nvSpPr>
          <p:spPr>
            <a:xfrm>
              <a:off x="12504609" y="2629158"/>
              <a:ext cx="1965579" cy="786383"/>
            </a:xfrm>
            <a:custGeom>
              <a:avLst/>
              <a:gdLst>
                <a:gd name="connsiteX0" fmla="*/ 1965580 w 1965579"/>
                <a:gd name="connsiteY0" fmla="*/ 72009 h 786383"/>
                <a:gd name="connsiteX1" fmla="*/ 1790701 w 1965579"/>
                <a:gd name="connsiteY1" fmla="*/ 703326 h 786383"/>
                <a:gd name="connsiteX2" fmla="*/ 1752410 w 1965579"/>
                <a:gd name="connsiteY2" fmla="*/ 786384 h 786383"/>
                <a:gd name="connsiteX3" fmla="*/ 213170 w 1965579"/>
                <a:gd name="connsiteY3" fmla="*/ 786384 h 786383"/>
                <a:gd name="connsiteX4" fmla="*/ 174880 w 1965579"/>
                <a:gd name="connsiteY4" fmla="*/ 703326 h 786383"/>
                <a:gd name="connsiteX5" fmla="*/ 1 w 1965579"/>
                <a:gd name="connsiteY5" fmla="*/ 72009 h 786383"/>
                <a:gd name="connsiteX6" fmla="*/ 982790 w 1965579"/>
                <a:gd name="connsiteY6" fmla="*/ 0 h 786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5579" h="786383">
                  <a:moveTo>
                    <a:pt x="1965580" y="72009"/>
                  </a:moveTo>
                  <a:cubicBezTo>
                    <a:pt x="1938433" y="296323"/>
                    <a:pt x="1879378" y="510826"/>
                    <a:pt x="1790701" y="703326"/>
                  </a:cubicBezTo>
                  <a:lnTo>
                    <a:pt x="1752410" y="786384"/>
                  </a:lnTo>
                  <a:lnTo>
                    <a:pt x="213170" y="786384"/>
                  </a:lnTo>
                  <a:lnTo>
                    <a:pt x="174880" y="703326"/>
                  </a:lnTo>
                  <a:cubicBezTo>
                    <a:pt x="86202" y="510826"/>
                    <a:pt x="27147" y="296323"/>
                    <a:pt x="1" y="72009"/>
                  </a:cubicBezTo>
                  <a:cubicBezTo>
                    <a:pt x="17650" y="70714"/>
                    <a:pt x="-152085" y="83153"/>
                    <a:pt x="98279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CDB0BE5-6524-1A43-AE36-5A7B4F388228}"/>
                </a:ext>
              </a:extLst>
            </p:cNvPr>
            <p:cNvSpPr/>
            <p:nvPr/>
          </p:nvSpPr>
          <p:spPr>
            <a:xfrm>
              <a:off x="13487400" y="2629158"/>
              <a:ext cx="982789" cy="786383"/>
            </a:xfrm>
            <a:custGeom>
              <a:avLst/>
              <a:gdLst>
                <a:gd name="connsiteX0" fmla="*/ 982789 w 982789"/>
                <a:gd name="connsiteY0" fmla="*/ 72009 h 786383"/>
                <a:gd name="connsiteX1" fmla="*/ 807911 w 982789"/>
                <a:gd name="connsiteY1" fmla="*/ 703326 h 786383"/>
                <a:gd name="connsiteX2" fmla="*/ 769620 w 982789"/>
                <a:gd name="connsiteY2" fmla="*/ 786384 h 786383"/>
                <a:gd name="connsiteX3" fmla="*/ 0 w 982789"/>
                <a:gd name="connsiteY3" fmla="*/ 786384 h 786383"/>
                <a:gd name="connsiteX4" fmla="*/ 0 w 982789"/>
                <a:gd name="connsiteY4" fmla="*/ 0 h 786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2789" h="786383">
                  <a:moveTo>
                    <a:pt x="982789" y="72009"/>
                  </a:moveTo>
                  <a:cubicBezTo>
                    <a:pt x="955643" y="296323"/>
                    <a:pt x="896588" y="510826"/>
                    <a:pt x="807911" y="703326"/>
                  </a:cubicBezTo>
                  <a:lnTo>
                    <a:pt x="769620" y="786384"/>
                  </a:lnTo>
                  <a:lnTo>
                    <a:pt x="0" y="786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2688D44-DDF5-554E-8526-68C874770A93}"/>
                </a:ext>
              </a:extLst>
            </p:cNvPr>
            <p:cNvSpPr/>
            <p:nvPr/>
          </p:nvSpPr>
          <p:spPr>
            <a:xfrm>
              <a:off x="12646056" y="843792"/>
              <a:ext cx="1682686" cy="714375"/>
            </a:xfrm>
            <a:custGeom>
              <a:avLst/>
              <a:gdLst>
                <a:gd name="connsiteX0" fmla="*/ 1682687 w 1682686"/>
                <a:gd name="connsiteY0" fmla="*/ 714375 h 714375"/>
                <a:gd name="connsiteX1" fmla="*/ 0 w 1682686"/>
                <a:gd name="connsiteY1" fmla="*/ 714375 h 714375"/>
                <a:gd name="connsiteX2" fmla="*/ 112681 w 1682686"/>
                <a:gd name="connsiteY2" fmla="*/ 487871 h 714375"/>
                <a:gd name="connsiteX3" fmla="*/ 841343 w 1682686"/>
                <a:gd name="connsiteY3" fmla="*/ 0 h 714375"/>
                <a:gd name="connsiteX4" fmla="*/ 1570006 w 1682686"/>
                <a:gd name="connsiteY4" fmla="*/ 487871 h 714375"/>
                <a:gd name="connsiteX5" fmla="*/ 1682687 w 1682686"/>
                <a:gd name="connsiteY5" fmla="*/ 7143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2686" h="714375">
                  <a:moveTo>
                    <a:pt x="1682687" y="714375"/>
                  </a:moveTo>
                  <a:lnTo>
                    <a:pt x="0" y="714375"/>
                  </a:lnTo>
                  <a:cubicBezTo>
                    <a:pt x="32766" y="634079"/>
                    <a:pt x="70390" y="558260"/>
                    <a:pt x="112681" y="487871"/>
                  </a:cubicBezTo>
                  <a:cubicBezTo>
                    <a:pt x="301371" y="173260"/>
                    <a:pt x="560165" y="0"/>
                    <a:pt x="841343" y="0"/>
                  </a:cubicBezTo>
                  <a:cubicBezTo>
                    <a:pt x="1122521" y="0"/>
                    <a:pt x="1381316" y="173260"/>
                    <a:pt x="1570006" y="487871"/>
                  </a:cubicBezTo>
                  <a:cubicBezTo>
                    <a:pt x="1612297" y="558260"/>
                    <a:pt x="1649921" y="634079"/>
                    <a:pt x="1682687" y="71437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id="{708555A2-00A5-AD4B-A63E-B3F801D548C3}"/>
                </a:ext>
              </a:extLst>
            </p:cNvPr>
            <p:cNvSpPr/>
            <p:nvPr/>
          </p:nvSpPr>
          <p:spPr>
            <a:xfrm>
              <a:off x="13487400" y="843792"/>
              <a:ext cx="841343" cy="714375"/>
            </a:xfrm>
            <a:custGeom>
              <a:avLst/>
              <a:gdLst>
                <a:gd name="connsiteX0" fmla="*/ 841343 w 841343"/>
                <a:gd name="connsiteY0" fmla="*/ 714375 h 714375"/>
                <a:gd name="connsiteX1" fmla="*/ 0 w 841343"/>
                <a:gd name="connsiteY1" fmla="*/ 714375 h 714375"/>
                <a:gd name="connsiteX2" fmla="*/ 0 w 841343"/>
                <a:gd name="connsiteY2" fmla="*/ 0 h 714375"/>
                <a:gd name="connsiteX3" fmla="*/ 728663 w 841343"/>
                <a:gd name="connsiteY3" fmla="*/ 487871 h 714375"/>
                <a:gd name="connsiteX4" fmla="*/ 841343 w 841343"/>
                <a:gd name="connsiteY4" fmla="*/ 7143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1343" h="714375">
                  <a:moveTo>
                    <a:pt x="841343" y="714375"/>
                  </a:moveTo>
                  <a:lnTo>
                    <a:pt x="0" y="714375"/>
                  </a:lnTo>
                  <a:lnTo>
                    <a:pt x="0" y="0"/>
                  </a:lnTo>
                  <a:cubicBezTo>
                    <a:pt x="281178" y="0"/>
                    <a:pt x="539972" y="173260"/>
                    <a:pt x="728663" y="487871"/>
                  </a:cubicBezTo>
                  <a:cubicBezTo>
                    <a:pt x="770954" y="558260"/>
                    <a:pt x="808577" y="634079"/>
                    <a:pt x="841343" y="71437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EC02222F-E0C9-6E49-945F-AF3F717BDA3B}"/>
                </a:ext>
              </a:extLst>
            </p:cNvPr>
            <p:cNvSpPr/>
            <p:nvPr/>
          </p:nvSpPr>
          <p:spPr>
            <a:xfrm>
              <a:off x="12487275" y="2129667"/>
              <a:ext cx="2000250" cy="571500"/>
            </a:xfrm>
            <a:custGeom>
              <a:avLst/>
              <a:gdLst>
                <a:gd name="connsiteX0" fmla="*/ 2000250 w 2000250"/>
                <a:gd name="connsiteY0" fmla="*/ 285750 h 571500"/>
                <a:gd name="connsiteX1" fmla="*/ 1982914 w 2000250"/>
                <a:gd name="connsiteY1" fmla="*/ 571500 h 571500"/>
                <a:gd name="connsiteX2" fmla="*/ 17335 w 2000250"/>
                <a:gd name="connsiteY2" fmla="*/ 571500 h 571500"/>
                <a:gd name="connsiteX3" fmla="*/ 0 w 2000250"/>
                <a:gd name="connsiteY3" fmla="*/ 285750 h 571500"/>
                <a:gd name="connsiteX4" fmla="*/ 16193 w 2000250"/>
                <a:gd name="connsiteY4" fmla="*/ 0 h 571500"/>
                <a:gd name="connsiteX5" fmla="*/ 1984058 w 2000250"/>
                <a:gd name="connsiteY5" fmla="*/ 0 h 571500"/>
                <a:gd name="connsiteX6" fmla="*/ 2000250 w 2000250"/>
                <a:gd name="connsiteY6" fmla="*/ 2857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571500">
                  <a:moveTo>
                    <a:pt x="2000250" y="285750"/>
                  </a:moveTo>
                  <a:cubicBezTo>
                    <a:pt x="2000250" y="382143"/>
                    <a:pt x="1994345" y="477679"/>
                    <a:pt x="1982914" y="571500"/>
                  </a:cubicBezTo>
                  <a:lnTo>
                    <a:pt x="17335" y="571500"/>
                  </a:lnTo>
                  <a:cubicBezTo>
                    <a:pt x="5906" y="477679"/>
                    <a:pt x="0" y="382143"/>
                    <a:pt x="0" y="285750"/>
                  </a:cubicBezTo>
                  <a:cubicBezTo>
                    <a:pt x="0" y="188881"/>
                    <a:pt x="5524" y="93345"/>
                    <a:pt x="16193" y="0"/>
                  </a:cubicBezTo>
                  <a:lnTo>
                    <a:pt x="1984058" y="0"/>
                  </a:lnTo>
                  <a:cubicBezTo>
                    <a:pt x="1994726" y="93345"/>
                    <a:pt x="2000250" y="188881"/>
                    <a:pt x="2000250" y="28575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4A6D4727-1F85-9D48-B587-6E84DDA77330}"/>
                </a:ext>
              </a:extLst>
            </p:cNvPr>
            <p:cNvSpPr/>
            <p:nvPr/>
          </p:nvSpPr>
          <p:spPr>
            <a:xfrm>
              <a:off x="13487400" y="2129667"/>
              <a:ext cx="1000125" cy="571500"/>
            </a:xfrm>
            <a:custGeom>
              <a:avLst/>
              <a:gdLst>
                <a:gd name="connsiteX0" fmla="*/ 1000125 w 1000125"/>
                <a:gd name="connsiteY0" fmla="*/ 285750 h 571500"/>
                <a:gd name="connsiteX1" fmla="*/ 982789 w 1000125"/>
                <a:gd name="connsiteY1" fmla="*/ 571500 h 571500"/>
                <a:gd name="connsiteX2" fmla="*/ 0 w 1000125"/>
                <a:gd name="connsiteY2" fmla="*/ 571500 h 571500"/>
                <a:gd name="connsiteX3" fmla="*/ 0 w 1000125"/>
                <a:gd name="connsiteY3" fmla="*/ 0 h 571500"/>
                <a:gd name="connsiteX4" fmla="*/ 983933 w 1000125"/>
                <a:gd name="connsiteY4" fmla="*/ 0 h 571500"/>
                <a:gd name="connsiteX5" fmla="*/ 1000125 w 1000125"/>
                <a:gd name="connsiteY5" fmla="*/ 2857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125" h="571500">
                  <a:moveTo>
                    <a:pt x="1000125" y="285750"/>
                  </a:moveTo>
                  <a:cubicBezTo>
                    <a:pt x="1000125" y="382143"/>
                    <a:pt x="994220" y="477679"/>
                    <a:pt x="982789" y="571500"/>
                  </a:cubicBezTo>
                  <a:lnTo>
                    <a:pt x="0" y="571500"/>
                  </a:lnTo>
                  <a:lnTo>
                    <a:pt x="0" y="0"/>
                  </a:lnTo>
                  <a:lnTo>
                    <a:pt x="983933" y="0"/>
                  </a:lnTo>
                  <a:cubicBezTo>
                    <a:pt x="994601" y="93345"/>
                    <a:pt x="1000125" y="188881"/>
                    <a:pt x="1000125" y="28575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11DD22C1-1DA0-DC42-986A-9952AE579301}"/>
                </a:ext>
              </a:extLst>
            </p:cNvPr>
            <p:cNvSpPr/>
            <p:nvPr/>
          </p:nvSpPr>
          <p:spPr>
            <a:xfrm>
              <a:off x="15059025" y="4291842"/>
              <a:ext cx="1428750" cy="1428750"/>
            </a:xfrm>
            <a:custGeom>
              <a:avLst/>
              <a:gdLst>
                <a:gd name="connsiteX0" fmla="*/ 0 w 1428750"/>
                <a:gd name="connsiteY0" fmla="*/ 0 h 1428750"/>
                <a:gd name="connsiteX1" fmla="*/ 0 w 1428750"/>
                <a:gd name="connsiteY1" fmla="*/ 714375 h 1428750"/>
                <a:gd name="connsiteX2" fmla="*/ 714375 w 1428750"/>
                <a:gd name="connsiteY2" fmla="*/ 1428750 h 1428750"/>
                <a:gd name="connsiteX3" fmla="*/ 1428750 w 1428750"/>
                <a:gd name="connsiteY3" fmla="*/ 714375 h 1428750"/>
                <a:gd name="connsiteX4" fmla="*/ 1428750 w 1428750"/>
                <a:gd name="connsiteY4" fmla="*/ 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0" h="1428750">
                  <a:moveTo>
                    <a:pt x="0" y="0"/>
                  </a:moveTo>
                  <a:lnTo>
                    <a:pt x="0" y="714375"/>
                  </a:lnTo>
                  <a:cubicBezTo>
                    <a:pt x="0" y="1108329"/>
                    <a:pt x="320421" y="1428750"/>
                    <a:pt x="714375" y="1428750"/>
                  </a:cubicBezTo>
                  <a:cubicBezTo>
                    <a:pt x="1108329" y="1428750"/>
                    <a:pt x="1428750" y="1108329"/>
                    <a:pt x="1428750" y="714375"/>
                  </a:cubicBezTo>
                  <a:lnTo>
                    <a:pt x="142875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FC5A5DA5-A84A-2440-8317-697EBF08ACCC}"/>
                </a:ext>
              </a:extLst>
            </p:cNvPr>
            <p:cNvSpPr/>
            <p:nvPr/>
          </p:nvSpPr>
          <p:spPr>
            <a:xfrm>
              <a:off x="15773400" y="4291842"/>
              <a:ext cx="714375" cy="1428750"/>
            </a:xfrm>
            <a:custGeom>
              <a:avLst/>
              <a:gdLst>
                <a:gd name="connsiteX0" fmla="*/ 714375 w 714375"/>
                <a:gd name="connsiteY0" fmla="*/ 0 h 1428750"/>
                <a:gd name="connsiteX1" fmla="*/ 714375 w 714375"/>
                <a:gd name="connsiteY1" fmla="*/ 714375 h 1428750"/>
                <a:gd name="connsiteX2" fmla="*/ 0 w 714375"/>
                <a:gd name="connsiteY2" fmla="*/ 1428750 h 1428750"/>
                <a:gd name="connsiteX3" fmla="*/ 0 w 714375"/>
                <a:gd name="connsiteY3" fmla="*/ 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5" h="1428750">
                  <a:moveTo>
                    <a:pt x="714375" y="0"/>
                  </a:moveTo>
                  <a:lnTo>
                    <a:pt x="714375" y="714375"/>
                  </a:lnTo>
                  <a:cubicBezTo>
                    <a:pt x="714375" y="1108329"/>
                    <a:pt x="393954" y="1428750"/>
                    <a:pt x="0" y="14287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491202C5-83AA-0D46-80B5-9B95BF630BEE}"/>
                </a:ext>
              </a:extLst>
            </p:cNvPr>
            <p:cNvSpPr/>
            <p:nvPr/>
          </p:nvSpPr>
          <p:spPr>
            <a:xfrm>
              <a:off x="14789466" y="2094615"/>
              <a:ext cx="1967865" cy="671417"/>
            </a:xfrm>
            <a:custGeom>
              <a:avLst/>
              <a:gdLst>
                <a:gd name="connsiteX0" fmla="*/ 1967866 w 1967865"/>
                <a:gd name="connsiteY0" fmla="*/ 625602 h 671417"/>
                <a:gd name="connsiteX1" fmla="*/ 983933 w 1967865"/>
                <a:gd name="connsiteY1" fmla="*/ 671417 h 671417"/>
                <a:gd name="connsiteX2" fmla="*/ 1 w 1967865"/>
                <a:gd name="connsiteY2" fmla="*/ 625602 h 671417"/>
                <a:gd name="connsiteX3" fmla="*/ 142590 w 1967865"/>
                <a:gd name="connsiteY3" fmla="*/ 54102 h 671417"/>
                <a:gd name="connsiteX4" fmla="*/ 983933 w 1967865"/>
                <a:gd name="connsiteY4" fmla="*/ 0 h 671417"/>
                <a:gd name="connsiteX5" fmla="*/ 1825277 w 1967865"/>
                <a:gd name="connsiteY5" fmla="*/ 54102 h 671417"/>
                <a:gd name="connsiteX6" fmla="*/ 1967866 w 1967865"/>
                <a:gd name="connsiteY6" fmla="*/ 625602 h 671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7865" h="671417">
                  <a:moveTo>
                    <a:pt x="1967866" y="625602"/>
                  </a:moveTo>
                  <a:lnTo>
                    <a:pt x="983933" y="671417"/>
                  </a:lnTo>
                  <a:cubicBezTo>
                    <a:pt x="-152752" y="618487"/>
                    <a:pt x="17784" y="626431"/>
                    <a:pt x="1" y="625602"/>
                  </a:cubicBezTo>
                  <a:cubicBezTo>
                    <a:pt x="23337" y="421100"/>
                    <a:pt x="71724" y="227362"/>
                    <a:pt x="142590" y="54102"/>
                  </a:cubicBezTo>
                  <a:cubicBezTo>
                    <a:pt x="162812" y="52807"/>
                    <a:pt x="-9705" y="63894"/>
                    <a:pt x="983933" y="0"/>
                  </a:cubicBezTo>
                  <a:lnTo>
                    <a:pt x="1825277" y="54102"/>
                  </a:lnTo>
                  <a:cubicBezTo>
                    <a:pt x="1896143" y="227362"/>
                    <a:pt x="1944530" y="421100"/>
                    <a:pt x="1967866" y="62560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 18">
              <a:extLst>
                <a:ext uri="{FF2B5EF4-FFF2-40B4-BE49-F238E27FC236}">
                  <a16:creationId xmlns:a16="http://schemas.microsoft.com/office/drawing/2014/main" id="{2C7C66DB-2D94-E944-B4BC-8D4D0EF67994}"/>
                </a:ext>
              </a:extLst>
            </p:cNvPr>
            <p:cNvSpPr/>
            <p:nvPr/>
          </p:nvSpPr>
          <p:spPr>
            <a:xfrm>
              <a:off x="15773400" y="2094615"/>
              <a:ext cx="983932" cy="671417"/>
            </a:xfrm>
            <a:custGeom>
              <a:avLst/>
              <a:gdLst>
                <a:gd name="connsiteX0" fmla="*/ 983932 w 983932"/>
                <a:gd name="connsiteY0" fmla="*/ 625602 h 671417"/>
                <a:gd name="connsiteX1" fmla="*/ 0 w 983932"/>
                <a:gd name="connsiteY1" fmla="*/ 671417 h 671417"/>
                <a:gd name="connsiteX2" fmla="*/ 0 w 983932"/>
                <a:gd name="connsiteY2" fmla="*/ 0 h 671417"/>
                <a:gd name="connsiteX3" fmla="*/ 841343 w 983932"/>
                <a:gd name="connsiteY3" fmla="*/ 54102 h 671417"/>
                <a:gd name="connsiteX4" fmla="*/ 983932 w 983932"/>
                <a:gd name="connsiteY4" fmla="*/ 625602 h 671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3932" h="671417">
                  <a:moveTo>
                    <a:pt x="983932" y="625602"/>
                  </a:moveTo>
                  <a:lnTo>
                    <a:pt x="0" y="671417"/>
                  </a:lnTo>
                  <a:lnTo>
                    <a:pt x="0" y="0"/>
                  </a:lnTo>
                  <a:lnTo>
                    <a:pt x="841343" y="54102"/>
                  </a:lnTo>
                  <a:cubicBezTo>
                    <a:pt x="912209" y="227362"/>
                    <a:pt x="960596" y="421100"/>
                    <a:pt x="983932" y="625602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88B6C70B-CD1D-4F4A-9C4C-684BDEF68FB7}"/>
                </a:ext>
              </a:extLst>
            </p:cNvPr>
            <p:cNvSpPr/>
            <p:nvPr/>
          </p:nvSpPr>
          <p:spPr>
            <a:xfrm>
              <a:off x="14790609" y="3219708"/>
              <a:ext cx="1965579" cy="786383"/>
            </a:xfrm>
            <a:custGeom>
              <a:avLst/>
              <a:gdLst>
                <a:gd name="connsiteX0" fmla="*/ 1965580 w 1965579"/>
                <a:gd name="connsiteY0" fmla="*/ 72009 h 786383"/>
                <a:gd name="connsiteX1" fmla="*/ 1790701 w 1965579"/>
                <a:gd name="connsiteY1" fmla="*/ 703326 h 786383"/>
                <a:gd name="connsiteX2" fmla="*/ 1752410 w 1965579"/>
                <a:gd name="connsiteY2" fmla="*/ 786384 h 786383"/>
                <a:gd name="connsiteX3" fmla="*/ 213170 w 1965579"/>
                <a:gd name="connsiteY3" fmla="*/ 786384 h 786383"/>
                <a:gd name="connsiteX4" fmla="*/ 174879 w 1965579"/>
                <a:gd name="connsiteY4" fmla="*/ 703326 h 786383"/>
                <a:gd name="connsiteX5" fmla="*/ 1 w 1965579"/>
                <a:gd name="connsiteY5" fmla="*/ 72009 h 786383"/>
                <a:gd name="connsiteX6" fmla="*/ 982790 w 1965579"/>
                <a:gd name="connsiteY6" fmla="*/ 0 h 786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5579" h="786383">
                  <a:moveTo>
                    <a:pt x="1965580" y="72009"/>
                  </a:moveTo>
                  <a:cubicBezTo>
                    <a:pt x="1938433" y="296323"/>
                    <a:pt x="1879378" y="510826"/>
                    <a:pt x="1790701" y="703326"/>
                  </a:cubicBezTo>
                  <a:lnTo>
                    <a:pt x="1752410" y="786384"/>
                  </a:lnTo>
                  <a:lnTo>
                    <a:pt x="213170" y="786384"/>
                  </a:lnTo>
                  <a:lnTo>
                    <a:pt x="174879" y="703326"/>
                  </a:lnTo>
                  <a:cubicBezTo>
                    <a:pt x="86202" y="510826"/>
                    <a:pt x="27147" y="296323"/>
                    <a:pt x="1" y="72009"/>
                  </a:cubicBezTo>
                  <a:cubicBezTo>
                    <a:pt x="17650" y="70714"/>
                    <a:pt x="-152085" y="83153"/>
                    <a:pt x="98279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7D104C59-725D-B045-A035-8F5367C28501}"/>
                </a:ext>
              </a:extLst>
            </p:cNvPr>
            <p:cNvSpPr/>
            <p:nvPr/>
          </p:nvSpPr>
          <p:spPr>
            <a:xfrm>
              <a:off x="15773400" y="3219708"/>
              <a:ext cx="982789" cy="786383"/>
            </a:xfrm>
            <a:custGeom>
              <a:avLst/>
              <a:gdLst>
                <a:gd name="connsiteX0" fmla="*/ 982789 w 982789"/>
                <a:gd name="connsiteY0" fmla="*/ 72009 h 786383"/>
                <a:gd name="connsiteX1" fmla="*/ 807911 w 982789"/>
                <a:gd name="connsiteY1" fmla="*/ 703326 h 786383"/>
                <a:gd name="connsiteX2" fmla="*/ 769620 w 982789"/>
                <a:gd name="connsiteY2" fmla="*/ 786384 h 786383"/>
                <a:gd name="connsiteX3" fmla="*/ 0 w 982789"/>
                <a:gd name="connsiteY3" fmla="*/ 786384 h 786383"/>
                <a:gd name="connsiteX4" fmla="*/ 0 w 982789"/>
                <a:gd name="connsiteY4" fmla="*/ 0 h 786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2789" h="786383">
                  <a:moveTo>
                    <a:pt x="982789" y="72009"/>
                  </a:moveTo>
                  <a:cubicBezTo>
                    <a:pt x="955643" y="296323"/>
                    <a:pt x="896588" y="510826"/>
                    <a:pt x="807911" y="703326"/>
                  </a:cubicBezTo>
                  <a:lnTo>
                    <a:pt x="769620" y="786384"/>
                  </a:lnTo>
                  <a:lnTo>
                    <a:pt x="0" y="786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id="{296DB0BF-839B-3D48-9B0A-322A035ECF36}"/>
                </a:ext>
              </a:extLst>
            </p:cNvPr>
            <p:cNvSpPr/>
            <p:nvPr/>
          </p:nvSpPr>
          <p:spPr>
            <a:xfrm>
              <a:off x="14932056" y="1434342"/>
              <a:ext cx="1682686" cy="714375"/>
            </a:xfrm>
            <a:custGeom>
              <a:avLst/>
              <a:gdLst>
                <a:gd name="connsiteX0" fmla="*/ 1682686 w 1682686"/>
                <a:gd name="connsiteY0" fmla="*/ 714375 h 714375"/>
                <a:gd name="connsiteX1" fmla="*/ 0 w 1682686"/>
                <a:gd name="connsiteY1" fmla="*/ 714375 h 714375"/>
                <a:gd name="connsiteX2" fmla="*/ 112681 w 1682686"/>
                <a:gd name="connsiteY2" fmla="*/ 487871 h 714375"/>
                <a:gd name="connsiteX3" fmla="*/ 841343 w 1682686"/>
                <a:gd name="connsiteY3" fmla="*/ 0 h 714375"/>
                <a:gd name="connsiteX4" fmla="*/ 1570006 w 1682686"/>
                <a:gd name="connsiteY4" fmla="*/ 487871 h 714375"/>
                <a:gd name="connsiteX5" fmla="*/ 1682686 w 1682686"/>
                <a:gd name="connsiteY5" fmla="*/ 7143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2686" h="714375">
                  <a:moveTo>
                    <a:pt x="1682686" y="714375"/>
                  </a:moveTo>
                  <a:lnTo>
                    <a:pt x="0" y="714375"/>
                  </a:lnTo>
                  <a:cubicBezTo>
                    <a:pt x="32766" y="634079"/>
                    <a:pt x="70390" y="558260"/>
                    <a:pt x="112681" y="487871"/>
                  </a:cubicBezTo>
                  <a:cubicBezTo>
                    <a:pt x="301371" y="173260"/>
                    <a:pt x="560165" y="0"/>
                    <a:pt x="841343" y="0"/>
                  </a:cubicBezTo>
                  <a:cubicBezTo>
                    <a:pt x="1122521" y="0"/>
                    <a:pt x="1381315" y="173260"/>
                    <a:pt x="1570006" y="487871"/>
                  </a:cubicBezTo>
                  <a:cubicBezTo>
                    <a:pt x="1612297" y="558260"/>
                    <a:pt x="1649921" y="634079"/>
                    <a:pt x="1682686" y="71437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 22">
              <a:extLst>
                <a:ext uri="{FF2B5EF4-FFF2-40B4-BE49-F238E27FC236}">
                  <a16:creationId xmlns:a16="http://schemas.microsoft.com/office/drawing/2014/main" id="{F69F2556-3FD2-654C-8535-3B2C08606B58}"/>
                </a:ext>
              </a:extLst>
            </p:cNvPr>
            <p:cNvSpPr/>
            <p:nvPr/>
          </p:nvSpPr>
          <p:spPr>
            <a:xfrm>
              <a:off x="15773400" y="1434342"/>
              <a:ext cx="841343" cy="714375"/>
            </a:xfrm>
            <a:custGeom>
              <a:avLst/>
              <a:gdLst>
                <a:gd name="connsiteX0" fmla="*/ 841343 w 841343"/>
                <a:gd name="connsiteY0" fmla="*/ 714375 h 714375"/>
                <a:gd name="connsiteX1" fmla="*/ 0 w 841343"/>
                <a:gd name="connsiteY1" fmla="*/ 714375 h 714375"/>
                <a:gd name="connsiteX2" fmla="*/ 0 w 841343"/>
                <a:gd name="connsiteY2" fmla="*/ 0 h 714375"/>
                <a:gd name="connsiteX3" fmla="*/ 728663 w 841343"/>
                <a:gd name="connsiteY3" fmla="*/ 487871 h 714375"/>
                <a:gd name="connsiteX4" fmla="*/ 841343 w 841343"/>
                <a:gd name="connsiteY4" fmla="*/ 7143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1343" h="714375">
                  <a:moveTo>
                    <a:pt x="841343" y="714375"/>
                  </a:moveTo>
                  <a:lnTo>
                    <a:pt x="0" y="714375"/>
                  </a:lnTo>
                  <a:lnTo>
                    <a:pt x="0" y="0"/>
                  </a:lnTo>
                  <a:cubicBezTo>
                    <a:pt x="281178" y="0"/>
                    <a:pt x="539972" y="173260"/>
                    <a:pt x="728663" y="487871"/>
                  </a:cubicBezTo>
                  <a:cubicBezTo>
                    <a:pt x="770954" y="558260"/>
                    <a:pt x="808577" y="634079"/>
                    <a:pt x="841343" y="71437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 23">
              <a:extLst>
                <a:ext uri="{FF2B5EF4-FFF2-40B4-BE49-F238E27FC236}">
                  <a16:creationId xmlns:a16="http://schemas.microsoft.com/office/drawing/2014/main" id="{B025C563-7575-9547-8A1C-0C24F50970F4}"/>
                </a:ext>
              </a:extLst>
            </p:cNvPr>
            <p:cNvSpPr/>
            <p:nvPr/>
          </p:nvSpPr>
          <p:spPr>
            <a:xfrm>
              <a:off x="14773275" y="2720217"/>
              <a:ext cx="2000250" cy="571500"/>
            </a:xfrm>
            <a:custGeom>
              <a:avLst/>
              <a:gdLst>
                <a:gd name="connsiteX0" fmla="*/ 2000250 w 2000250"/>
                <a:gd name="connsiteY0" fmla="*/ 285750 h 571500"/>
                <a:gd name="connsiteX1" fmla="*/ 1982914 w 2000250"/>
                <a:gd name="connsiteY1" fmla="*/ 571500 h 571500"/>
                <a:gd name="connsiteX2" fmla="*/ 17336 w 2000250"/>
                <a:gd name="connsiteY2" fmla="*/ 571500 h 571500"/>
                <a:gd name="connsiteX3" fmla="*/ 0 w 2000250"/>
                <a:gd name="connsiteY3" fmla="*/ 285750 h 571500"/>
                <a:gd name="connsiteX4" fmla="*/ 16193 w 2000250"/>
                <a:gd name="connsiteY4" fmla="*/ 0 h 571500"/>
                <a:gd name="connsiteX5" fmla="*/ 1984057 w 2000250"/>
                <a:gd name="connsiteY5" fmla="*/ 0 h 571500"/>
                <a:gd name="connsiteX6" fmla="*/ 2000250 w 2000250"/>
                <a:gd name="connsiteY6" fmla="*/ 2857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571500">
                  <a:moveTo>
                    <a:pt x="2000250" y="285750"/>
                  </a:moveTo>
                  <a:cubicBezTo>
                    <a:pt x="2000250" y="382143"/>
                    <a:pt x="1994345" y="477679"/>
                    <a:pt x="1982914" y="571500"/>
                  </a:cubicBezTo>
                  <a:lnTo>
                    <a:pt x="17336" y="571500"/>
                  </a:lnTo>
                  <a:cubicBezTo>
                    <a:pt x="5905" y="477679"/>
                    <a:pt x="0" y="382143"/>
                    <a:pt x="0" y="285750"/>
                  </a:cubicBezTo>
                  <a:cubicBezTo>
                    <a:pt x="0" y="188881"/>
                    <a:pt x="5524" y="93345"/>
                    <a:pt x="16193" y="0"/>
                  </a:cubicBezTo>
                  <a:lnTo>
                    <a:pt x="1984057" y="0"/>
                  </a:lnTo>
                  <a:cubicBezTo>
                    <a:pt x="1994726" y="93345"/>
                    <a:pt x="2000250" y="188881"/>
                    <a:pt x="2000250" y="28575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 24">
              <a:extLst>
                <a:ext uri="{FF2B5EF4-FFF2-40B4-BE49-F238E27FC236}">
                  <a16:creationId xmlns:a16="http://schemas.microsoft.com/office/drawing/2014/main" id="{CC2D3D28-4228-5B4A-B485-F9A989848ED6}"/>
                </a:ext>
              </a:extLst>
            </p:cNvPr>
            <p:cNvSpPr/>
            <p:nvPr/>
          </p:nvSpPr>
          <p:spPr>
            <a:xfrm>
              <a:off x="15773400" y="2720217"/>
              <a:ext cx="1000125" cy="571500"/>
            </a:xfrm>
            <a:custGeom>
              <a:avLst/>
              <a:gdLst>
                <a:gd name="connsiteX0" fmla="*/ 1000125 w 1000125"/>
                <a:gd name="connsiteY0" fmla="*/ 285750 h 571500"/>
                <a:gd name="connsiteX1" fmla="*/ 982789 w 1000125"/>
                <a:gd name="connsiteY1" fmla="*/ 571500 h 571500"/>
                <a:gd name="connsiteX2" fmla="*/ 0 w 1000125"/>
                <a:gd name="connsiteY2" fmla="*/ 571500 h 571500"/>
                <a:gd name="connsiteX3" fmla="*/ 0 w 1000125"/>
                <a:gd name="connsiteY3" fmla="*/ 0 h 571500"/>
                <a:gd name="connsiteX4" fmla="*/ 983932 w 1000125"/>
                <a:gd name="connsiteY4" fmla="*/ 0 h 571500"/>
                <a:gd name="connsiteX5" fmla="*/ 1000125 w 1000125"/>
                <a:gd name="connsiteY5" fmla="*/ 2857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125" h="571500">
                  <a:moveTo>
                    <a:pt x="1000125" y="285750"/>
                  </a:moveTo>
                  <a:cubicBezTo>
                    <a:pt x="1000125" y="382143"/>
                    <a:pt x="994220" y="477679"/>
                    <a:pt x="982789" y="571500"/>
                  </a:cubicBezTo>
                  <a:lnTo>
                    <a:pt x="0" y="571500"/>
                  </a:lnTo>
                  <a:lnTo>
                    <a:pt x="0" y="0"/>
                  </a:lnTo>
                  <a:lnTo>
                    <a:pt x="983932" y="0"/>
                  </a:lnTo>
                  <a:cubicBezTo>
                    <a:pt x="994601" y="93345"/>
                    <a:pt x="1000125" y="188881"/>
                    <a:pt x="1000125" y="28575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6" name="Рисунок 45">
            <a:extLst>
              <a:ext uri="{FF2B5EF4-FFF2-40B4-BE49-F238E27FC236}">
                <a16:creationId xmlns:a16="http://schemas.microsoft.com/office/drawing/2014/main" id="{7CBF172C-9128-CB45-AE19-FA4BD71E098A}"/>
              </a:ext>
            </a:extLst>
          </p:cNvPr>
          <p:cNvGrpSpPr>
            <a:grpSpLocks noChangeAspect="1"/>
          </p:cNvGrpSpPr>
          <p:nvPr/>
        </p:nvGrpSpPr>
        <p:grpSpPr>
          <a:xfrm>
            <a:off x="6352790" y="1029731"/>
            <a:ext cx="624193" cy="624193"/>
            <a:chOff x="11810105" y="1925745"/>
            <a:chExt cx="2442042" cy="2442042"/>
          </a:xfrm>
        </p:grpSpPr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0F7E95B1-9AA1-4142-9A07-514A2D88F519}"/>
                </a:ext>
              </a:extLst>
            </p:cNvPr>
            <p:cNvSpPr/>
            <p:nvPr/>
          </p:nvSpPr>
          <p:spPr>
            <a:xfrm>
              <a:off x="12993453" y="1925743"/>
              <a:ext cx="1254739" cy="1316244"/>
            </a:xfrm>
            <a:custGeom>
              <a:avLst/>
              <a:gdLst>
                <a:gd name="connsiteX0" fmla="*/ 855782 w 1254739"/>
                <a:gd name="connsiteY0" fmla="*/ 1078458 h 1316244"/>
                <a:gd name="connsiteX1" fmla="*/ 1254739 w 1254739"/>
                <a:gd name="connsiteY1" fmla="*/ 956639 h 1316244"/>
                <a:gd name="connsiteX2" fmla="*/ 986737 w 1254739"/>
                <a:gd name="connsiteY2" fmla="*/ 55172 h 1316244"/>
                <a:gd name="connsiteX3" fmla="*/ 889283 w 1254739"/>
                <a:gd name="connsiteY3" fmla="*/ 3399 h 1316244"/>
                <a:gd name="connsiteX4" fmla="*/ 0 w 1254739"/>
                <a:gd name="connsiteY4" fmla="*/ 274450 h 1316244"/>
                <a:gd name="connsiteX5" fmla="*/ 121819 w 1254739"/>
                <a:gd name="connsiteY5" fmla="*/ 679501 h 1316244"/>
                <a:gd name="connsiteX6" fmla="*/ 197957 w 1254739"/>
                <a:gd name="connsiteY6" fmla="*/ 615547 h 1316244"/>
                <a:gd name="connsiteX7" fmla="*/ 359370 w 1254739"/>
                <a:gd name="connsiteY7" fmla="*/ 728230 h 1316244"/>
                <a:gd name="connsiteX8" fmla="*/ 292368 w 1254739"/>
                <a:gd name="connsiteY8" fmla="*/ 847005 h 1316244"/>
                <a:gd name="connsiteX9" fmla="*/ 170549 w 1254739"/>
                <a:gd name="connsiteY9" fmla="*/ 843962 h 1316244"/>
                <a:gd name="connsiteX10" fmla="*/ 292368 w 1254739"/>
                <a:gd name="connsiteY10" fmla="*/ 1249012 h 1316244"/>
                <a:gd name="connsiteX11" fmla="*/ 691325 w 1254739"/>
                <a:gd name="connsiteY11" fmla="*/ 1127193 h 1316244"/>
                <a:gd name="connsiteX12" fmla="*/ 688282 w 1254739"/>
                <a:gd name="connsiteY12" fmla="*/ 1249012 h 1316244"/>
                <a:gd name="connsiteX13" fmla="*/ 807057 w 1254739"/>
                <a:gd name="connsiteY13" fmla="*/ 1316014 h 1316244"/>
                <a:gd name="connsiteX14" fmla="*/ 919740 w 1254739"/>
                <a:gd name="connsiteY14" fmla="*/ 1151558 h 1316244"/>
                <a:gd name="connsiteX15" fmla="*/ 855782 w 1254739"/>
                <a:gd name="connsiteY15" fmla="*/ 1078458 h 131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54739" h="1316244">
                  <a:moveTo>
                    <a:pt x="855782" y="1078458"/>
                  </a:moveTo>
                  <a:lnTo>
                    <a:pt x="1254739" y="956639"/>
                  </a:lnTo>
                  <a:lnTo>
                    <a:pt x="986737" y="55172"/>
                  </a:lnTo>
                  <a:cubicBezTo>
                    <a:pt x="974557" y="12535"/>
                    <a:pt x="931920" y="-8781"/>
                    <a:pt x="889283" y="3399"/>
                  </a:cubicBezTo>
                  <a:lnTo>
                    <a:pt x="0" y="274450"/>
                  </a:lnTo>
                  <a:lnTo>
                    <a:pt x="121819" y="679501"/>
                  </a:lnTo>
                  <a:cubicBezTo>
                    <a:pt x="137048" y="649043"/>
                    <a:pt x="164456" y="624684"/>
                    <a:pt x="197957" y="615547"/>
                  </a:cubicBezTo>
                  <a:cubicBezTo>
                    <a:pt x="274095" y="591183"/>
                    <a:pt x="353277" y="646005"/>
                    <a:pt x="359370" y="728230"/>
                  </a:cubicBezTo>
                  <a:cubicBezTo>
                    <a:pt x="362413" y="776960"/>
                    <a:pt x="335005" y="825684"/>
                    <a:pt x="292368" y="847005"/>
                  </a:cubicBezTo>
                  <a:cubicBezTo>
                    <a:pt x="249730" y="868321"/>
                    <a:pt x="207093" y="865278"/>
                    <a:pt x="170549" y="843962"/>
                  </a:cubicBezTo>
                  <a:lnTo>
                    <a:pt x="292368" y="1249012"/>
                  </a:lnTo>
                  <a:lnTo>
                    <a:pt x="691325" y="1127193"/>
                  </a:lnTo>
                  <a:cubicBezTo>
                    <a:pt x="670009" y="1163738"/>
                    <a:pt x="666961" y="1209424"/>
                    <a:pt x="688282" y="1249012"/>
                  </a:cubicBezTo>
                  <a:cubicBezTo>
                    <a:pt x="709598" y="1291649"/>
                    <a:pt x="758327" y="1319058"/>
                    <a:pt x="807057" y="1316014"/>
                  </a:cubicBezTo>
                  <a:cubicBezTo>
                    <a:pt x="889288" y="1309922"/>
                    <a:pt x="941061" y="1227696"/>
                    <a:pt x="919740" y="1151558"/>
                  </a:cubicBezTo>
                  <a:cubicBezTo>
                    <a:pt x="910604" y="1118052"/>
                    <a:pt x="886239" y="1090638"/>
                    <a:pt x="855782" y="1078458"/>
                  </a:cubicBezTo>
                  <a:close/>
                </a:path>
              </a:pathLst>
            </a:custGeom>
            <a:solidFill>
              <a:schemeClr val="accent1"/>
            </a:solidFill>
            <a:ln w="5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 27">
              <a:extLst>
                <a:ext uri="{FF2B5EF4-FFF2-40B4-BE49-F238E27FC236}">
                  <a16:creationId xmlns:a16="http://schemas.microsoft.com/office/drawing/2014/main" id="{C359CE35-6C33-A645-BDAC-2C43E63A8AD9}"/>
                </a:ext>
              </a:extLst>
            </p:cNvPr>
            <p:cNvSpPr/>
            <p:nvPr/>
          </p:nvSpPr>
          <p:spPr>
            <a:xfrm>
              <a:off x="11811803" y="2328105"/>
              <a:ext cx="1223580" cy="1017193"/>
            </a:xfrm>
            <a:custGeom>
              <a:avLst/>
              <a:gdLst>
                <a:gd name="connsiteX0" fmla="*/ 1096376 w 1223580"/>
                <a:gd name="connsiteY0" fmla="*/ 380686 h 1017193"/>
                <a:gd name="connsiteX1" fmla="*/ 1005009 w 1223580"/>
                <a:gd name="connsiteY1" fmla="*/ 420279 h 1017193"/>
                <a:gd name="connsiteX2" fmla="*/ 1005009 w 1223580"/>
                <a:gd name="connsiteY2" fmla="*/ 0 h 1017193"/>
                <a:gd name="connsiteX3" fmla="*/ 76138 w 1223580"/>
                <a:gd name="connsiteY3" fmla="*/ 0 h 1017193"/>
                <a:gd name="connsiteX4" fmla="*/ 0 w 1223580"/>
                <a:gd name="connsiteY4" fmla="*/ 79182 h 1017193"/>
                <a:gd name="connsiteX5" fmla="*/ 0 w 1223580"/>
                <a:gd name="connsiteY5" fmla="*/ 1017194 h 1017193"/>
                <a:gd name="connsiteX6" fmla="*/ 417230 w 1223580"/>
                <a:gd name="connsiteY6" fmla="*/ 1017194 h 1017193"/>
                <a:gd name="connsiteX7" fmla="*/ 377637 w 1223580"/>
                <a:gd name="connsiteY7" fmla="*/ 925827 h 1017193"/>
                <a:gd name="connsiteX8" fmla="*/ 532957 w 1223580"/>
                <a:gd name="connsiteY8" fmla="*/ 804008 h 1017193"/>
                <a:gd name="connsiteX9" fmla="*/ 627367 w 1223580"/>
                <a:gd name="connsiteY9" fmla="*/ 901462 h 1017193"/>
                <a:gd name="connsiteX10" fmla="*/ 590823 w 1223580"/>
                <a:gd name="connsiteY10" fmla="*/ 1017189 h 1017193"/>
                <a:gd name="connsiteX11" fmla="*/ 1008053 w 1223580"/>
                <a:gd name="connsiteY11" fmla="*/ 1017189 h 1017193"/>
                <a:gd name="connsiteX12" fmla="*/ 1008053 w 1223580"/>
                <a:gd name="connsiteY12" fmla="*/ 593866 h 1017193"/>
                <a:gd name="connsiteX13" fmla="*/ 1123779 w 1223580"/>
                <a:gd name="connsiteY13" fmla="*/ 630411 h 1017193"/>
                <a:gd name="connsiteX14" fmla="*/ 1221233 w 1223580"/>
                <a:gd name="connsiteY14" fmla="*/ 536000 h 1017193"/>
                <a:gd name="connsiteX15" fmla="*/ 1096376 w 1223580"/>
                <a:gd name="connsiteY15" fmla="*/ 380686 h 1017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23580" h="1017193">
                  <a:moveTo>
                    <a:pt x="1096376" y="380686"/>
                  </a:moveTo>
                  <a:cubicBezTo>
                    <a:pt x="1059831" y="380686"/>
                    <a:pt x="1029374" y="395914"/>
                    <a:pt x="1005009" y="420279"/>
                  </a:cubicBezTo>
                  <a:lnTo>
                    <a:pt x="1005009" y="0"/>
                  </a:lnTo>
                  <a:lnTo>
                    <a:pt x="76138" y="0"/>
                  </a:lnTo>
                  <a:cubicBezTo>
                    <a:pt x="33501" y="0"/>
                    <a:pt x="0" y="33501"/>
                    <a:pt x="0" y="79182"/>
                  </a:cubicBezTo>
                  <a:lnTo>
                    <a:pt x="0" y="1017194"/>
                  </a:lnTo>
                  <a:lnTo>
                    <a:pt x="417230" y="1017194"/>
                  </a:lnTo>
                  <a:cubicBezTo>
                    <a:pt x="392865" y="992829"/>
                    <a:pt x="377637" y="962377"/>
                    <a:pt x="377637" y="925827"/>
                  </a:cubicBezTo>
                  <a:cubicBezTo>
                    <a:pt x="377637" y="846645"/>
                    <a:pt x="450726" y="782687"/>
                    <a:pt x="532957" y="804008"/>
                  </a:cubicBezTo>
                  <a:cubicBezTo>
                    <a:pt x="578638" y="816188"/>
                    <a:pt x="618231" y="855782"/>
                    <a:pt x="627367" y="901462"/>
                  </a:cubicBezTo>
                  <a:cubicBezTo>
                    <a:pt x="636503" y="947143"/>
                    <a:pt x="621275" y="989780"/>
                    <a:pt x="590823" y="1017189"/>
                  </a:cubicBezTo>
                  <a:lnTo>
                    <a:pt x="1008053" y="1017189"/>
                  </a:lnTo>
                  <a:lnTo>
                    <a:pt x="1008053" y="593866"/>
                  </a:lnTo>
                  <a:cubicBezTo>
                    <a:pt x="1035461" y="624324"/>
                    <a:pt x="1078098" y="639547"/>
                    <a:pt x="1123779" y="630411"/>
                  </a:cubicBezTo>
                  <a:cubicBezTo>
                    <a:pt x="1172509" y="621275"/>
                    <a:pt x="1209054" y="584730"/>
                    <a:pt x="1221233" y="536000"/>
                  </a:cubicBezTo>
                  <a:cubicBezTo>
                    <a:pt x="1236467" y="453775"/>
                    <a:pt x="1175558" y="380686"/>
                    <a:pt x="1096376" y="380686"/>
                  </a:cubicBezTo>
                  <a:close/>
                </a:path>
              </a:pathLst>
            </a:custGeom>
            <a:solidFill>
              <a:schemeClr val="accent6"/>
            </a:solidFill>
            <a:ln w="5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 28">
              <a:extLst>
                <a:ext uri="{FF2B5EF4-FFF2-40B4-BE49-F238E27FC236}">
                  <a16:creationId xmlns:a16="http://schemas.microsoft.com/office/drawing/2014/main" id="{60B402B4-933A-A94D-8816-CD046942827F}"/>
                </a:ext>
              </a:extLst>
            </p:cNvPr>
            <p:cNvSpPr/>
            <p:nvPr/>
          </p:nvSpPr>
          <p:spPr>
            <a:xfrm>
              <a:off x="12600374" y="3345289"/>
              <a:ext cx="1221452" cy="1020237"/>
            </a:xfrm>
            <a:custGeom>
              <a:avLst/>
              <a:gdLst>
                <a:gd name="connsiteX0" fmla="*/ 804222 w 1221452"/>
                <a:gd name="connsiteY0" fmla="*/ 5 h 1020237"/>
                <a:gd name="connsiteX1" fmla="*/ 840767 w 1221452"/>
                <a:gd name="connsiteY1" fmla="*/ 115731 h 1020237"/>
                <a:gd name="connsiteX2" fmla="*/ 746357 w 1221452"/>
                <a:gd name="connsiteY2" fmla="*/ 213186 h 1020237"/>
                <a:gd name="connsiteX3" fmla="*/ 591037 w 1221452"/>
                <a:gd name="connsiteY3" fmla="*/ 91367 h 1020237"/>
                <a:gd name="connsiteX4" fmla="*/ 630630 w 1221452"/>
                <a:gd name="connsiteY4" fmla="*/ 0 h 1020237"/>
                <a:gd name="connsiteX5" fmla="*/ 216444 w 1221452"/>
                <a:gd name="connsiteY5" fmla="*/ 0 h 1020237"/>
                <a:gd name="connsiteX6" fmla="*/ 216444 w 1221452"/>
                <a:gd name="connsiteY6" fmla="*/ 423323 h 1020237"/>
                <a:gd name="connsiteX7" fmla="*/ 100717 w 1221452"/>
                <a:gd name="connsiteY7" fmla="*/ 386778 h 1020237"/>
                <a:gd name="connsiteX8" fmla="*/ 3263 w 1221452"/>
                <a:gd name="connsiteY8" fmla="*/ 481188 h 1020237"/>
                <a:gd name="connsiteX9" fmla="*/ 125082 w 1221452"/>
                <a:gd name="connsiteY9" fmla="*/ 636508 h 1020237"/>
                <a:gd name="connsiteX10" fmla="*/ 216449 w 1221452"/>
                <a:gd name="connsiteY10" fmla="*/ 596915 h 1020237"/>
                <a:gd name="connsiteX11" fmla="*/ 216449 w 1221452"/>
                <a:gd name="connsiteY11" fmla="*/ 1020238 h 1020237"/>
                <a:gd name="connsiteX12" fmla="*/ 1145314 w 1221452"/>
                <a:gd name="connsiteY12" fmla="*/ 1020238 h 1020237"/>
                <a:gd name="connsiteX13" fmla="*/ 1221453 w 1221452"/>
                <a:gd name="connsiteY13" fmla="*/ 941056 h 1020237"/>
                <a:gd name="connsiteX14" fmla="*/ 1221453 w 1221452"/>
                <a:gd name="connsiteY14" fmla="*/ 5 h 1020237"/>
                <a:gd name="connsiteX15" fmla="*/ 804222 w 1221452"/>
                <a:gd name="connsiteY15" fmla="*/ 5 h 102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21452" h="1020237">
                  <a:moveTo>
                    <a:pt x="804222" y="5"/>
                  </a:moveTo>
                  <a:cubicBezTo>
                    <a:pt x="834680" y="27414"/>
                    <a:pt x="849903" y="70051"/>
                    <a:pt x="840767" y="115731"/>
                  </a:cubicBezTo>
                  <a:cubicBezTo>
                    <a:pt x="831631" y="164461"/>
                    <a:pt x="795086" y="204049"/>
                    <a:pt x="746357" y="213186"/>
                  </a:cubicBezTo>
                  <a:cubicBezTo>
                    <a:pt x="664126" y="231458"/>
                    <a:pt x="591037" y="170549"/>
                    <a:pt x="591037" y="91367"/>
                  </a:cubicBezTo>
                  <a:cubicBezTo>
                    <a:pt x="591037" y="54822"/>
                    <a:pt x="606265" y="21321"/>
                    <a:pt x="630630" y="0"/>
                  </a:cubicBezTo>
                  <a:lnTo>
                    <a:pt x="216444" y="0"/>
                  </a:lnTo>
                  <a:lnTo>
                    <a:pt x="216444" y="423323"/>
                  </a:lnTo>
                  <a:cubicBezTo>
                    <a:pt x="189035" y="392865"/>
                    <a:pt x="146398" y="377642"/>
                    <a:pt x="100717" y="386778"/>
                  </a:cubicBezTo>
                  <a:cubicBezTo>
                    <a:pt x="51987" y="395914"/>
                    <a:pt x="15443" y="432459"/>
                    <a:pt x="3263" y="481188"/>
                  </a:cubicBezTo>
                  <a:cubicBezTo>
                    <a:pt x="-15009" y="563419"/>
                    <a:pt x="45900" y="636508"/>
                    <a:pt x="125082" y="636508"/>
                  </a:cubicBezTo>
                  <a:cubicBezTo>
                    <a:pt x="161626" y="636508"/>
                    <a:pt x="192084" y="621280"/>
                    <a:pt x="216449" y="596915"/>
                  </a:cubicBezTo>
                  <a:lnTo>
                    <a:pt x="216449" y="1020238"/>
                  </a:lnTo>
                  <a:lnTo>
                    <a:pt x="1145314" y="1020238"/>
                  </a:lnTo>
                  <a:cubicBezTo>
                    <a:pt x="1187952" y="1020238"/>
                    <a:pt x="1221453" y="986737"/>
                    <a:pt x="1221453" y="941056"/>
                  </a:cubicBezTo>
                  <a:lnTo>
                    <a:pt x="1221453" y="5"/>
                  </a:lnTo>
                  <a:lnTo>
                    <a:pt x="804222" y="5"/>
                  </a:lnTo>
                  <a:close/>
                </a:path>
              </a:pathLst>
            </a:custGeom>
            <a:solidFill>
              <a:schemeClr val="accent3"/>
            </a:solidFill>
            <a:ln w="5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 29">
              <a:extLst>
                <a:ext uri="{FF2B5EF4-FFF2-40B4-BE49-F238E27FC236}">
                  <a16:creationId xmlns:a16="http://schemas.microsoft.com/office/drawing/2014/main" id="{A7173DA7-537A-2547-ACD5-F3EBF4C41372}"/>
                </a:ext>
              </a:extLst>
            </p:cNvPr>
            <p:cNvSpPr/>
            <p:nvPr/>
          </p:nvSpPr>
          <p:spPr>
            <a:xfrm>
              <a:off x="11811803" y="3128850"/>
              <a:ext cx="1005014" cy="1233642"/>
            </a:xfrm>
            <a:custGeom>
              <a:avLst/>
              <a:gdLst>
                <a:gd name="connsiteX0" fmla="*/ 889283 w 1005014"/>
                <a:gd name="connsiteY0" fmla="*/ 600178 h 1233642"/>
                <a:gd name="connsiteX1" fmla="*/ 1005009 w 1005014"/>
                <a:gd name="connsiteY1" fmla="*/ 636722 h 1233642"/>
                <a:gd name="connsiteX2" fmla="*/ 1005009 w 1005014"/>
                <a:gd name="connsiteY2" fmla="*/ 216443 h 1233642"/>
                <a:gd name="connsiteX3" fmla="*/ 587779 w 1005014"/>
                <a:gd name="connsiteY3" fmla="*/ 216443 h 1233642"/>
                <a:gd name="connsiteX4" fmla="*/ 624323 w 1005014"/>
                <a:gd name="connsiteY4" fmla="*/ 100717 h 1233642"/>
                <a:gd name="connsiteX5" fmla="*/ 529913 w 1005014"/>
                <a:gd name="connsiteY5" fmla="*/ 3263 h 1233642"/>
                <a:gd name="connsiteX6" fmla="*/ 374593 w 1005014"/>
                <a:gd name="connsiteY6" fmla="*/ 125082 h 1233642"/>
                <a:gd name="connsiteX7" fmla="*/ 414187 w 1005014"/>
                <a:gd name="connsiteY7" fmla="*/ 216449 h 1233642"/>
                <a:gd name="connsiteX8" fmla="*/ 0 w 1005014"/>
                <a:gd name="connsiteY8" fmla="*/ 216449 h 1233642"/>
                <a:gd name="connsiteX9" fmla="*/ 0 w 1005014"/>
                <a:gd name="connsiteY9" fmla="*/ 1154461 h 1233642"/>
                <a:gd name="connsiteX10" fmla="*/ 76138 w 1005014"/>
                <a:gd name="connsiteY10" fmla="*/ 1233643 h 1233642"/>
                <a:gd name="connsiteX11" fmla="*/ 1005014 w 1005014"/>
                <a:gd name="connsiteY11" fmla="*/ 1233643 h 1233642"/>
                <a:gd name="connsiteX12" fmla="*/ 1005014 w 1005014"/>
                <a:gd name="connsiteY12" fmla="*/ 810320 h 1233642"/>
                <a:gd name="connsiteX13" fmla="*/ 913647 w 1005014"/>
                <a:gd name="connsiteY13" fmla="*/ 849913 h 1233642"/>
                <a:gd name="connsiteX14" fmla="*/ 791828 w 1005014"/>
                <a:gd name="connsiteY14" fmla="*/ 694593 h 1233642"/>
                <a:gd name="connsiteX15" fmla="*/ 889283 w 1005014"/>
                <a:gd name="connsiteY15" fmla="*/ 600178 h 123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05014" h="1233642">
                  <a:moveTo>
                    <a:pt x="889283" y="600178"/>
                  </a:moveTo>
                  <a:cubicBezTo>
                    <a:pt x="934963" y="591042"/>
                    <a:pt x="977600" y="609314"/>
                    <a:pt x="1005009" y="636722"/>
                  </a:cubicBezTo>
                  <a:lnTo>
                    <a:pt x="1005009" y="216443"/>
                  </a:lnTo>
                  <a:lnTo>
                    <a:pt x="587779" y="216443"/>
                  </a:lnTo>
                  <a:cubicBezTo>
                    <a:pt x="618236" y="189035"/>
                    <a:pt x="633460" y="146398"/>
                    <a:pt x="624323" y="100717"/>
                  </a:cubicBezTo>
                  <a:cubicBezTo>
                    <a:pt x="615187" y="51987"/>
                    <a:pt x="578643" y="12399"/>
                    <a:pt x="529913" y="3263"/>
                  </a:cubicBezTo>
                  <a:cubicBezTo>
                    <a:pt x="447682" y="-15009"/>
                    <a:pt x="374593" y="45900"/>
                    <a:pt x="374593" y="125082"/>
                  </a:cubicBezTo>
                  <a:cubicBezTo>
                    <a:pt x="374593" y="161627"/>
                    <a:pt x="389822" y="195127"/>
                    <a:pt x="414187" y="216449"/>
                  </a:cubicBezTo>
                  <a:lnTo>
                    <a:pt x="0" y="216449"/>
                  </a:lnTo>
                  <a:lnTo>
                    <a:pt x="0" y="1154461"/>
                  </a:lnTo>
                  <a:cubicBezTo>
                    <a:pt x="0" y="1197098"/>
                    <a:pt x="33501" y="1233643"/>
                    <a:pt x="76138" y="1233643"/>
                  </a:cubicBezTo>
                  <a:lnTo>
                    <a:pt x="1005014" y="1233643"/>
                  </a:lnTo>
                  <a:lnTo>
                    <a:pt x="1005014" y="810320"/>
                  </a:lnTo>
                  <a:cubicBezTo>
                    <a:pt x="983698" y="834685"/>
                    <a:pt x="950197" y="849913"/>
                    <a:pt x="913647" y="849913"/>
                  </a:cubicBezTo>
                  <a:cubicBezTo>
                    <a:pt x="834465" y="849913"/>
                    <a:pt x="773556" y="776824"/>
                    <a:pt x="791828" y="694593"/>
                  </a:cubicBezTo>
                  <a:cubicBezTo>
                    <a:pt x="804008" y="648907"/>
                    <a:pt x="843602" y="609314"/>
                    <a:pt x="889283" y="600178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5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1" name="Рисунок 52">
            <a:extLst>
              <a:ext uri="{FF2B5EF4-FFF2-40B4-BE49-F238E27FC236}">
                <a16:creationId xmlns:a16="http://schemas.microsoft.com/office/drawing/2014/main" id="{313F5D55-C008-464B-8200-2776BD75A006}"/>
              </a:ext>
            </a:extLst>
          </p:cNvPr>
          <p:cNvGrpSpPr>
            <a:grpSpLocks noChangeAspect="1"/>
          </p:cNvGrpSpPr>
          <p:nvPr/>
        </p:nvGrpSpPr>
        <p:grpSpPr>
          <a:xfrm>
            <a:off x="7784516" y="1099177"/>
            <a:ext cx="554580" cy="554580"/>
            <a:chOff x="8659142" y="1340535"/>
            <a:chExt cx="3441700" cy="3441700"/>
          </a:xfrm>
        </p:grpSpPr>
        <p:sp>
          <p:nvSpPr>
            <p:cNvPr id="32" name="Полилиния 31">
              <a:extLst>
                <a:ext uri="{FF2B5EF4-FFF2-40B4-BE49-F238E27FC236}">
                  <a16:creationId xmlns:a16="http://schemas.microsoft.com/office/drawing/2014/main" id="{F9469530-3936-8C4B-99CE-E1538F3FD63C}"/>
                </a:ext>
              </a:extLst>
            </p:cNvPr>
            <p:cNvSpPr/>
            <p:nvPr/>
          </p:nvSpPr>
          <p:spPr>
            <a:xfrm>
              <a:off x="9100395" y="1340535"/>
              <a:ext cx="2559726" cy="1524910"/>
            </a:xfrm>
            <a:custGeom>
              <a:avLst/>
              <a:gdLst>
                <a:gd name="connsiteX0" fmla="*/ 99721 w 2559726"/>
                <a:gd name="connsiteY0" fmla="*/ 0 h 1524910"/>
                <a:gd name="connsiteX1" fmla="*/ 378 w 2559726"/>
                <a:gd name="connsiteY1" fmla="*/ 114242 h 1524910"/>
                <a:gd name="connsiteX2" fmla="*/ 164296 w 2559726"/>
                <a:gd name="connsiteY2" fmla="*/ 1341132 h 1524910"/>
                <a:gd name="connsiteX3" fmla="*/ 169259 w 2559726"/>
                <a:gd name="connsiteY3" fmla="*/ 1341132 h 1524910"/>
                <a:gd name="connsiteX4" fmla="*/ 169259 w 2559726"/>
                <a:gd name="connsiteY4" fmla="*/ 1341132 h 1524910"/>
                <a:gd name="connsiteX5" fmla="*/ 233833 w 2559726"/>
                <a:gd name="connsiteY5" fmla="*/ 1341132 h 1524910"/>
                <a:gd name="connsiteX6" fmla="*/ 293436 w 2559726"/>
                <a:gd name="connsiteY6" fmla="*/ 1346094 h 1524910"/>
                <a:gd name="connsiteX7" fmla="*/ 472252 w 2559726"/>
                <a:gd name="connsiteY7" fmla="*/ 1395762 h 1524910"/>
                <a:gd name="connsiteX8" fmla="*/ 541790 w 2559726"/>
                <a:gd name="connsiteY8" fmla="*/ 1430530 h 1524910"/>
                <a:gd name="connsiteX9" fmla="*/ 611327 w 2559726"/>
                <a:gd name="connsiteY9" fmla="*/ 1465299 h 1524910"/>
                <a:gd name="connsiteX10" fmla="*/ 914320 w 2559726"/>
                <a:gd name="connsiteY10" fmla="*/ 1519938 h 1524910"/>
                <a:gd name="connsiteX11" fmla="*/ 1088174 w 2559726"/>
                <a:gd name="connsiteY11" fmla="*/ 1505040 h 1524910"/>
                <a:gd name="connsiteX12" fmla="*/ 1177582 w 2559726"/>
                <a:gd name="connsiteY12" fmla="*/ 1480207 h 1524910"/>
                <a:gd name="connsiteX13" fmla="*/ 1252092 w 2559726"/>
                <a:gd name="connsiteY13" fmla="*/ 1450401 h 1524910"/>
                <a:gd name="connsiteX14" fmla="*/ 1321629 w 2559726"/>
                <a:gd name="connsiteY14" fmla="*/ 1415632 h 1524910"/>
                <a:gd name="connsiteX15" fmla="*/ 1396139 w 2559726"/>
                <a:gd name="connsiteY15" fmla="*/ 1385826 h 1524910"/>
                <a:gd name="connsiteX16" fmla="*/ 1485547 w 2559726"/>
                <a:gd name="connsiteY16" fmla="*/ 1360993 h 1524910"/>
                <a:gd name="connsiteX17" fmla="*/ 1659401 w 2559726"/>
                <a:gd name="connsiteY17" fmla="*/ 1346094 h 1524910"/>
                <a:gd name="connsiteX18" fmla="*/ 2369703 w 2559726"/>
                <a:gd name="connsiteY18" fmla="*/ 1524911 h 1524910"/>
                <a:gd name="connsiteX19" fmla="*/ 2558455 w 2559726"/>
                <a:gd name="connsiteY19" fmla="*/ 119205 h 1524910"/>
                <a:gd name="connsiteX20" fmla="*/ 2459111 w 2559726"/>
                <a:gd name="connsiteY20" fmla="*/ 4963 h 1524910"/>
                <a:gd name="connsiteX21" fmla="*/ 99721 w 2559726"/>
                <a:gd name="connsiteY21" fmla="*/ 4963 h 1524910"/>
                <a:gd name="connsiteX22" fmla="*/ 99721 w 2559726"/>
                <a:gd name="connsiteY22" fmla="*/ 0 h 1524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59726" h="1524910">
                  <a:moveTo>
                    <a:pt x="99721" y="0"/>
                  </a:moveTo>
                  <a:cubicBezTo>
                    <a:pt x="40109" y="0"/>
                    <a:pt x="-4595" y="54639"/>
                    <a:pt x="378" y="114242"/>
                  </a:cubicBezTo>
                  <a:lnTo>
                    <a:pt x="164296" y="1341132"/>
                  </a:lnTo>
                  <a:lnTo>
                    <a:pt x="169259" y="1341132"/>
                  </a:lnTo>
                  <a:lnTo>
                    <a:pt x="169259" y="1341132"/>
                  </a:lnTo>
                  <a:cubicBezTo>
                    <a:pt x="194092" y="1341132"/>
                    <a:pt x="213963" y="1341132"/>
                    <a:pt x="233833" y="1341132"/>
                  </a:cubicBezTo>
                  <a:cubicBezTo>
                    <a:pt x="253704" y="1341132"/>
                    <a:pt x="273575" y="1346094"/>
                    <a:pt x="293436" y="1346094"/>
                  </a:cubicBezTo>
                  <a:cubicBezTo>
                    <a:pt x="367946" y="1356030"/>
                    <a:pt x="422585" y="1375900"/>
                    <a:pt x="472252" y="1395762"/>
                  </a:cubicBezTo>
                  <a:cubicBezTo>
                    <a:pt x="497085" y="1405697"/>
                    <a:pt x="521919" y="1415632"/>
                    <a:pt x="541790" y="1430530"/>
                  </a:cubicBezTo>
                  <a:cubicBezTo>
                    <a:pt x="566623" y="1440466"/>
                    <a:pt x="586494" y="1450401"/>
                    <a:pt x="611327" y="1465299"/>
                  </a:cubicBezTo>
                  <a:cubicBezTo>
                    <a:pt x="685837" y="1495105"/>
                    <a:pt x="775245" y="1519938"/>
                    <a:pt x="914320" y="1519938"/>
                  </a:cubicBezTo>
                  <a:cubicBezTo>
                    <a:pt x="983858" y="1519938"/>
                    <a:pt x="1038497" y="1514975"/>
                    <a:pt x="1088174" y="1505040"/>
                  </a:cubicBezTo>
                  <a:cubicBezTo>
                    <a:pt x="1122942" y="1500077"/>
                    <a:pt x="1147776" y="1490142"/>
                    <a:pt x="1177582" y="1480207"/>
                  </a:cubicBezTo>
                  <a:cubicBezTo>
                    <a:pt x="1202415" y="1470271"/>
                    <a:pt x="1227249" y="1460336"/>
                    <a:pt x="1252092" y="1450401"/>
                  </a:cubicBezTo>
                  <a:cubicBezTo>
                    <a:pt x="1276935" y="1440466"/>
                    <a:pt x="1296796" y="1430530"/>
                    <a:pt x="1321629" y="1415632"/>
                  </a:cubicBezTo>
                  <a:cubicBezTo>
                    <a:pt x="1346463" y="1405697"/>
                    <a:pt x="1371306" y="1395762"/>
                    <a:pt x="1396139" y="1385826"/>
                  </a:cubicBezTo>
                  <a:cubicBezTo>
                    <a:pt x="1420973" y="1375891"/>
                    <a:pt x="1450779" y="1365956"/>
                    <a:pt x="1485547" y="1360993"/>
                  </a:cubicBezTo>
                  <a:cubicBezTo>
                    <a:pt x="1535214" y="1351057"/>
                    <a:pt x="1589854" y="1346094"/>
                    <a:pt x="1659401" y="1346094"/>
                  </a:cubicBezTo>
                  <a:cubicBezTo>
                    <a:pt x="2022006" y="1346094"/>
                    <a:pt x="2031941" y="1514975"/>
                    <a:pt x="2369703" y="1524911"/>
                  </a:cubicBezTo>
                  <a:lnTo>
                    <a:pt x="2558455" y="119205"/>
                  </a:lnTo>
                  <a:cubicBezTo>
                    <a:pt x="2568390" y="59602"/>
                    <a:pt x="2518713" y="4963"/>
                    <a:pt x="2459111" y="4963"/>
                  </a:cubicBezTo>
                  <a:lnTo>
                    <a:pt x="99721" y="4963"/>
                  </a:lnTo>
                  <a:lnTo>
                    <a:pt x="99721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4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 32">
              <a:extLst>
                <a:ext uri="{FF2B5EF4-FFF2-40B4-BE49-F238E27FC236}">
                  <a16:creationId xmlns:a16="http://schemas.microsoft.com/office/drawing/2014/main" id="{DB852EAC-212B-9D4B-BD26-95B7FC3AEEE9}"/>
                </a:ext>
              </a:extLst>
            </p:cNvPr>
            <p:cNvSpPr/>
            <p:nvPr/>
          </p:nvSpPr>
          <p:spPr>
            <a:xfrm>
              <a:off x="9264700" y="2676713"/>
              <a:ext cx="2210379" cy="2106082"/>
            </a:xfrm>
            <a:custGeom>
              <a:avLst/>
              <a:gdLst>
                <a:gd name="connsiteX0" fmla="*/ 1321252 w 2210379"/>
                <a:gd name="connsiteY0" fmla="*/ 19861 h 2106082"/>
                <a:gd name="connsiteX1" fmla="*/ 1231843 w 2210379"/>
                <a:gd name="connsiteY1" fmla="*/ 44695 h 2106082"/>
                <a:gd name="connsiteX2" fmla="*/ 1157333 w 2210379"/>
                <a:gd name="connsiteY2" fmla="*/ 74501 h 2106082"/>
                <a:gd name="connsiteX3" fmla="*/ 1087796 w 2210379"/>
                <a:gd name="connsiteY3" fmla="*/ 109269 h 2106082"/>
                <a:gd name="connsiteX4" fmla="*/ 1013286 w 2210379"/>
                <a:gd name="connsiteY4" fmla="*/ 139075 h 2106082"/>
                <a:gd name="connsiteX5" fmla="*/ 923878 w 2210379"/>
                <a:gd name="connsiteY5" fmla="*/ 163909 h 2106082"/>
                <a:gd name="connsiteX6" fmla="*/ 750024 w 2210379"/>
                <a:gd name="connsiteY6" fmla="*/ 178807 h 2106082"/>
                <a:gd name="connsiteX7" fmla="*/ 447031 w 2210379"/>
                <a:gd name="connsiteY7" fmla="*/ 124168 h 2106082"/>
                <a:gd name="connsiteX8" fmla="*/ 377494 w 2210379"/>
                <a:gd name="connsiteY8" fmla="*/ 89399 h 2106082"/>
                <a:gd name="connsiteX9" fmla="*/ 307956 w 2210379"/>
                <a:gd name="connsiteY9" fmla="*/ 54630 h 2106082"/>
                <a:gd name="connsiteX10" fmla="*/ 129140 w 2210379"/>
                <a:gd name="connsiteY10" fmla="*/ 4963 h 2106082"/>
                <a:gd name="connsiteX11" fmla="*/ 69538 w 2210379"/>
                <a:gd name="connsiteY11" fmla="*/ 0 h 2106082"/>
                <a:gd name="connsiteX12" fmla="*/ 4963 w 2210379"/>
                <a:gd name="connsiteY12" fmla="*/ 0 h 2106082"/>
                <a:gd name="connsiteX13" fmla="*/ 4963 w 2210379"/>
                <a:gd name="connsiteY13" fmla="*/ 0 h 2106082"/>
                <a:gd name="connsiteX14" fmla="*/ 0 w 2210379"/>
                <a:gd name="connsiteY14" fmla="*/ 0 h 2106082"/>
                <a:gd name="connsiteX15" fmla="*/ 268224 w 2210379"/>
                <a:gd name="connsiteY15" fmla="*/ 1976934 h 2106082"/>
                <a:gd name="connsiteX16" fmla="*/ 417235 w 2210379"/>
                <a:gd name="connsiteY16" fmla="*/ 2106083 h 2106082"/>
                <a:gd name="connsiteX17" fmla="*/ 1817978 w 2210379"/>
                <a:gd name="connsiteY17" fmla="*/ 2106083 h 2106082"/>
                <a:gd name="connsiteX18" fmla="*/ 1966989 w 2210379"/>
                <a:gd name="connsiteY18" fmla="*/ 1976934 h 2106082"/>
                <a:gd name="connsiteX19" fmla="*/ 2210380 w 2210379"/>
                <a:gd name="connsiteY19" fmla="*/ 183789 h 2106082"/>
                <a:gd name="connsiteX20" fmla="*/ 1500077 w 2210379"/>
                <a:gd name="connsiteY20" fmla="*/ 4972 h 2106082"/>
                <a:gd name="connsiteX21" fmla="*/ 1321252 w 2210379"/>
                <a:gd name="connsiteY21" fmla="*/ 19861 h 21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10379" h="2106082">
                  <a:moveTo>
                    <a:pt x="1321252" y="19861"/>
                  </a:moveTo>
                  <a:cubicBezTo>
                    <a:pt x="1286483" y="24824"/>
                    <a:pt x="1261649" y="34759"/>
                    <a:pt x="1231843" y="44695"/>
                  </a:cubicBezTo>
                  <a:cubicBezTo>
                    <a:pt x="1207010" y="54630"/>
                    <a:pt x="1182177" y="64565"/>
                    <a:pt x="1157333" y="74501"/>
                  </a:cubicBezTo>
                  <a:cubicBezTo>
                    <a:pt x="1132500" y="84436"/>
                    <a:pt x="1112629" y="94371"/>
                    <a:pt x="1087796" y="109269"/>
                  </a:cubicBezTo>
                  <a:cubicBezTo>
                    <a:pt x="1062962" y="119205"/>
                    <a:pt x="1038119" y="129140"/>
                    <a:pt x="1013286" y="139075"/>
                  </a:cubicBezTo>
                  <a:cubicBezTo>
                    <a:pt x="988452" y="149010"/>
                    <a:pt x="958647" y="158946"/>
                    <a:pt x="923878" y="163909"/>
                  </a:cubicBezTo>
                  <a:cubicBezTo>
                    <a:pt x="874201" y="173844"/>
                    <a:pt x="819571" y="178807"/>
                    <a:pt x="750024" y="178807"/>
                  </a:cubicBezTo>
                  <a:cubicBezTo>
                    <a:pt x="610940" y="178807"/>
                    <a:pt x="521532" y="153973"/>
                    <a:pt x="447031" y="124168"/>
                  </a:cubicBezTo>
                  <a:cubicBezTo>
                    <a:pt x="422198" y="114232"/>
                    <a:pt x="397364" y="104297"/>
                    <a:pt x="377494" y="89399"/>
                  </a:cubicBezTo>
                  <a:cubicBezTo>
                    <a:pt x="352660" y="79463"/>
                    <a:pt x="332790" y="69528"/>
                    <a:pt x="307956" y="54630"/>
                  </a:cubicBezTo>
                  <a:cubicBezTo>
                    <a:pt x="258289" y="34759"/>
                    <a:pt x="203650" y="14889"/>
                    <a:pt x="129140" y="4963"/>
                  </a:cubicBezTo>
                  <a:cubicBezTo>
                    <a:pt x="109269" y="4963"/>
                    <a:pt x="89399" y="0"/>
                    <a:pt x="69538" y="0"/>
                  </a:cubicBezTo>
                  <a:cubicBezTo>
                    <a:pt x="49667" y="0"/>
                    <a:pt x="24833" y="0"/>
                    <a:pt x="4963" y="0"/>
                  </a:cubicBezTo>
                  <a:lnTo>
                    <a:pt x="4963" y="0"/>
                  </a:lnTo>
                  <a:lnTo>
                    <a:pt x="0" y="0"/>
                  </a:lnTo>
                  <a:lnTo>
                    <a:pt x="268224" y="1976934"/>
                  </a:lnTo>
                  <a:cubicBezTo>
                    <a:pt x="278160" y="2051444"/>
                    <a:pt x="342734" y="2106083"/>
                    <a:pt x="417235" y="2106083"/>
                  </a:cubicBezTo>
                  <a:lnTo>
                    <a:pt x="1817978" y="2106083"/>
                  </a:lnTo>
                  <a:cubicBezTo>
                    <a:pt x="1892488" y="2106083"/>
                    <a:pt x="1957063" y="2051444"/>
                    <a:pt x="1966989" y="1976934"/>
                  </a:cubicBezTo>
                  <a:lnTo>
                    <a:pt x="2210380" y="183789"/>
                  </a:lnTo>
                  <a:cubicBezTo>
                    <a:pt x="1872608" y="173853"/>
                    <a:pt x="1857710" y="4972"/>
                    <a:pt x="1500077" y="4972"/>
                  </a:cubicBezTo>
                  <a:cubicBezTo>
                    <a:pt x="1425567" y="4953"/>
                    <a:pt x="1370928" y="9926"/>
                    <a:pt x="1321252" y="19861"/>
                  </a:cubicBezTo>
                  <a:close/>
                </a:path>
              </a:pathLst>
            </a:custGeom>
            <a:solidFill>
              <a:schemeClr val="accent1"/>
            </a:solidFill>
            <a:ln w="94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F96E81A0-96CC-A443-AF6C-726C74DEB716}"/>
              </a:ext>
            </a:extLst>
          </p:cNvPr>
          <p:cNvGrpSpPr>
            <a:grpSpLocks noChangeAspect="1"/>
          </p:cNvGrpSpPr>
          <p:nvPr/>
        </p:nvGrpSpPr>
        <p:grpSpPr>
          <a:xfrm>
            <a:off x="9175086" y="1015579"/>
            <a:ext cx="659005" cy="641716"/>
            <a:chOff x="10737944" y="1831825"/>
            <a:chExt cx="599095" cy="583378"/>
          </a:xfrm>
        </p:grpSpPr>
        <p:sp>
          <p:nvSpPr>
            <p:cNvPr id="35" name="Полилиния 34">
              <a:extLst>
                <a:ext uri="{FF2B5EF4-FFF2-40B4-BE49-F238E27FC236}">
                  <a16:creationId xmlns:a16="http://schemas.microsoft.com/office/drawing/2014/main" id="{FC5E376A-C56E-5E4A-A011-1CB7D721D12A}"/>
                </a:ext>
              </a:extLst>
            </p:cNvPr>
            <p:cNvSpPr/>
            <p:nvPr/>
          </p:nvSpPr>
          <p:spPr>
            <a:xfrm>
              <a:off x="10963347" y="1831825"/>
              <a:ext cx="150385" cy="259752"/>
            </a:xfrm>
            <a:custGeom>
              <a:avLst/>
              <a:gdLst>
                <a:gd name="connsiteX0" fmla="*/ 102108 w 150385"/>
                <a:gd name="connsiteY0" fmla="*/ 111563 h 259752"/>
                <a:gd name="connsiteX1" fmla="*/ 46969 w 150385"/>
                <a:gd name="connsiteY1" fmla="*/ 90379 h 259752"/>
                <a:gd name="connsiteX2" fmla="*/ 42475 w 150385"/>
                <a:gd name="connsiteY2" fmla="*/ 78944 h 259752"/>
                <a:gd name="connsiteX3" fmla="*/ 60786 w 150385"/>
                <a:gd name="connsiteY3" fmla="*/ 61600 h 259752"/>
                <a:gd name="connsiteX4" fmla="*/ 106519 w 150385"/>
                <a:gd name="connsiteY4" fmla="*/ 67617 h 259752"/>
                <a:gd name="connsiteX5" fmla="*/ 131643 w 150385"/>
                <a:gd name="connsiteY5" fmla="*/ 63297 h 259752"/>
                <a:gd name="connsiteX6" fmla="*/ 127322 w 150385"/>
                <a:gd name="connsiteY6" fmla="*/ 38172 h 259752"/>
                <a:gd name="connsiteX7" fmla="*/ 91891 w 150385"/>
                <a:gd name="connsiteY7" fmla="*/ 24637 h 259752"/>
                <a:gd name="connsiteX8" fmla="*/ 91891 w 150385"/>
                <a:gd name="connsiteY8" fmla="*/ 18027 h 259752"/>
                <a:gd name="connsiteX9" fmla="*/ 73865 w 150385"/>
                <a:gd name="connsiteY9" fmla="*/ 0 h 259752"/>
                <a:gd name="connsiteX10" fmla="*/ 55838 w 150385"/>
                <a:gd name="connsiteY10" fmla="*/ 18027 h 259752"/>
                <a:gd name="connsiteX11" fmla="*/ 55838 w 150385"/>
                <a:gd name="connsiteY11" fmla="*/ 25752 h 259752"/>
                <a:gd name="connsiteX12" fmla="*/ 52103 w 150385"/>
                <a:gd name="connsiteY12" fmla="*/ 26608 h 259752"/>
                <a:gd name="connsiteX13" fmla="*/ 6913 w 150385"/>
                <a:gd name="connsiteY13" fmla="*/ 73016 h 259752"/>
                <a:gd name="connsiteX14" fmla="*/ 27406 w 150385"/>
                <a:gd name="connsiteY14" fmla="*/ 120663 h 259752"/>
                <a:gd name="connsiteX15" fmla="*/ 92028 w 150385"/>
                <a:gd name="connsiteY15" fmla="*/ 146178 h 259752"/>
                <a:gd name="connsiteX16" fmla="*/ 114168 w 150385"/>
                <a:gd name="connsiteY16" fmla="*/ 170935 h 259752"/>
                <a:gd name="connsiteX17" fmla="*/ 73771 w 150385"/>
                <a:gd name="connsiteY17" fmla="*/ 198278 h 259752"/>
                <a:gd name="connsiteX18" fmla="*/ 26581 w 150385"/>
                <a:gd name="connsiteY18" fmla="*/ 188055 h 259752"/>
                <a:gd name="connsiteX19" fmla="*/ 2160 w 150385"/>
                <a:gd name="connsiteY19" fmla="*/ 195374 h 259752"/>
                <a:gd name="connsiteX20" fmla="*/ 9479 w 150385"/>
                <a:gd name="connsiteY20" fmla="*/ 219793 h 259752"/>
                <a:gd name="connsiteX21" fmla="*/ 55838 w 150385"/>
                <a:gd name="connsiteY21" fmla="*/ 233920 h 259752"/>
                <a:gd name="connsiteX22" fmla="*/ 55838 w 150385"/>
                <a:gd name="connsiteY22" fmla="*/ 241725 h 259752"/>
                <a:gd name="connsiteX23" fmla="*/ 73865 w 150385"/>
                <a:gd name="connsiteY23" fmla="*/ 259752 h 259752"/>
                <a:gd name="connsiteX24" fmla="*/ 91891 w 150385"/>
                <a:gd name="connsiteY24" fmla="*/ 241725 h 259752"/>
                <a:gd name="connsiteX25" fmla="*/ 91891 w 150385"/>
                <a:gd name="connsiteY25" fmla="*/ 232527 h 259752"/>
                <a:gd name="connsiteX26" fmla="*/ 149874 w 150385"/>
                <a:gd name="connsiteY26" fmla="*/ 175927 h 259752"/>
                <a:gd name="connsiteX27" fmla="*/ 102108 w 150385"/>
                <a:gd name="connsiteY27" fmla="*/ 111563 h 25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50385" h="259752">
                  <a:moveTo>
                    <a:pt x="102108" y="111563"/>
                  </a:moveTo>
                  <a:cubicBezTo>
                    <a:pt x="81993" y="105708"/>
                    <a:pt x="59713" y="98611"/>
                    <a:pt x="46969" y="90379"/>
                  </a:cubicBezTo>
                  <a:cubicBezTo>
                    <a:pt x="41942" y="87132"/>
                    <a:pt x="41997" y="81821"/>
                    <a:pt x="42475" y="78944"/>
                  </a:cubicBezTo>
                  <a:cubicBezTo>
                    <a:pt x="43552" y="72488"/>
                    <a:pt x="48926" y="64542"/>
                    <a:pt x="60786" y="61600"/>
                  </a:cubicBezTo>
                  <a:cubicBezTo>
                    <a:pt x="88016" y="54845"/>
                    <a:pt x="105776" y="67093"/>
                    <a:pt x="106519" y="67617"/>
                  </a:cubicBezTo>
                  <a:cubicBezTo>
                    <a:pt x="114649" y="73361"/>
                    <a:pt x="125897" y="71427"/>
                    <a:pt x="131643" y="63297"/>
                  </a:cubicBezTo>
                  <a:cubicBezTo>
                    <a:pt x="137389" y="55166"/>
                    <a:pt x="135453" y="43918"/>
                    <a:pt x="127322" y="38172"/>
                  </a:cubicBezTo>
                  <a:cubicBezTo>
                    <a:pt x="123970" y="35804"/>
                    <a:pt x="111287" y="27661"/>
                    <a:pt x="91891" y="24637"/>
                  </a:cubicBezTo>
                  <a:lnTo>
                    <a:pt x="91891" y="18027"/>
                  </a:lnTo>
                  <a:cubicBezTo>
                    <a:pt x="91891" y="8071"/>
                    <a:pt x="83821" y="0"/>
                    <a:pt x="73865" y="0"/>
                  </a:cubicBezTo>
                  <a:cubicBezTo>
                    <a:pt x="63908" y="0"/>
                    <a:pt x="55838" y="8070"/>
                    <a:pt x="55838" y="18027"/>
                  </a:cubicBezTo>
                  <a:lnTo>
                    <a:pt x="55838" y="25752"/>
                  </a:lnTo>
                  <a:cubicBezTo>
                    <a:pt x="54605" y="26013"/>
                    <a:pt x="53361" y="26296"/>
                    <a:pt x="52103" y="26608"/>
                  </a:cubicBezTo>
                  <a:cubicBezTo>
                    <a:pt x="28369" y="32496"/>
                    <a:pt x="10630" y="50712"/>
                    <a:pt x="6913" y="73016"/>
                  </a:cubicBezTo>
                  <a:cubicBezTo>
                    <a:pt x="3719" y="92176"/>
                    <a:pt x="11570" y="110434"/>
                    <a:pt x="27406" y="120663"/>
                  </a:cubicBezTo>
                  <a:cubicBezTo>
                    <a:pt x="40823" y="129328"/>
                    <a:pt x="59545" y="136721"/>
                    <a:pt x="92028" y="146178"/>
                  </a:cubicBezTo>
                  <a:cubicBezTo>
                    <a:pt x="107662" y="150730"/>
                    <a:pt x="115730" y="159752"/>
                    <a:pt x="114168" y="170935"/>
                  </a:cubicBezTo>
                  <a:cubicBezTo>
                    <a:pt x="111704" y="188564"/>
                    <a:pt x="91516" y="198180"/>
                    <a:pt x="73771" y="198278"/>
                  </a:cubicBezTo>
                  <a:cubicBezTo>
                    <a:pt x="51473" y="198393"/>
                    <a:pt x="43571" y="197210"/>
                    <a:pt x="26581" y="188055"/>
                  </a:cubicBezTo>
                  <a:cubicBezTo>
                    <a:pt x="17814" y="183334"/>
                    <a:pt x="6883" y="186609"/>
                    <a:pt x="2160" y="195374"/>
                  </a:cubicBezTo>
                  <a:cubicBezTo>
                    <a:pt x="-2562" y="204138"/>
                    <a:pt x="715" y="215072"/>
                    <a:pt x="9479" y="219793"/>
                  </a:cubicBezTo>
                  <a:cubicBezTo>
                    <a:pt x="27631" y="229572"/>
                    <a:pt x="40335" y="232897"/>
                    <a:pt x="55838" y="233920"/>
                  </a:cubicBezTo>
                  <a:lnTo>
                    <a:pt x="55838" y="241725"/>
                  </a:lnTo>
                  <a:cubicBezTo>
                    <a:pt x="55838" y="251681"/>
                    <a:pt x="63908" y="259752"/>
                    <a:pt x="73865" y="259752"/>
                  </a:cubicBezTo>
                  <a:cubicBezTo>
                    <a:pt x="83821" y="259752"/>
                    <a:pt x="91891" y="251682"/>
                    <a:pt x="91891" y="241725"/>
                  </a:cubicBezTo>
                  <a:lnTo>
                    <a:pt x="91891" y="232527"/>
                  </a:lnTo>
                  <a:cubicBezTo>
                    <a:pt x="125775" y="225736"/>
                    <a:pt x="146415" y="200662"/>
                    <a:pt x="149874" y="175927"/>
                  </a:cubicBezTo>
                  <a:cubicBezTo>
                    <a:pt x="153001" y="153560"/>
                    <a:pt x="142367" y="123284"/>
                    <a:pt x="102108" y="111563"/>
                  </a:cubicBezTo>
                  <a:close/>
                </a:path>
              </a:pathLst>
            </a:custGeom>
            <a:solidFill>
              <a:schemeClr val="accent1"/>
            </a:solidFill>
            <a:ln w="1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36" name="Рисунок 61">
              <a:extLst>
                <a:ext uri="{FF2B5EF4-FFF2-40B4-BE49-F238E27FC236}">
                  <a16:creationId xmlns:a16="http://schemas.microsoft.com/office/drawing/2014/main" id="{58AE41CE-6678-1D47-8656-346B962208FD}"/>
                </a:ext>
              </a:extLst>
            </p:cNvPr>
            <p:cNvGrpSpPr/>
            <p:nvPr/>
          </p:nvGrpSpPr>
          <p:grpSpPr>
            <a:xfrm>
              <a:off x="10737944" y="2059712"/>
              <a:ext cx="599095" cy="355491"/>
              <a:chOff x="10803260" y="2030216"/>
              <a:chExt cx="599095" cy="355491"/>
            </a:xfrm>
            <a:solidFill>
              <a:srgbClr val="000000"/>
            </a:solidFill>
          </p:grpSpPr>
          <p:grpSp>
            <p:nvGrpSpPr>
              <p:cNvPr id="49" name="Рисунок 61">
                <a:extLst>
                  <a:ext uri="{FF2B5EF4-FFF2-40B4-BE49-F238E27FC236}">
                    <a16:creationId xmlns:a16="http://schemas.microsoft.com/office/drawing/2014/main" id="{F60D0CFE-9944-B047-8977-51A98304F967}"/>
                  </a:ext>
                </a:extLst>
              </p:cNvPr>
              <p:cNvGrpSpPr/>
              <p:nvPr/>
            </p:nvGrpSpPr>
            <p:grpSpPr>
              <a:xfrm>
                <a:off x="11118651" y="2030216"/>
                <a:ext cx="283704" cy="355491"/>
                <a:chOff x="11118651" y="2030216"/>
                <a:chExt cx="283704" cy="355491"/>
              </a:xfrm>
              <a:solidFill>
                <a:srgbClr val="000000"/>
              </a:solidFill>
            </p:grpSpPr>
            <p:sp>
              <p:nvSpPr>
                <p:cNvPr id="59" name="Полилиния 58">
                  <a:extLst>
                    <a:ext uri="{FF2B5EF4-FFF2-40B4-BE49-F238E27FC236}">
                      <a16:creationId xmlns:a16="http://schemas.microsoft.com/office/drawing/2014/main" id="{659DAB60-DF9A-C040-8310-7111024B719C}"/>
                    </a:ext>
                  </a:extLst>
                </p:cNvPr>
                <p:cNvSpPr/>
                <p:nvPr/>
              </p:nvSpPr>
              <p:spPr>
                <a:xfrm>
                  <a:off x="11247234" y="2073618"/>
                  <a:ext cx="87713" cy="145782"/>
                </a:xfrm>
                <a:custGeom>
                  <a:avLst/>
                  <a:gdLst>
                    <a:gd name="connsiteX0" fmla="*/ 0 w 87713"/>
                    <a:gd name="connsiteY0" fmla="*/ 139808 h 145782"/>
                    <a:gd name="connsiteX1" fmla="*/ 31371 w 87713"/>
                    <a:gd name="connsiteY1" fmla="*/ 21795 h 145782"/>
                    <a:gd name="connsiteX2" fmla="*/ 62557 w 87713"/>
                    <a:gd name="connsiteY2" fmla="*/ 206 h 145782"/>
                    <a:gd name="connsiteX3" fmla="*/ 87714 w 87713"/>
                    <a:gd name="connsiteY3" fmla="*/ 27145 h 145782"/>
                    <a:gd name="connsiteX4" fmla="*/ 40334 w 87713"/>
                    <a:gd name="connsiteY4" fmla="*/ 145782 h 145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713" h="145782">
                      <a:moveTo>
                        <a:pt x="0" y="139808"/>
                      </a:moveTo>
                      <a:lnTo>
                        <a:pt x="31371" y="21795"/>
                      </a:lnTo>
                      <a:cubicBezTo>
                        <a:pt x="34812" y="7749"/>
                        <a:pt x="48198" y="-1518"/>
                        <a:pt x="62557" y="206"/>
                      </a:cubicBezTo>
                      <a:cubicBezTo>
                        <a:pt x="76382" y="1865"/>
                        <a:pt x="87003" y="13240"/>
                        <a:pt x="87714" y="27145"/>
                      </a:cubicBezTo>
                      <a:lnTo>
                        <a:pt x="40334" y="145782"/>
                      </a:lnTo>
                      <a:close/>
                    </a:path>
                  </a:pathLst>
                </a:custGeom>
                <a:solidFill>
                  <a:srgbClr val="EAAC9D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0" name="Полилиния 59">
                  <a:extLst>
                    <a:ext uri="{FF2B5EF4-FFF2-40B4-BE49-F238E27FC236}">
                      <a16:creationId xmlns:a16="http://schemas.microsoft.com/office/drawing/2014/main" id="{030F167D-D56F-EB40-A150-03363A3F5E87}"/>
                    </a:ext>
                  </a:extLst>
                </p:cNvPr>
                <p:cNvSpPr/>
                <p:nvPr/>
              </p:nvSpPr>
              <p:spPr>
                <a:xfrm>
                  <a:off x="11280008" y="2044512"/>
                  <a:ext cx="87713" cy="145782"/>
                </a:xfrm>
                <a:custGeom>
                  <a:avLst/>
                  <a:gdLst>
                    <a:gd name="connsiteX0" fmla="*/ 0 w 87713"/>
                    <a:gd name="connsiteY0" fmla="*/ 139808 h 145782"/>
                    <a:gd name="connsiteX1" fmla="*/ 31371 w 87713"/>
                    <a:gd name="connsiteY1" fmla="*/ 21795 h 145782"/>
                    <a:gd name="connsiteX2" fmla="*/ 62557 w 87713"/>
                    <a:gd name="connsiteY2" fmla="*/ 206 h 145782"/>
                    <a:gd name="connsiteX3" fmla="*/ 87714 w 87713"/>
                    <a:gd name="connsiteY3" fmla="*/ 27145 h 145782"/>
                    <a:gd name="connsiteX4" fmla="*/ 40334 w 87713"/>
                    <a:gd name="connsiteY4" fmla="*/ 145782 h 145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713" h="145782">
                      <a:moveTo>
                        <a:pt x="0" y="139808"/>
                      </a:moveTo>
                      <a:lnTo>
                        <a:pt x="31371" y="21795"/>
                      </a:lnTo>
                      <a:cubicBezTo>
                        <a:pt x="34812" y="7749"/>
                        <a:pt x="48198" y="-1518"/>
                        <a:pt x="62557" y="206"/>
                      </a:cubicBezTo>
                      <a:cubicBezTo>
                        <a:pt x="76382" y="1865"/>
                        <a:pt x="87003" y="13240"/>
                        <a:pt x="87714" y="27145"/>
                      </a:cubicBezTo>
                      <a:lnTo>
                        <a:pt x="40334" y="145782"/>
                      </a:lnTo>
                      <a:close/>
                    </a:path>
                  </a:pathLst>
                </a:custGeom>
                <a:solidFill>
                  <a:srgbClr val="FFCBBE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1" name="Полилиния 60">
                  <a:extLst>
                    <a:ext uri="{FF2B5EF4-FFF2-40B4-BE49-F238E27FC236}">
                      <a16:creationId xmlns:a16="http://schemas.microsoft.com/office/drawing/2014/main" id="{703D5655-4AC1-5740-95F8-74869AA29DAC}"/>
                    </a:ext>
                  </a:extLst>
                </p:cNvPr>
                <p:cNvSpPr/>
                <p:nvPr/>
              </p:nvSpPr>
              <p:spPr>
                <a:xfrm>
                  <a:off x="11118651" y="2277947"/>
                  <a:ext cx="163359" cy="107759"/>
                </a:xfrm>
                <a:custGeom>
                  <a:avLst/>
                  <a:gdLst>
                    <a:gd name="connsiteX0" fmla="*/ 163360 w 163359"/>
                    <a:gd name="connsiteY0" fmla="*/ 40032 h 107759"/>
                    <a:gd name="connsiteX1" fmla="*/ 148454 w 163359"/>
                    <a:gd name="connsiteY1" fmla="*/ 107760 h 107759"/>
                    <a:gd name="connsiteX2" fmla="*/ 77855 w 163359"/>
                    <a:gd name="connsiteY2" fmla="*/ 88726 h 107759"/>
                    <a:gd name="connsiteX3" fmla="*/ 0 w 163359"/>
                    <a:gd name="connsiteY3" fmla="*/ 67728 h 107759"/>
                    <a:gd name="connsiteX4" fmla="*/ 14906 w 163359"/>
                    <a:gd name="connsiteY4" fmla="*/ 0 h 107759"/>
                    <a:gd name="connsiteX5" fmla="*/ 105796 w 163359"/>
                    <a:gd name="connsiteY5" fmla="*/ 10874 h 107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3359" h="107759">
                      <a:moveTo>
                        <a:pt x="163360" y="40032"/>
                      </a:moveTo>
                      <a:lnTo>
                        <a:pt x="148454" y="107760"/>
                      </a:lnTo>
                      <a:lnTo>
                        <a:pt x="77855" y="88726"/>
                      </a:lnTo>
                      <a:lnTo>
                        <a:pt x="0" y="67728"/>
                      </a:lnTo>
                      <a:lnTo>
                        <a:pt x="14906" y="0"/>
                      </a:lnTo>
                      <a:lnTo>
                        <a:pt x="105796" y="10874"/>
                      </a:lnTo>
                      <a:close/>
                    </a:path>
                  </a:pathLst>
                </a:custGeom>
                <a:solidFill>
                  <a:srgbClr val="90D8F9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2" name="Полилиния 61">
                  <a:extLst>
                    <a:ext uri="{FF2B5EF4-FFF2-40B4-BE49-F238E27FC236}">
                      <a16:creationId xmlns:a16="http://schemas.microsoft.com/office/drawing/2014/main" id="{D8379473-E66C-6C45-A9AA-5F151D662B2F}"/>
                    </a:ext>
                  </a:extLst>
                </p:cNvPr>
                <p:cNvSpPr/>
                <p:nvPr/>
              </p:nvSpPr>
              <p:spPr>
                <a:xfrm>
                  <a:off x="11196506" y="2288821"/>
                  <a:ext cx="85505" cy="96884"/>
                </a:xfrm>
                <a:custGeom>
                  <a:avLst/>
                  <a:gdLst>
                    <a:gd name="connsiteX0" fmla="*/ 85506 w 85505"/>
                    <a:gd name="connsiteY0" fmla="*/ 29158 h 96884"/>
                    <a:gd name="connsiteX1" fmla="*/ 70600 w 85505"/>
                    <a:gd name="connsiteY1" fmla="*/ 96885 h 96884"/>
                    <a:gd name="connsiteX2" fmla="*/ 0 w 85505"/>
                    <a:gd name="connsiteY2" fmla="*/ 77852 h 96884"/>
                    <a:gd name="connsiteX3" fmla="*/ 22045 w 85505"/>
                    <a:gd name="connsiteY3" fmla="*/ 12043 h 96884"/>
                    <a:gd name="connsiteX4" fmla="*/ 27942 w 85505"/>
                    <a:gd name="connsiteY4" fmla="*/ 0 h 96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5505" h="96884">
                      <a:moveTo>
                        <a:pt x="85506" y="29158"/>
                      </a:moveTo>
                      <a:lnTo>
                        <a:pt x="70600" y="96885"/>
                      </a:lnTo>
                      <a:lnTo>
                        <a:pt x="0" y="77852"/>
                      </a:lnTo>
                      <a:cubicBezTo>
                        <a:pt x="31894" y="50598"/>
                        <a:pt x="22045" y="12043"/>
                        <a:pt x="22045" y="12043"/>
                      </a:cubicBezTo>
                      <a:lnTo>
                        <a:pt x="27942" y="0"/>
                      </a:lnTo>
                      <a:close/>
                    </a:path>
                  </a:pathLst>
                </a:custGeom>
                <a:solidFill>
                  <a:srgbClr val="6BBEF6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3" name="Полилиния 62">
                  <a:extLst>
                    <a:ext uri="{FF2B5EF4-FFF2-40B4-BE49-F238E27FC236}">
                      <a16:creationId xmlns:a16="http://schemas.microsoft.com/office/drawing/2014/main" id="{4898C67C-9396-B04B-8D12-C48FB12FB64F}"/>
                    </a:ext>
                  </a:extLst>
                </p:cNvPr>
                <p:cNvSpPr/>
                <p:nvPr/>
              </p:nvSpPr>
              <p:spPr>
                <a:xfrm>
                  <a:off x="11133557" y="2030216"/>
                  <a:ext cx="268798" cy="287765"/>
                </a:xfrm>
                <a:custGeom>
                  <a:avLst/>
                  <a:gdLst>
                    <a:gd name="connsiteX0" fmla="*/ 255874 w 268798"/>
                    <a:gd name="connsiteY0" fmla="*/ 8376 h 287765"/>
                    <a:gd name="connsiteX1" fmla="*/ 264213 w 268798"/>
                    <a:gd name="connsiteY1" fmla="*/ 27136 h 287765"/>
                    <a:gd name="connsiteX2" fmla="*/ 265695 w 268798"/>
                    <a:gd name="connsiteY2" fmla="*/ 56234 h 287765"/>
                    <a:gd name="connsiteX3" fmla="*/ 268744 w 268798"/>
                    <a:gd name="connsiteY3" fmla="*/ 115952 h 287765"/>
                    <a:gd name="connsiteX4" fmla="*/ 260097 w 268798"/>
                    <a:gd name="connsiteY4" fmla="*/ 143534 h 287765"/>
                    <a:gd name="connsiteX5" fmla="*/ 148456 w 268798"/>
                    <a:gd name="connsiteY5" fmla="*/ 287766 h 287765"/>
                    <a:gd name="connsiteX6" fmla="*/ 58944 w 268798"/>
                    <a:gd name="connsiteY6" fmla="*/ 263626 h 287765"/>
                    <a:gd name="connsiteX7" fmla="*/ 56978 w 268798"/>
                    <a:gd name="connsiteY7" fmla="*/ 263099 h 287765"/>
                    <a:gd name="connsiteX8" fmla="*/ 56669 w 268798"/>
                    <a:gd name="connsiteY8" fmla="*/ 263014 h 287765"/>
                    <a:gd name="connsiteX9" fmla="*/ 52172 w 268798"/>
                    <a:gd name="connsiteY9" fmla="*/ 261796 h 287765"/>
                    <a:gd name="connsiteX10" fmla="*/ 51963 w 268798"/>
                    <a:gd name="connsiteY10" fmla="*/ 261746 h 287765"/>
                    <a:gd name="connsiteX11" fmla="*/ 0 w 268798"/>
                    <a:gd name="connsiteY11" fmla="*/ 247730 h 287765"/>
                    <a:gd name="connsiteX12" fmla="*/ 6980 w 268798"/>
                    <a:gd name="connsiteY12" fmla="*/ 194537 h 287765"/>
                    <a:gd name="connsiteX13" fmla="*/ 29614 w 268798"/>
                    <a:gd name="connsiteY13" fmla="*/ 123848 h 287765"/>
                    <a:gd name="connsiteX14" fmla="*/ 31119 w 268798"/>
                    <a:gd name="connsiteY14" fmla="*/ 121073 h 287765"/>
                    <a:gd name="connsiteX15" fmla="*/ 43096 w 268798"/>
                    <a:gd name="connsiteY15" fmla="*/ 101920 h 287765"/>
                    <a:gd name="connsiteX16" fmla="*/ 47398 w 268798"/>
                    <a:gd name="connsiteY16" fmla="*/ 95799 h 287765"/>
                    <a:gd name="connsiteX17" fmla="*/ 86529 w 268798"/>
                    <a:gd name="connsiteY17" fmla="*/ 88404 h 287765"/>
                    <a:gd name="connsiteX18" fmla="*/ 90983 w 268798"/>
                    <a:gd name="connsiteY18" fmla="*/ 92037 h 287765"/>
                    <a:gd name="connsiteX19" fmla="*/ 98968 w 268798"/>
                    <a:gd name="connsiteY19" fmla="*/ 116901 h 287765"/>
                    <a:gd name="connsiteX20" fmla="*/ 89551 w 268798"/>
                    <a:gd name="connsiteY20" fmla="*/ 173890 h 287765"/>
                    <a:gd name="connsiteX21" fmla="*/ 189681 w 268798"/>
                    <a:gd name="connsiteY21" fmla="*/ 96007 h 287765"/>
                    <a:gd name="connsiteX22" fmla="*/ 207870 w 268798"/>
                    <a:gd name="connsiteY22" fmla="*/ 21791 h 287765"/>
                    <a:gd name="connsiteX23" fmla="*/ 239056 w 268798"/>
                    <a:gd name="connsiteY23" fmla="*/ 206 h 287765"/>
                    <a:gd name="connsiteX24" fmla="*/ 255874 w 268798"/>
                    <a:gd name="connsiteY24" fmla="*/ 8376 h 287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8798" h="287765">
                      <a:moveTo>
                        <a:pt x="255874" y="8376"/>
                      </a:moveTo>
                      <a:cubicBezTo>
                        <a:pt x="260737" y="13239"/>
                        <a:pt x="263843" y="19837"/>
                        <a:pt x="264213" y="27136"/>
                      </a:cubicBezTo>
                      <a:lnTo>
                        <a:pt x="265695" y="56234"/>
                      </a:lnTo>
                      <a:lnTo>
                        <a:pt x="268744" y="115952"/>
                      </a:lnTo>
                      <a:cubicBezTo>
                        <a:pt x="269250" y="125891"/>
                        <a:pt x="266184" y="135673"/>
                        <a:pt x="260097" y="143534"/>
                      </a:cubicBezTo>
                      <a:lnTo>
                        <a:pt x="148456" y="287766"/>
                      </a:lnTo>
                      <a:lnTo>
                        <a:pt x="58944" y="263626"/>
                      </a:lnTo>
                      <a:cubicBezTo>
                        <a:pt x="58288" y="263464"/>
                        <a:pt x="57636" y="263283"/>
                        <a:pt x="56978" y="263099"/>
                      </a:cubicBezTo>
                      <a:cubicBezTo>
                        <a:pt x="56872" y="263071"/>
                        <a:pt x="56770" y="263037"/>
                        <a:pt x="56669" y="263014"/>
                      </a:cubicBezTo>
                      <a:lnTo>
                        <a:pt x="52172" y="261796"/>
                      </a:lnTo>
                      <a:cubicBezTo>
                        <a:pt x="52099" y="261780"/>
                        <a:pt x="52025" y="261762"/>
                        <a:pt x="51963" y="261746"/>
                      </a:cubicBezTo>
                      <a:lnTo>
                        <a:pt x="0" y="247730"/>
                      </a:lnTo>
                      <a:lnTo>
                        <a:pt x="6980" y="194537"/>
                      </a:lnTo>
                      <a:cubicBezTo>
                        <a:pt x="10236" y="169740"/>
                        <a:pt x="17924" y="145803"/>
                        <a:pt x="29614" y="123848"/>
                      </a:cubicBezTo>
                      <a:cubicBezTo>
                        <a:pt x="30108" y="122915"/>
                        <a:pt x="30608" y="121989"/>
                        <a:pt x="31119" y="121073"/>
                      </a:cubicBezTo>
                      <a:cubicBezTo>
                        <a:pt x="34752" y="114498"/>
                        <a:pt x="38750" y="108097"/>
                        <a:pt x="43096" y="101920"/>
                      </a:cubicBezTo>
                      <a:lnTo>
                        <a:pt x="47398" y="95799"/>
                      </a:lnTo>
                      <a:cubicBezTo>
                        <a:pt x="56297" y="83159"/>
                        <a:pt x="73637" y="79880"/>
                        <a:pt x="86529" y="88404"/>
                      </a:cubicBezTo>
                      <a:cubicBezTo>
                        <a:pt x="88152" y="89477"/>
                        <a:pt x="89641" y="90695"/>
                        <a:pt x="90983" y="92037"/>
                      </a:cubicBezTo>
                      <a:cubicBezTo>
                        <a:pt x="97417" y="98473"/>
                        <a:pt x="100484" y="107704"/>
                        <a:pt x="98968" y="116901"/>
                      </a:cubicBezTo>
                      <a:lnTo>
                        <a:pt x="89551" y="173890"/>
                      </a:lnTo>
                      <a:lnTo>
                        <a:pt x="189681" y="96007"/>
                      </a:lnTo>
                      <a:lnTo>
                        <a:pt x="207870" y="21791"/>
                      </a:lnTo>
                      <a:cubicBezTo>
                        <a:pt x="211312" y="7747"/>
                        <a:pt x="224698" y="-1518"/>
                        <a:pt x="239056" y="206"/>
                      </a:cubicBezTo>
                      <a:cubicBezTo>
                        <a:pt x="245627" y="991"/>
                        <a:pt x="251472" y="3972"/>
                        <a:pt x="255874" y="8376"/>
                      </a:cubicBezTo>
                      <a:close/>
                    </a:path>
                  </a:pathLst>
                </a:custGeom>
                <a:solidFill>
                  <a:srgbClr val="FFDDCE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64" name="Рисунок 61">
                  <a:extLst>
                    <a:ext uri="{FF2B5EF4-FFF2-40B4-BE49-F238E27FC236}">
                      <a16:creationId xmlns:a16="http://schemas.microsoft.com/office/drawing/2014/main" id="{F6502DAB-A69D-8D4F-B360-609E590C4830}"/>
                    </a:ext>
                  </a:extLst>
                </p:cNvPr>
                <p:cNvGrpSpPr/>
                <p:nvPr/>
              </p:nvGrpSpPr>
              <p:grpSpPr>
                <a:xfrm>
                  <a:off x="11185729" y="2086450"/>
                  <a:ext cx="216626" cy="231531"/>
                  <a:chOff x="11185729" y="2086450"/>
                  <a:chExt cx="216626" cy="231531"/>
                </a:xfrm>
                <a:solidFill>
                  <a:srgbClr val="FFCBBE"/>
                </a:solidFill>
              </p:grpSpPr>
              <p:sp>
                <p:nvSpPr>
                  <p:cNvPr id="65" name="Полилиния 64">
                    <a:extLst>
                      <a:ext uri="{FF2B5EF4-FFF2-40B4-BE49-F238E27FC236}">
                        <a16:creationId xmlns:a16="http://schemas.microsoft.com/office/drawing/2014/main" id="{FAB63619-F3B8-0A40-8F77-1D019393EACD}"/>
                      </a:ext>
                    </a:extLst>
                  </p:cNvPr>
                  <p:cNvSpPr/>
                  <p:nvPr/>
                </p:nvSpPr>
                <p:spPr>
                  <a:xfrm>
                    <a:off x="11192501" y="2086450"/>
                    <a:ext cx="209854" cy="231531"/>
                  </a:xfrm>
                  <a:custGeom>
                    <a:avLst/>
                    <a:gdLst>
                      <a:gd name="connsiteX0" fmla="*/ 206751 w 209854"/>
                      <a:gd name="connsiteY0" fmla="*/ 0 h 231531"/>
                      <a:gd name="connsiteX1" fmla="*/ 209800 w 209854"/>
                      <a:gd name="connsiteY1" fmla="*/ 59718 h 231531"/>
                      <a:gd name="connsiteX2" fmla="*/ 201153 w 209854"/>
                      <a:gd name="connsiteY2" fmla="*/ 87299 h 231531"/>
                      <a:gd name="connsiteX3" fmla="*/ 89512 w 209854"/>
                      <a:gd name="connsiteY3" fmla="*/ 231531 h 231531"/>
                      <a:gd name="connsiteX4" fmla="*/ 0 w 209854"/>
                      <a:gd name="connsiteY4" fmla="*/ 207392 h 231531"/>
                      <a:gd name="connsiteX5" fmla="*/ 206751 w 209854"/>
                      <a:gd name="connsiteY5" fmla="*/ 0 h 231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854" h="231531">
                        <a:moveTo>
                          <a:pt x="206751" y="0"/>
                        </a:moveTo>
                        <a:lnTo>
                          <a:pt x="209800" y="59718"/>
                        </a:lnTo>
                        <a:cubicBezTo>
                          <a:pt x="210306" y="69657"/>
                          <a:pt x="207240" y="79439"/>
                          <a:pt x="201153" y="87299"/>
                        </a:cubicBezTo>
                        <a:lnTo>
                          <a:pt x="89512" y="231531"/>
                        </a:lnTo>
                        <a:lnTo>
                          <a:pt x="0" y="207392"/>
                        </a:lnTo>
                        <a:cubicBezTo>
                          <a:pt x="104078" y="234136"/>
                          <a:pt x="208418" y="32652"/>
                          <a:pt x="206751" y="0"/>
                        </a:cubicBezTo>
                        <a:close/>
                      </a:path>
                    </a:pathLst>
                  </a:custGeom>
                  <a:solidFill>
                    <a:srgbClr val="FFCBBE"/>
                  </a:solidFill>
                  <a:ln w="115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66" name="Полилиния 65">
                    <a:extLst>
                      <a:ext uri="{FF2B5EF4-FFF2-40B4-BE49-F238E27FC236}">
                        <a16:creationId xmlns:a16="http://schemas.microsoft.com/office/drawing/2014/main" id="{A3746DC9-03DA-794C-AEE4-E870354D360E}"/>
                      </a:ext>
                    </a:extLst>
                  </p:cNvPr>
                  <p:cNvSpPr/>
                  <p:nvPr/>
                </p:nvSpPr>
                <p:spPr>
                  <a:xfrm>
                    <a:off x="11185729" y="2292011"/>
                    <a:ext cx="4497" cy="1218"/>
                  </a:xfrm>
                  <a:custGeom>
                    <a:avLst/>
                    <a:gdLst>
                      <a:gd name="connsiteX0" fmla="*/ 0 w 4497"/>
                      <a:gd name="connsiteY0" fmla="*/ 0 h 1218"/>
                      <a:gd name="connsiteX1" fmla="*/ 4498 w 4497"/>
                      <a:gd name="connsiteY1" fmla="*/ 1218 h 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497" h="1218">
                        <a:moveTo>
                          <a:pt x="0" y="0"/>
                        </a:moveTo>
                        <a:cubicBezTo>
                          <a:pt x="1483" y="381"/>
                          <a:pt x="2976" y="786"/>
                          <a:pt x="4498" y="1218"/>
                        </a:cubicBezTo>
                        <a:close/>
                      </a:path>
                    </a:pathLst>
                  </a:custGeom>
                  <a:solidFill>
                    <a:srgbClr val="FFCBBE"/>
                  </a:solidFill>
                  <a:ln w="115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50" name="Рисунок 61">
                <a:extLst>
                  <a:ext uri="{FF2B5EF4-FFF2-40B4-BE49-F238E27FC236}">
                    <a16:creationId xmlns:a16="http://schemas.microsoft.com/office/drawing/2014/main" id="{E25C5CD2-518E-6243-A1B1-724CAEF2262D}"/>
                  </a:ext>
                </a:extLst>
              </p:cNvPr>
              <p:cNvGrpSpPr/>
              <p:nvPr/>
            </p:nvGrpSpPr>
            <p:grpSpPr>
              <a:xfrm>
                <a:off x="10803260" y="2030216"/>
                <a:ext cx="283704" cy="355491"/>
                <a:chOff x="10803260" y="2030216"/>
                <a:chExt cx="283704" cy="355491"/>
              </a:xfrm>
              <a:solidFill>
                <a:srgbClr val="000000"/>
              </a:solidFill>
            </p:grpSpPr>
            <p:sp>
              <p:nvSpPr>
                <p:cNvPr id="51" name="Полилиния 50">
                  <a:extLst>
                    <a:ext uri="{FF2B5EF4-FFF2-40B4-BE49-F238E27FC236}">
                      <a16:creationId xmlns:a16="http://schemas.microsoft.com/office/drawing/2014/main" id="{1A1C5432-3E69-4E44-BDF4-DCA5BC85EF64}"/>
                    </a:ext>
                  </a:extLst>
                </p:cNvPr>
                <p:cNvSpPr/>
                <p:nvPr/>
              </p:nvSpPr>
              <p:spPr>
                <a:xfrm>
                  <a:off x="10870668" y="2073618"/>
                  <a:ext cx="87713" cy="145782"/>
                </a:xfrm>
                <a:custGeom>
                  <a:avLst/>
                  <a:gdLst>
                    <a:gd name="connsiteX0" fmla="*/ 87714 w 87713"/>
                    <a:gd name="connsiteY0" fmla="*/ 139808 h 145782"/>
                    <a:gd name="connsiteX1" fmla="*/ 56343 w 87713"/>
                    <a:gd name="connsiteY1" fmla="*/ 21795 h 145782"/>
                    <a:gd name="connsiteX2" fmla="*/ 25156 w 87713"/>
                    <a:gd name="connsiteY2" fmla="*/ 206 h 145782"/>
                    <a:gd name="connsiteX3" fmla="*/ 0 w 87713"/>
                    <a:gd name="connsiteY3" fmla="*/ 27145 h 145782"/>
                    <a:gd name="connsiteX4" fmla="*/ 47380 w 87713"/>
                    <a:gd name="connsiteY4" fmla="*/ 145782 h 145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713" h="145782">
                      <a:moveTo>
                        <a:pt x="87714" y="139808"/>
                      </a:moveTo>
                      <a:lnTo>
                        <a:pt x="56343" y="21795"/>
                      </a:lnTo>
                      <a:cubicBezTo>
                        <a:pt x="52902" y="7749"/>
                        <a:pt x="39516" y="-1518"/>
                        <a:pt x="25156" y="206"/>
                      </a:cubicBezTo>
                      <a:cubicBezTo>
                        <a:pt x="11331" y="1865"/>
                        <a:pt x="710" y="13240"/>
                        <a:pt x="0" y="27145"/>
                      </a:cubicBezTo>
                      <a:lnTo>
                        <a:pt x="47380" y="145782"/>
                      </a:lnTo>
                      <a:close/>
                    </a:path>
                  </a:pathLst>
                </a:custGeom>
                <a:solidFill>
                  <a:srgbClr val="EAAC9D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2" name="Полилиния 51">
                  <a:extLst>
                    <a:ext uri="{FF2B5EF4-FFF2-40B4-BE49-F238E27FC236}">
                      <a16:creationId xmlns:a16="http://schemas.microsoft.com/office/drawing/2014/main" id="{0FEA2896-4E26-2B48-AEFD-687BEFB1CC13}"/>
                    </a:ext>
                  </a:extLst>
                </p:cNvPr>
                <p:cNvSpPr/>
                <p:nvPr/>
              </p:nvSpPr>
              <p:spPr>
                <a:xfrm>
                  <a:off x="10837895" y="2044512"/>
                  <a:ext cx="87713" cy="145782"/>
                </a:xfrm>
                <a:custGeom>
                  <a:avLst/>
                  <a:gdLst>
                    <a:gd name="connsiteX0" fmla="*/ 87714 w 87713"/>
                    <a:gd name="connsiteY0" fmla="*/ 139808 h 145782"/>
                    <a:gd name="connsiteX1" fmla="*/ 56343 w 87713"/>
                    <a:gd name="connsiteY1" fmla="*/ 21795 h 145782"/>
                    <a:gd name="connsiteX2" fmla="*/ 25156 w 87713"/>
                    <a:gd name="connsiteY2" fmla="*/ 206 h 145782"/>
                    <a:gd name="connsiteX3" fmla="*/ 0 w 87713"/>
                    <a:gd name="connsiteY3" fmla="*/ 27145 h 145782"/>
                    <a:gd name="connsiteX4" fmla="*/ 47380 w 87713"/>
                    <a:gd name="connsiteY4" fmla="*/ 145782 h 145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713" h="145782">
                      <a:moveTo>
                        <a:pt x="87714" y="139808"/>
                      </a:moveTo>
                      <a:lnTo>
                        <a:pt x="56343" y="21795"/>
                      </a:lnTo>
                      <a:cubicBezTo>
                        <a:pt x="52902" y="7749"/>
                        <a:pt x="39516" y="-1518"/>
                        <a:pt x="25156" y="206"/>
                      </a:cubicBezTo>
                      <a:cubicBezTo>
                        <a:pt x="11331" y="1865"/>
                        <a:pt x="710" y="13240"/>
                        <a:pt x="0" y="27145"/>
                      </a:cubicBezTo>
                      <a:lnTo>
                        <a:pt x="47380" y="145782"/>
                      </a:lnTo>
                      <a:close/>
                    </a:path>
                  </a:pathLst>
                </a:custGeom>
                <a:solidFill>
                  <a:srgbClr val="FFCBBE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3" name="Полилиния 52">
                  <a:extLst>
                    <a:ext uri="{FF2B5EF4-FFF2-40B4-BE49-F238E27FC236}">
                      <a16:creationId xmlns:a16="http://schemas.microsoft.com/office/drawing/2014/main" id="{C92A25FD-1F11-D14C-B7C0-0CCD508848AB}"/>
                    </a:ext>
                  </a:extLst>
                </p:cNvPr>
                <p:cNvSpPr/>
                <p:nvPr/>
              </p:nvSpPr>
              <p:spPr>
                <a:xfrm>
                  <a:off x="10923605" y="2277947"/>
                  <a:ext cx="163359" cy="107759"/>
                </a:xfrm>
                <a:custGeom>
                  <a:avLst/>
                  <a:gdLst>
                    <a:gd name="connsiteX0" fmla="*/ 0 w 163359"/>
                    <a:gd name="connsiteY0" fmla="*/ 40032 h 107759"/>
                    <a:gd name="connsiteX1" fmla="*/ 14906 w 163359"/>
                    <a:gd name="connsiteY1" fmla="*/ 107760 h 107759"/>
                    <a:gd name="connsiteX2" fmla="*/ 85504 w 163359"/>
                    <a:gd name="connsiteY2" fmla="*/ 88726 h 107759"/>
                    <a:gd name="connsiteX3" fmla="*/ 163360 w 163359"/>
                    <a:gd name="connsiteY3" fmla="*/ 67728 h 107759"/>
                    <a:gd name="connsiteX4" fmla="*/ 148454 w 163359"/>
                    <a:gd name="connsiteY4" fmla="*/ 0 h 107759"/>
                    <a:gd name="connsiteX5" fmla="*/ 57526 w 163359"/>
                    <a:gd name="connsiteY5" fmla="*/ 10474 h 107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3359" h="107759">
                      <a:moveTo>
                        <a:pt x="0" y="40032"/>
                      </a:moveTo>
                      <a:lnTo>
                        <a:pt x="14906" y="107760"/>
                      </a:lnTo>
                      <a:lnTo>
                        <a:pt x="85504" y="88726"/>
                      </a:lnTo>
                      <a:lnTo>
                        <a:pt x="163360" y="67728"/>
                      </a:lnTo>
                      <a:lnTo>
                        <a:pt x="148454" y="0"/>
                      </a:lnTo>
                      <a:lnTo>
                        <a:pt x="57526" y="10474"/>
                      </a:lnTo>
                      <a:close/>
                    </a:path>
                  </a:pathLst>
                </a:custGeom>
                <a:solidFill>
                  <a:srgbClr val="90D8F9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4" name="Полилиния 53">
                  <a:extLst>
                    <a:ext uri="{FF2B5EF4-FFF2-40B4-BE49-F238E27FC236}">
                      <a16:creationId xmlns:a16="http://schemas.microsoft.com/office/drawing/2014/main" id="{F12AC137-B147-6144-9C6D-A58D4B66B7A8}"/>
                    </a:ext>
                  </a:extLst>
                </p:cNvPr>
                <p:cNvSpPr/>
                <p:nvPr/>
              </p:nvSpPr>
              <p:spPr>
                <a:xfrm>
                  <a:off x="10923605" y="2288420"/>
                  <a:ext cx="85505" cy="97286"/>
                </a:xfrm>
                <a:custGeom>
                  <a:avLst/>
                  <a:gdLst>
                    <a:gd name="connsiteX0" fmla="*/ 0 w 85505"/>
                    <a:gd name="connsiteY0" fmla="*/ 29559 h 97286"/>
                    <a:gd name="connsiteX1" fmla="*/ 14906 w 85505"/>
                    <a:gd name="connsiteY1" fmla="*/ 97286 h 97286"/>
                    <a:gd name="connsiteX2" fmla="*/ 85506 w 85505"/>
                    <a:gd name="connsiteY2" fmla="*/ 78253 h 97286"/>
                    <a:gd name="connsiteX3" fmla="*/ 63461 w 85505"/>
                    <a:gd name="connsiteY3" fmla="*/ 12444 h 97286"/>
                    <a:gd name="connsiteX4" fmla="*/ 57526 w 85505"/>
                    <a:gd name="connsiteY4" fmla="*/ 0 h 97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5505" h="97286">
                      <a:moveTo>
                        <a:pt x="0" y="29559"/>
                      </a:moveTo>
                      <a:lnTo>
                        <a:pt x="14906" y="97286"/>
                      </a:lnTo>
                      <a:lnTo>
                        <a:pt x="85506" y="78253"/>
                      </a:lnTo>
                      <a:cubicBezTo>
                        <a:pt x="53613" y="50999"/>
                        <a:pt x="63461" y="12444"/>
                        <a:pt x="63461" y="12444"/>
                      </a:cubicBezTo>
                      <a:lnTo>
                        <a:pt x="57526" y="0"/>
                      </a:lnTo>
                      <a:close/>
                    </a:path>
                  </a:pathLst>
                </a:custGeom>
                <a:solidFill>
                  <a:srgbClr val="6BBEF6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5" name="Полилиния 54">
                  <a:extLst>
                    <a:ext uri="{FF2B5EF4-FFF2-40B4-BE49-F238E27FC236}">
                      <a16:creationId xmlns:a16="http://schemas.microsoft.com/office/drawing/2014/main" id="{1536F5C0-1849-A540-84F5-7AD22B6C0E54}"/>
                    </a:ext>
                  </a:extLst>
                </p:cNvPr>
                <p:cNvSpPr/>
                <p:nvPr/>
              </p:nvSpPr>
              <p:spPr>
                <a:xfrm>
                  <a:off x="10803260" y="2030216"/>
                  <a:ext cx="268798" cy="287765"/>
                </a:xfrm>
                <a:custGeom>
                  <a:avLst/>
                  <a:gdLst>
                    <a:gd name="connsiteX0" fmla="*/ 12924 w 268798"/>
                    <a:gd name="connsiteY0" fmla="*/ 8376 h 287765"/>
                    <a:gd name="connsiteX1" fmla="*/ 4586 w 268798"/>
                    <a:gd name="connsiteY1" fmla="*/ 27136 h 287765"/>
                    <a:gd name="connsiteX2" fmla="*/ 3103 w 268798"/>
                    <a:gd name="connsiteY2" fmla="*/ 56234 h 287765"/>
                    <a:gd name="connsiteX3" fmla="*/ 54 w 268798"/>
                    <a:gd name="connsiteY3" fmla="*/ 115952 h 287765"/>
                    <a:gd name="connsiteX4" fmla="*/ 8701 w 268798"/>
                    <a:gd name="connsiteY4" fmla="*/ 143534 h 287765"/>
                    <a:gd name="connsiteX5" fmla="*/ 120342 w 268798"/>
                    <a:gd name="connsiteY5" fmla="*/ 287766 h 287765"/>
                    <a:gd name="connsiteX6" fmla="*/ 209854 w 268798"/>
                    <a:gd name="connsiteY6" fmla="*/ 263626 h 287765"/>
                    <a:gd name="connsiteX7" fmla="*/ 211820 w 268798"/>
                    <a:gd name="connsiteY7" fmla="*/ 263099 h 287765"/>
                    <a:gd name="connsiteX8" fmla="*/ 212129 w 268798"/>
                    <a:gd name="connsiteY8" fmla="*/ 263014 h 287765"/>
                    <a:gd name="connsiteX9" fmla="*/ 216627 w 268798"/>
                    <a:gd name="connsiteY9" fmla="*/ 261796 h 287765"/>
                    <a:gd name="connsiteX10" fmla="*/ 216835 w 268798"/>
                    <a:gd name="connsiteY10" fmla="*/ 261746 h 287765"/>
                    <a:gd name="connsiteX11" fmla="*/ 268798 w 268798"/>
                    <a:gd name="connsiteY11" fmla="*/ 247730 h 287765"/>
                    <a:gd name="connsiteX12" fmla="*/ 261819 w 268798"/>
                    <a:gd name="connsiteY12" fmla="*/ 194537 h 287765"/>
                    <a:gd name="connsiteX13" fmla="*/ 239184 w 268798"/>
                    <a:gd name="connsiteY13" fmla="*/ 123848 h 287765"/>
                    <a:gd name="connsiteX14" fmla="*/ 237679 w 268798"/>
                    <a:gd name="connsiteY14" fmla="*/ 121073 h 287765"/>
                    <a:gd name="connsiteX15" fmla="*/ 225702 w 268798"/>
                    <a:gd name="connsiteY15" fmla="*/ 101920 h 287765"/>
                    <a:gd name="connsiteX16" fmla="*/ 221401 w 268798"/>
                    <a:gd name="connsiteY16" fmla="*/ 95799 h 287765"/>
                    <a:gd name="connsiteX17" fmla="*/ 182269 w 268798"/>
                    <a:gd name="connsiteY17" fmla="*/ 88404 h 287765"/>
                    <a:gd name="connsiteX18" fmla="*/ 177817 w 268798"/>
                    <a:gd name="connsiteY18" fmla="*/ 92037 h 287765"/>
                    <a:gd name="connsiteX19" fmla="*/ 169832 w 268798"/>
                    <a:gd name="connsiteY19" fmla="*/ 116901 h 287765"/>
                    <a:gd name="connsiteX20" fmla="*/ 179249 w 268798"/>
                    <a:gd name="connsiteY20" fmla="*/ 173890 h 287765"/>
                    <a:gd name="connsiteX21" fmla="*/ 79118 w 268798"/>
                    <a:gd name="connsiteY21" fmla="*/ 96007 h 287765"/>
                    <a:gd name="connsiteX22" fmla="*/ 60930 w 268798"/>
                    <a:gd name="connsiteY22" fmla="*/ 21791 h 287765"/>
                    <a:gd name="connsiteX23" fmla="*/ 29743 w 268798"/>
                    <a:gd name="connsiteY23" fmla="*/ 206 h 287765"/>
                    <a:gd name="connsiteX24" fmla="*/ 12924 w 268798"/>
                    <a:gd name="connsiteY24" fmla="*/ 8376 h 287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68798" h="287765">
                      <a:moveTo>
                        <a:pt x="12924" y="8376"/>
                      </a:moveTo>
                      <a:cubicBezTo>
                        <a:pt x="8061" y="13239"/>
                        <a:pt x="4955" y="19837"/>
                        <a:pt x="4586" y="27136"/>
                      </a:cubicBezTo>
                      <a:lnTo>
                        <a:pt x="3103" y="56234"/>
                      </a:lnTo>
                      <a:lnTo>
                        <a:pt x="54" y="115952"/>
                      </a:lnTo>
                      <a:cubicBezTo>
                        <a:pt x="-452" y="125891"/>
                        <a:pt x="2614" y="135673"/>
                        <a:pt x="8701" y="143534"/>
                      </a:cubicBezTo>
                      <a:lnTo>
                        <a:pt x="120342" y="287766"/>
                      </a:lnTo>
                      <a:lnTo>
                        <a:pt x="209854" y="263626"/>
                      </a:lnTo>
                      <a:cubicBezTo>
                        <a:pt x="210511" y="263464"/>
                        <a:pt x="211162" y="263283"/>
                        <a:pt x="211820" y="263099"/>
                      </a:cubicBezTo>
                      <a:cubicBezTo>
                        <a:pt x="211926" y="263071"/>
                        <a:pt x="212028" y="263037"/>
                        <a:pt x="212129" y="263014"/>
                      </a:cubicBezTo>
                      <a:lnTo>
                        <a:pt x="216627" y="261796"/>
                      </a:lnTo>
                      <a:cubicBezTo>
                        <a:pt x="216699" y="261780"/>
                        <a:pt x="216773" y="261762"/>
                        <a:pt x="216835" y="261746"/>
                      </a:cubicBezTo>
                      <a:lnTo>
                        <a:pt x="268798" y="247730"/>
                      </a:lnTo>
                      <a:lnTo>
                        <a:pt x="261819" y="194537"/>
                      </a:lnTo>
                      <a:cubicBezTo>
                        <a:pt x="258562" y="169740"/>
                        <a:pt x="250875" y="145803"/>
                        <a:pt x="239184" y="123848"/>
                      </a:cubicBezTo>
                      <a:cubicBezTo>
                        <a:pt x="238690" y="122915"/>
                        <a:pt x="238191" y="121989"/>
                        <a:pt x="237679" y="121073"/>
                      </a:cubicBezTo>
                      <a:cubicBezTo>
                        <a:pt x="234046" y="114498"/>
                        <a:pt x="230048" y="108097"/>
                        <a:pt x="225702" y="101920"/>
                      </a:cubicBezTo>
                      <a:lnTo>
                        <a:pt x="221401" y="95799"/>
                      </a:lnTo>
                      <a:cubicBezTo>
                        <a:pt x="212501" y="83159"/>
                        <a:pt x="195161" y="79880"/>
                        <a:pt x="182269" y="88404"/>
                      </a:cubicBezTo>
                      <a:cubicBezTo>
                        <a:pt x="180646" y="89477"/>
                        <a:pt x="179158" y="90695"/>
                        <a:pt x="177817" y="92037"/>
                      </a:cubicBezTo>
                      <a:cubicBezTo>
                        <a:pt x="171382" y="98473"/>
                        <a:pt x="168315" y="107704"/>
                        <a:pt x="169832" y="116901"/>
                      </a:cubicBezTo>
                      <a:lnTo>
                        <a:pt x="179249" y="173890"/>
                      </a:lnTo>
                      <a:lnTo>
                        <a:pt x="79118" y="96007"/>
                      </a:lnTo>
                      <a:lnTo>
                        <a:pt x="60930" y="21791"/>
                      </a:lnTo>
                      <a:cubicBezTo>
                        <a:pt x="57487" y="7747"/>
                        <a:pt x="44101" y="-1518"/>
                        <a:pt x="29743" y="206"/>
                      </a:cubicBezTo>
                      <a:cubicBezTo>
                        <a:pt x="23172" y="991"/>
                        <a:pt x="17326" y="3972"/>
                        <a:pt x="12924" y="8376"/>
                      </a:cubicBezTo>
                      <a:close/>
                    </a:path>
                  </a:pathLst>
                </a:custGeom>
                <a:solidFill>
                  <a:srgbClr val="FFDDCE"/>
                </a:solidFill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56" name="Рисунок 61">
                  <a:extLst>
                    <a:ext uri="{FF2B5EF4-FFF2-40B4-BE49-F238E27FC236}">
                      <a16:creationId xmlns:a16="http://schemas.microsoft.com/office/drawing/2014/main" id="{8D51FC8D-80D4-F248-9C8F-CB6B33508A05}"/>
                    </a:ext>
                  </a:extLst>
                </p:cNvPr>
                <p:cNvGrpSpPr/>
                <p:nvPr/>
              </p:nvGrpSpPr>
              <p:grpSpPr>
                <a:xfrm>
                  <a:off x="10803260" y="2086450"/>
                  <a:ext cx="216626" cy="231531"/>
                  <a:chOff x="10803260" y="2086450"/>
                  <a:chExt cx="216626" cy="231531"/>
                </a:xfrm>
                <a:solidFill>
                  <a:srgbClr val="FFCBBE"/>
                </a:solidFill>
              </p:grpSpPr>
              <p:sp>
                <p:nvSpPr>
                  <p:cNvPr id="57" name="Полилиния 56">
                    <a:extLst>
                      <a:ext uri="{FF2B5EF4-FFF2-40B4-BE49-F238E27FC236}">
                        <a16:creationId xmlns:a16="http://schemas.microsoft.com/office/drawing/2014/main" id="{770281AC-2046-1840-96A1-2506CA078F69}"/>
                      </a:ext>
                    </a:extLst>
                  </p:cNvPr>
                  <p:cNvSpPr/>
                  <p:nvPr/>
                </p:nvSpPr>
                <p:spPr>
                  <a:xfrm>
                    <a:off x="10803260" y="2086450"/>
                    <a:ext cx="209854" cy="231531"/>
                  </a:xfrm>
                  <a:custGeom>
                    <a:avLst/>
                    <a:gdLst>
                      <a:gd name="connsiteX0" fmla="*/ 3103 w 209854"/>
                      <a:gd name="connsiteY0" fmla="*/ 0 h 231531"/>
                      <a:gd name="connsiteX1" fmla="*/ 54 w 209854"/>
                      <a:gd name="connsiteY1" fmla="*/ 59718 h 231531"/>
                      <a:gd name="connsiteX2" fmla="*/ 8701 w 209854"/>
                      <a:gd name="connsiteY2" fmla="*/ 87299 h 231531"/>
                      <a:gd name="connsiteX3" fmla="*/ 120342 w 209854"/>
                      <a:gd name="connsiteY3" fmla="*/ 231531 h 231531"/>
                      <a:gd name="connsiteX4" fmla="*/ 209854 w 209854"/>
                      <a:gd name="connsiteY4" fmla="*/ 207392 h 231531"/>
                      <a:gd name="connsiteX5" fmla="*/ 3103 w 209854"/>
                      <a:gd name="connsiteY5" fmla="*/ 0 h 231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9854" h="231531">
                        <a:moveTo>
                          <a:pt x="3103" y="0"/>
                        </a:moveTo>
                        <a:lnTo>
                          <a:pt x="54" y="59718"/>
                        </a:lnTo>
                        <a:cubicBezTo>
                          <a:pt x="-452" y="69657"/>
                          <a:pt x="2614" y="79439"/>
                          <a:pt x="8701" y="87299"/>
                        </a:cubicBezTo>
                        <a:lnTo>
                          <a:pt x="120342" y="231531"/>
                        </a:lnTo>
                        <a:lnTo>
                          <a:pt x="209854" y="207392"/>
                        </a:lnTo>
                        <a:cubicBezTo>
                          <a:pt x="105777" y="234136"/>
                          <a:pt x="1436" y="32652"/>
                          <a:pt x="3103" y="0"/>
                        </a:cubicBezTo>
                        <a:close/>
                      </a:path>
                    </a:pathLst>
                  </a:custGeom>
                  <a:solidFill>
                    <a:srgbClr val="FFCBBE"/>
                  </a:solidFill>
                  <a:ln w="115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8" name="Полилиния 57">
                    <a:extLst>
                      <a:ext uri="{FF2B5EF4-FFF2-40B4-BE49-F238E27FC236}">
                        <a16:creationId xmlns:a16="http://schemas.microsoft.com/office/drawing/2014/main" id="{B7BE9994-8C05-574F-8F2F-B5C6C9F086CB}"/>
                      </a:ext>
                    </a:extLst>
                  </p:cNvPr>
                  <p:cNvSpPr/>
                  <p:nvPr/>
                </p:nvSpPr>
                <p:spPr>
                  <a:xfrm>
                    <a:off x="11015389" y="2292011"/>
                    <a:ext cx="4497" cy="1218"/>
                  </a:xfrm>
                  <a:custGeom>
                    <a:avLst/>
                    <a:gdLst>
                      <a:gd name="connsiteX0" fmla="*/ 4498 w 4497"/>
                      <a:gd name="connsiteY0" fmla="*/ 0 h 1218"/>
                      <a:gd name="connsiteX1" fmla="*/ 0 w 4497"/>
                      <a:gd name="connsiteY1" fmla="*/ 1218 h 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497" h="1218">
                        <a:moveTo>
                          <a:pt x="4498" y="0"/>
                        </a:moveTo>
                        <a:cubicBezTo>
                          <a:pt x="3015" y="381"/>
                          <a:pt x="1522" y="786"/>
                          <a:pt x="0" y="1218"/>
                        </a:cubicBezTo>
                        <a:close/>
                      </a:path>
                    </a:pathLst>
                  </a:custGeom>
                  <a:solidFill>
                    <a:srgbClr val="FFCBBE"/>
                  </a:solidFill>
                  <a:ln w="115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37" name="Рисунок 61">
              <a:extLst>
                <a:ext uri="{FF2B5EF4-FFF2-40B4-BE49-F238E27FC236}">
                  <a16:creationId xmlns:a16="http://schemas.microsoft.com/office/drawing/2014/main" id="{7A2EC861-1891-3F4A-8794-EDC9F5145234}"/>
                </a:ext>
              </a:extLst>
            </p:cNvPr>
            <p:cNvGrpSpPr/>
            <p:nvPr/>
          </p:nvGrpSpPr>
          <p:grpSpPr>
            <a:xfrm>
              <a:off x="10846694" y="1833018"/>
              <a:ext cx="383691" cy="220470"/>
              <a:chOff x="10912010" y="1803522"/>
              <a:chExt cx="383691" cy="220470"/>
            </a:xfrm>
            <a:solidFill>
              <a:schemeClr val="accent1">
                <a:lumMod val="60000"/>
                <a:lumOff val="40000"/>
              </a:schemeClr>
            </a:solidFill>
          </p:grpSpPr>
          <p:grpSp>
            <p:nvGrpSpPr>
              <p:cNvPr id="41" name="Рисунок 61">
                <a:extLst>
                  <a:ext uri="{FF2B5EF4-FFF2-40B4-BE49-F238E27FC236}">
                    <a16:creationId xmlns:a16="http://schemas.microsoft.com/office/drawing/2014/main" id="{AF73E163-BD82-B54A-A84A-A12CB2827638}"/>
                  </a:ext>
                </a:extLst>
              </p:cNvPr>
              <p:cNvGrpSpPr/>
              <p:nvPr/>
            </p:nvGrpSpPr>
            <p:grpSpPr>
              <a:xfrm>
                <a:off x="10912010" y="1803522"/>
                <a:ext cx="77015" cy="220470"/>
                <a:chOff x="10912010" y="1803522"/>
                <a:chExt cx="77015" cy="220470"/>
              </a:xfrm>
              <a:grpFill/>
            </p:grpSpPr>
            <p:sp>
              <p:nvSpPr>
                <p:cNvPr id="46" name="Полилиния 45">
                  <a:extLst>
                    <a:ext uri="{FF2B5EF4-FFF2-40B4-BE49-F238E27FC236}">
                      <a16:creationId xmlns:a16="http://schemas.microsoft.com/office/drawing/2014/main" id="{E9FA44A0-6B9A-9542-8670-30ECC3498E87}"/>
                    </a:ext>
                  </a:extLst>
                </p:cNvPr>
                <p:cNvSpPr/>
                <p:nvPr/>
              </p:nvSpPr>
              <p:spPr>
                <a:xfrm>
                  <a:off x="10912010" y="1895742"/>
                  <a:ext cx="54921" cy="36032"/>
                </a:xfrm>
                <a:custGeom>
                  <a:avLst/>
                  <a:gdLst>
                    <a:gd name="connsiteX0" fmla="*/ 54921 w 54921"/>
                    <a:gd name="connsiteY0" fmla="*/ 16883 h 36032"/>
                    <a:gd name="connsiteX1" fmla="*/ 54921 w 54921"/>
                    <a:gd name="connsiteY1" fmla="*/ 19149 h 36032"/>
                    <a:gd name="connsiteX2" fmla="*/ 40762 w 54921"/>
                    <a:gd name="connsiteY2" fmla="*/ 34313 h 36032"/>
                    <a:gd name="connsiteX3" fmla="*/ 16240 w 54921"/>
                    <a:gd name="connsiteY3" fmla="*/ 35996 h 36032"/>
                    <a:gd name="connsiteX4" fmla="*/ 0 w 54921"/>
                    <a:gd name="connsiteY4" fmla="*/ 20831 h 36032"/>
                    <a:gd name="connsiteX5" fmla="*/ 0 w 54921"/>
                    <a:gd name="connsiteY5" fmla="*/ 15201 h 36032"/>
                    <a:gd name="connsiteX6" fmla="*/ 16240 w 54921"/>
                    <a:gd name="connsiteY6" fmla="*/ 36 h 36032"/>
                    <a:gd name="connsiteX7" fmla="*/ 40762 w 54921"/>
                    <a:gd name="connsiteY7" fmla="*/ 1719 h 36032"/>
                    <a:gd name="connsiteX8" fmla="*/ 54921 w 54921"/>
                    <a:gd name="connsiteY8" fmla="*/ 16883 h 36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4921" h="36032">
                      <a:moveTo>
                        <a:pt x="54921" y="16883"/>
                      </a:moveTo>
                      <a:lnTo>
                        <a:pt x="54921" y="19149"/>
                      </a:lnTo>
                      <a:cubicBezTo>
                        <a:pt x="54921" y="27139"/>
                        <a:pt x="48734" y="33766"/>
                        <a:pt x="40762" y="34313"/>
                      </a:cubicBezTo>
                      <a:lnTo>
                        <a:pt x="16240" y="35996"/>
                      </a:lnTo>
                      <a:cubicBezTo>
                        <a:pt x="7457" y="36599"/>
                        <a:pt x="0" y="29636"/>
                        <a:pt x="0" y="20831"/>
                      </a:cubicBezTo>
                      <a:lnTo>
                        <a:pt x="0" y="15201"/>
                      </a:lnTo>
                      <a:cubicBezTo>
                        <a:pt x="0" y="6397"/>
                        <a:pt x="7456" y="-565"/>
                        <a:pt x="16240" y="36"/>
                      </a:cubicBezTo>
                      <a:lnTo>
                        <a:pt x="40762" y="1719"/>
                      </a:lnTo>
                      <a:cubicBezTo>
                        <a:pt x="48734" y="2266"/>
                        <a:pt x="54921" y="8893"/>
                        <a:pt x="54921" y="16883"/>
                      </a:cubicBezTo>
                      <a:close/>
                    </a:path>
                  </a:pathLst>
                </a:custGeom>
                <a:grpFill/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7" name="Полилиния 46">
                  <a:extLst>
                    <a:ext uri="{FF2B5EF4-FFF2-40B4-BE49-F238E27FC236}">
                      <a16:creationId xmlns:a16="http://schemas.microsoft.com/office/drawing/2014/main" id="{08AB2DA8-1CCA-A940-9C2F-54B9E325B8F4}"/>
                    </a:ext>
                  </a:extLst>
                </p:cNvPr>
                <p:cNvSpPr/>
                <p:nvPr/>
              </p:nvSpPr>
              <p:spPr>
                <a:xfrm>
                  <a:off x="10935411" y="1977910"/>
                  <a:ext cx="53614" cy="46083"/>
                </a:xfrm>
                <a:custGeom>
                  <a:avLst/>
                  <a:gdLst>
                    <a:gd name="connsiteX0" fmla="*/ 50444 w 53614"/>
                    <a:gd name="connsiteY0" fmla="*/ 7602 h 46083"/>
                    <a:gd name="connsiteX1" fmla="*/ 51576 w 53614"/>
                    <a:gd name="connsiteY1" fmla="*/ 9564 h 46083"/>
                    <a:gd name="connsiteX2" fmla="*/ 46896 w 53614"/>
                    <a:gd name="connsiteY2" fmla="*/ 29777 h 46083"/>
                    <a:gd name="connsiteX3" fmla="*/ 26501 w 53614"/>
                    <a:gd name="connsiteY3" fmla="*/ 43494 h 46083"/>
                    <a:gd name="connsiteX4" fmla="*/ 4855 w 53614"/>
                    <a:gd name="connsiteY4" fmla="*/ 38481 h 46083"/>
                    <a:gd name="connsiteX5" fmla="*/ 2040 w 53614"/>
                    <a:gd name="connsiteY5" fmla="*/ 33605 h 46083"/>
                    <a:gd name="connsiteX6" fmla="*/ 8522 w 53614"/>
                    <a:gd name="connsiteY6" fmla="*/ 12353 h 46083"/>
                    <a:gd name="connsiteX7" fmla="*/ 30600 w 53614"/>
                    <a:gd name="connsiteY7" fmla="*/ 1549 h 46083"/>
                    <a:gd name="connsiteX8" fmla="*/ 50444 w 53614"/>
                    <a:gd name="connsiteY8" fmla="*/ 7602 h 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3614" h="46083">
                      <a:moveTo>
                        <a:pt x="50444" y="7602"/>
                      </a:moveTo>
                      <a:lnTo>
                        <a:pt x="51576" y="9564"/>
                      </a:lnTo>
                      <a:cubicBezTo>
                        <a:pt x="55572" y="16484"/>
                        <a:pt x="53527" y="25316"/>
                        <a:pt x="46896" y="29777"/>
                      </a:cubicBezTo>
                      <a:lnTo>
                        <a:pt x="26501" y="43494"/>
                      </a:lnTo>
                      <a:cubicBezTo>
                        <a:pt x="19196" y="48407"/>
                        <a:pt x="9257" y="46106"/>
                        <a:pt x="4855" y="38481"/>
                      </a:cubicBezTo>
                      <a:lnTo>
                        <a:pt x="2040" y="33605"/>
                      </a:lnTo>
                      <a:cubicBezTo>
                        <a:pt x="-2362" y="25981"/>
                        <a:pt x="615" y="16223"/>
                        <a:pt x="8522" y="12353"/>
                      </a:cubicBezTo>
                      <a:lnTo>
                        <a:pt x="30600" y="1549"/>
                      </a:lnTo>
                      <a:cubicBezTo>
                        <a:pt x="37777" y="-1962"/>
                        <a:pt x="46449" y="682"/>
                        <a:pt x="50444" y="7602"/>
                      </a:cubicBezTo>
                      <a:close/>
                    </a:path>
                  </a:pathLst>
                </a:custGeom>
                <a:grpFill/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" name="Полилиния 47">
                  <a:extLst>
                    <a:ext uri="{FF2B5EF4-FFF2-40B4-BE49-F238E27FC236}">
                      <a16:creationId xmlns:a16="http://schemas.microsoft.com/office/drawing/2014/main" id="{73888994-EAB6-A948-90C2-3D2660BADE1B}"/>
                    </a:ext>
                  </a:extLst>
                </p:cNvPr>
                <p:cNvSpPr/>
                <p:nvPr/>
              </p:nvSpPr>
              <p:spPr>
                <a:xfrm>
                  <a:off x="10935410" y="1803522"/>
                  <a:ext cx="53615" cy="46084"/>
                </a:xfrm>
                <a:custGeom>
                  <a:avLst/>
                  <a:gdLst>
                    <a:gd name="connsiteX0" fmla="*/ 51578 w 53615"/>
                    <a:gd name="connsiteY0" fmla="*/ 36519 h 46084"/>
                    <a:gd name="connsiteX1" fmla="*/ 50445 w 53615"/>
                    <a:gd name="connsiteY1" fmla="*/ 38482 h 46084"/>
                    <a:gd name="connsiteX2" fmla="*/ 30600 w 53615"/>
                    <a:gd name="connsiteY2" fmla="*/ 44534 h 46084"/>
                    <a:gd name="connsiteX3" fmla="*/ 8522 w 53615"/>
                    <a:gd name="connsiteY3" fmla="*/ 33731 h 46084"/>
                    <a:gd name="connsiteX4" fmla="*/ 2040 w 53615"/>
                    <a:gd name="connsiteY4" fmla="*/ 12478 h 46084"/>
                    <a:gd name="connsiteX5" fmla="*/ 4855 w 53615"/>
                    <a:gd name="connsiteY5" fmla="*/ 7602 h 46084"/>
                    <a:gd name="connsiteX6" fmla="*/ 26501 w 53615"/>
                    <a:gd name="connsiteY6" fmla="*/ 2590 h 46084"/>
                    <a:gd name="connsiteX7" fmla="*/ 46896 w 53615"/>
                    <a:gd name="connsiteY7" fmla="*/ 16307 h 46084"/>
                    <a:gd name="connsiteX8" fmla="*/ 51578 w 53615"/>
                    <a:gd name="connsiteY8" fmla="*/ 36519 h 46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3615" h="46084">
                      <a:moveTo>
                        <a:pt x="51578" y="36519"/>
                      </a:moveTo>
                      <a:lnTo>
                        <a:pt x="50445" y="38482"/>
                      </a:lnTo>
                      <a:cubicBezTo>
                        <a:pt x="46449" y="45402"/>
                        <a:pt x="37777" y="48047"/>
                        <a:pt x="30600" y="44534"/>
                      </a:cubicBezTo>
                      <a:lnTo>
                        <a:pt x="8522" y="33731"/>
                      </a:lnTo>
                      <a:cubicBezTo>
                        <a:pt x="615" y="29861"/>
                        <a:pt x="-2362" y="20103"/>
                        <a:pt x="2040" y="12478"/>
                      </a:cubicBezTo>
                      <a:lnTo>
                        <a:pt x="4855" y="7602"/>
                      </a:lnTo>
                      <a:cubicBezTo>
                        <a:pt x="9257" y="-22"/>
                        <a:pt x="19196" y="-2324"/>
                        <a:pt x="26501" y="2590"/>
                      </a:cubicBezTo>
                      <a:lnTo>
                        <a:pt x="46896" y="16307"/>
                      </a:lnTo>
                      <a:cubicBezTo>
                        <a:pt x="53528" y="20767"/>
                        <a:pt x="55573" y="29599"/>
                        <a:pt x="51578" y="36519"/>
                      </a:cubicBezTo>
                      <a:close/>
                    </a:path>
                  </a:pathLst>
                </a:custGeom>
                <a:grpFill/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2" name="Рисунок 61">
                <a:extLst>
                  <a:ext uri="{FF2B5EF4-FFF2-40B4-BE49-F238E27FC236}">
                    <a16:creationId xmlns:a16="http://schemas.microsoft.com/office/drawing/2014/main" id="{5A01B983-F853-CD4B-B3B9-9ACE70815B34}"/>
                  </a:ext>
                </a:extLst>
              </p:cNvPr>
              <p:cNvGrpSpPr/>
              <p:nvPr/>
            </p:nvGrpSpPr>
            <p:grpSpPr>
              <a:xfrm>
                <a:off x="11218686" y="1803522"/>
                <a:ext cx="77015" cy="220470"/>
                <a:chOff x="11218686" y="1803522"/>
                <a:chExt cx="77015" cy="220470"/>
              </a:xfrm>
              <a:grpFill/>
            </p:grpSpPr>
            <p:sp>
              <p:nvSpPr>
                <p:cNvPr id="43" name="Полилиния 42">
                  <a:extLst>
                    <a:ext uri="{FF2B5EF4-FFF2-40B4-BE49-F238E27FC236}">
                      <a16:creationId xmlns:a16="http://schemas.microsoft.com/office/drawing/2014/main" id="{5AD4E769-3FEC-1742-B5A6-B0F6472B8967}"/>
                    </a:ext>
                  </a:extLst>
                </p:cNvPr>
                <p:cNvSpPr/>
                <p:nvPr/>
              </p:nvSpPr>
              <p:spPr>
                <a:xfrm>
                  <a:off x="11240780" y="1895742"/>
                  <a:ext cx="54921" cy="36032"/>
                </a:xfrm>
                <a:custGeom>
                  <a:avLst/>
                  <a:gdLst>
                    <a:gd name="connsiteX0" fmla="*/ 0 w 54921"/>
                    <a:gd name="connsiteY0" fmla="*/ 16883 h 36032"/>
                    <a:gd name="connsiteX1" fmla="*/ 0 w 54921"/>
                    <a:gd name="connsiteY1" fmla="*/ 19149 h 36032"/>
                    <a:gd name="connsiteX2" fmla="*/ 14159 w 54921"/>
                    <a:gd name="connsiteY2" fmla="*/ 34313 h 36032"/>
                    <a:gd name="connsiteX3" fmla="*/ 38681 w 54921"/>
                    <a:gd name="connsiteY3" fmla="*/ 35996 h 36032"/>
                    <a:gd name="connsiteX4" fmla="*/ 54921 w 54921"/>
                    <a:gd name="connsiteY4" fmla="*/ 20831 h 36032"/>
                    <a:gd name="connsiteX5" fmla="*/ 54921 w 54921"/>
                    <a:gd name="connsiteY5" fmla="*/ 15201 h 36032"/>
                    <a:gd name="connsiteX6" fmla="*/ 38681 w 54921"/>
                    <a:gd name="connsiteY6" fmla="*/ 36 h 36032"/>
                    <a:gd name="connsiteX7" fmla="*/ 14159 w 54921"/>
                    <a:gd name="connsiteY7" fmla="*/ 1719 h 36032"/>
                    <a:gd name="connsiteX8" fmla="*/ 0 w 54921"/>
                    <a:gd name="connsiteY8" fmla="*/ 16883 h 36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4921" h="36032">
                      <a:moveTo>
                        <a:pt x="0" y="16883"/>
                      </a:moveTo>
                      <a:lnTo>
                        <a:pt x="0" y="19149"/>
                      </a:lnTo>
                      <a:cubicBezTo>
                        <a:pt x="0" y="27139"/>
                        <a:pt x="6188" y="33766"/>
                        <a:pt x="14159" y="34313"/>
                      </a:cubicBezTo>
                      <a:lnTo>
                        <a:pt x="38681" y="35996"/>
                      </a:lnTo>
                      <a:cubicBezTo>
                        <a:pt x="47464" y="36599"/>
                        <a:pt x="54921" y="29636"/>
                        <a:pt x="54921" y="20831"/>
                      </a:cubicBezTo>
                      <a:lnTo>
                        <a:pt x="54921" y="15201"/>
                      </a:lnTo>
                      <a:cubicBezTo>
                        <a:pt x="54921" y="6397"/>
                        <a:pt x="47465" y="-565"/>
                        <a:pt x="38681" y="36"/>
                      </a:cubicBezTo>
                      <a:lnTo>
                        <a:pt x="14159" y="1719"/>
                      </a:lnTo>
                      <a:cubicBezTo>
                        <a:pt x="6188" y="2266"/>
                        <a:pt x="0" y="8893"/>
                        <a:pt x="0" y="16883"/>
                      </a:cubicBezTo>
                      <a:close/>
                    </a:path>
                  </a:pathLst>
                </a:custGeom>
                <a:grpFill/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4" name="Полилиния 43">
                  <a:extLst>
                    <a:ext uri="{FF2B5EF4-FFF2-40B4-BE49-F238E27FC236}">
                      <a16:creationId xmlns:a16="http://schemas.microsoft.com/office/drawing/2014/main" id="{EDB77CDC-C55D-2047-8D66-85A67C4E9201}"/>
                    </a:ext>
                  </a:extLst>
                </p:cNvPr>
                <p:cNvSpPr/>
                <p:nvPr/>
              </p:nvSpPr>
              <p:spPr>
                <a:xfrm>
                  <a:off x="11218686" y="1977910"/>
                  <a:ext cx="53615" cy="46083"/>
                </a:xfrm>
                <a:custGeom>
                  <a:avLst/>
                  <a:gdLst>
                    <a:gd name="connsiteX0" fmla="*/ 3171 w 53615"/>
                    <a:gd name="connsiteY0" fmla="*/ 7602 h 46083"/>
                    <a:gd name="connsiteX1" fmla="*/ 2038 w 53615"/>
                    <a:gd name="connsiteY1" fmla="*/ 9564 h 46083"/>
                    <a:gd name="connsiteX2" fmla="*/ 6719 w 53615"/>
                    <a:gd name="connsiteY2" fmla="*/ 29777 h 46083"/>
                    <a:gd name="connsiteX3" fmla="*/ 27114 w 53615"/>
                    <a:gd name="connsiteY3" fmla="*/ 43494 h 46083"/>
                    <a:gd name="connsiteX4" fmla="*/ 48760 w 53615"/>
                    <a:gd name="connsiteY4" fmla="*/ 38481 h 46083"/>
                    <a:gd name="connsiteX5" fmla="*/ 51575 w 53615"/>
                    <a:gd name="connsiteY5" fmla="*/ 33605 h 46083"/>
                    <a:gd name="connsiteX6" fmla="*/ 45092 w 53615"/>
                    <a:gd name="connsiteY6" fmla="*/ 12353 h 46083"/>
                    <a:gd name="connsiteX7" fmla="*/ 23015 w 53615"/>
                    <a:gd name="connsiteY7" fmla="*/ 1549 h 46083"/>
                    <a:gd name="connsiteX8" fmla="*/ 3171 w 53615"/>
                    <a:gd name="connsiteY8" fmla="*/ 7602 h 46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3615" h="46083">
                      <a:moveTo>
                        <a:pt x="3171" y="7602"/>
                      </a:moveTo>
                      <a:lnTo>
                        <a:pt x="2038" y="9564"/>
                      </a:lnTo>
                      <a:cubicBezTo>
                        <a:pt x="-1958" y="16484"/>
                        <a:pt x="88" y="25316"/>
                        <a:pt x="6719" y="29777"/>
                      </a:cubicBezTo>
                      <a:lnTo>
                        <a:pt x="27114" y="43494"/>
                      </a:lnTo>
                      <a:cubicBezTo>
                        <a:pt x="34419" y="48407"/>
                        <a:pt x="44358" y="46106"/>
                        <a:pt x="48760" y="38481"/>
                      </a:cubicBezTo>
                      <a:lnTo>
                        <a:pt x="51575" y="33605"/>
                      </a:lnTo>
                      <a:cubicBezTo>
                        <a:pt x="55977" y="25981"/>
                        <a:pt x="53001" y="16223"/>
                        <a:pt x="45092" y="12353"/>
                      </a:cubicBezTo>
                      <a:lnTo>
                        <a:pt x="23015" y="1549"/>
                      </a:lnTo>
                      <a:cubicBezTo>
                        <a:pt x="15839" y="-1962"/>
                        <a:pt x="7167" y="682"/>
                        <a:pt x="3171" y="7602"/>
                      </a:cubicBezTo>
                      <a:close/>
                    </a:path>
                  </a:pathLst>
                </a:custGeom>
                <a:grpFill/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5" name="Полилиния 44">
                  <a:extLst>
                    <a:ext uri="{FF2B5EF4-FFF2-40B4-BE49-F238E27FC236}">
                      <a16:creationId xmlns:a16="http://schemas.microsoft.com/office/drawing/2014/main" id="{5C1BF017-56E0-C14A-B09D-9FE7EA23A9E5}"/>
                    </a:ext>
                  </a:extLst>
                </p:cNvPr>
                <p:cNvSpPr/>
                <p:nvPr/>
              </p:nvSpPr>
              <p:spPr>
                <a:xfrm>
                  <a:off x="11218686" y="1803522"/>
                  <a:ext cx="53615" cy="46084"/>
                </a:xfrm>
                <a:custGeom>
                  <a:avLst/>
                  <a:gdLst>
                    <a:gd name="connsiteX0" fmla="*/ 2038 w 53615"/>
                    <a:gd name="connsiteY0" fmla="*/ 36519 h 46084"/>
                    <a:gd name="connsiteX1" fmla="*/ 3171 w 53615"/>
                    <a:gd name="connsiteY1" fmla="*/ 38482 h 46084"/>
                    <a:gd name="connsiteX2" fmla="*/ 23016 w 53615"/>
                    <a:gd name="connsiteY2" fmla="*/ 44534 h 46084"/>
                    <a:gd name="connsiteX3" fmla="*/ 45094 w 53615"/>
                    <a:gd name="connsiteY3" fmla="*/ 33731 h 46084"/>
                    <a:gd name="connsiteX4" fmla="*/ 51576 w 53615"/>
                    <a:gd name="connsiteY4" fmla="*/ 12478 h 46084"/>
                    <a:gd name="connsiteX5" fmla="*/ 48761 w 53615"/>
                    <a:gd name="connsiteY5" fmla="*/ 7602 h 46084"/>
                    <a:gd name="connsiteX6" fmla="*/ 27115 w 53615"/>
                    <a:gd name="connsiteY6" fmla="*/ 2590 h 46084"/>
                    <a:gd name="connsiteX7" fmla="*/ 6720 w 53615"/>
                    <a:gd name="connsiteY7" fmla="*/ 16307 h 46084"/>
                    <a:gd name="connsiteX8" fmla="*/ 2038 w 53615"/>
                    <a:gd name="connsiteY8" fmla="*/ 36519 h 46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3615" h="46084">
                      <a:moveTo>
                        <a:pt x="2038" y="36519"/>
                      </a:moveTo>
                      <a:lnTo>
                        <a:pt x="3171" y="38482"/>
                      </a:lnTo>
                      <a:cubicBezTo>
                        <a:pt x="7167" y="45402"/>
                        <a:pt x="15839" y="48047"/>
                        <a:pt x="23016" y="44534"/>
                      </a:cubicBezTo>
                      <a:lnTo>
                        <a:pt x="45094" y="33731"/>
                      </a:lnTo>
                      <a:cubicBezTo>
                        <a:pt x="53001" y="29861"/>
                        <a:pt x="55978" y="20103"/>
                        <a:pt x="51576" y="12478"/>
                      </a:cubicBezTo>
                      <a:lnTo>
                        <a:pt x="48761" y="7602"/>
                      </a:lnTo>
                      <a:cubicBezTo>
                        <a:pt x="44359" y="-22"/>
                        <a:pt x="34420" y="-2324"/>
                        <a:pt x="27115" y="2590"/>
                      </a:cubicBezTo>
                      <a:lnTo>
                        <a:pt x="6720" y="16307"/>
                      </a:lnTo>
                      <a:cubicBezTo>
                        <a:pt x="88" y="20767"/>
                        <a:pt x="-1958" y="29599"/>
                        <a:pt x="2038" y="36519"/>
                      </a:cubicBezTo>
                      <a:close/>
                    </a:path>
                  </a:pathLst>
                </a:custGeom>
                <a:grpFill/>
                <a:ln w="11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38" name="Рисунок 61">
              <a:extLst>
                <a:ext uri="{FF2B5EF4-FFF2-40B4-BE49-F238E27FC236}">
                  <a16:creationId xmlns:a16="http://schemas.microsoft.com/office/drawing/2014/main" id="{368109CC-B5BF-1A4A-B712-B854C3C6D9BD}"/>
                </a:ext>
              </a:extLst>
            </p:cNvPr>
            <p:cNvGrpSpPr/>
            <p:nvPr/>
          </p:nvGrpSpPr>
          <p:grpSpPr>
            <a:xfrm>
              <a:off x="10887174" y="2365002"/>
              <a:ext cx="300635" cy="18684"/>
              <a:chOff x="10952490" y="2335506"/>
              <a:chExt cx="300635" cy="18684"/>
            </a:xfrm>
            <a:solidFill>
              <a:srgbClr val="F7F9F9"/>
            </a:solidFill>
          </p:grpSpPr>
          <p:sp>
            <p:nvSpPr>
              <p:cNvPr id="39" name="Полилиния 38">
                <a:extLst>
                  <a:ext uri="{FF2B5EF4-FFF2-40B4-BE49-F238E27FC236}">
                    <a16:creationId xmlns:a16="http://schemas.microsoft.com/office/drawing/2014/main" id="{4397633A-EE79-A543-9DDB-364DB4B6FCBB}"/>
                  </a:ext>
                </a:extLst>
              </p:cNvPr>
              <p:cNvSpPr/>
              <p:nvPr/>
            </p:nvSpPr>
            <p:spPr>
              <a:xfrm>
                <a:off x="11235045" y="2335507"/>
                <a:ext cx="18080" cy="18683"/>
              </a:xfrm>
              <a:custGeom>
                <a:avLst/>
                <a:gdLst>
                  <a:gd name="connsiteX0" fmla="*/ 9040 w 18080"/>
                  <a:gd name="connsiteY0" fmla="*/ 18683 h 18683"/>
                  <a:gd name="connsiteX1" fmla="*/ 0 w 18080"/>
                  <a:gd name="connsiteY1" fmla="*/ 9643 h 18683"/>
                  <a:gd name="connsiteX2" fmla="*/ 0 w 18080"/>
                  <a:gd name="connsiteY2" fmla="*/ 9040 h 18683"/>
                  <a:gd name="connsiteX3" fmla="*/ 9040 w 18080"/>
                  <a:gd name="connsiteY3" fmla="*/ 0 h 18683"/>
                  <a:gd name="connsiteX4" fmla="*/ 18080 w 18080"/>
                  <a:gd name="connsiteY4" fmla="*/ 9040 h 18683"/>
                  <a:gd name="connsiteX5" fmla="*/ 18080 w 18080"/>
                  <a:gd name="connsiteY5" fmla="*/ 9643 h 18683"/>
                  <a:gd name="connsiteX6" fmla="*/ 9040 w 18080"/>
                  <a:gd name="connsiteY6" fmla="*/ 18683 h 18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80" h="18683">
                    <a:moveTo>
                      <a:pt x="9040" y="18683"/>
                    </a:moveTo>
                    <a:cubicBezTo>
                      <a:pt x="4046" y="18683"/>
                      <a:pt x="0" y="14636"/>
                      <a:pt x="0" y="9643"/>
                    </a:cubicBezTo>
                    <a:lnTo>
                      <a:pt x="0" y="9040"/>
                    </a:lnTo>
                    <a:cubicBezTo>
                      <a:pt x="0" y="4047"/>
                      <a:pt x="4047" y="0"/>
                      <a:pt x="9040" y="0"/>
                    </a:cubicBezTo>
                    <a:cubicBezTo>
                      <a:pt x="14033" y="0"/>
                      <a:pt x="18080" y="4047"/>
                      <a:pt x="18080" y="9040"/>
                    </a:cubicBezTo>
                    <a:lnTo>
                      <a:pt x="18080" y="9643"/>
                    </a:lnTo>
                    <a:cubicBezTo>
                      <a:pt x="18082" y="14635"/>
                      <a:pt x="14034" y="18683"/>
                      <a:pt x="9040" y="18683"/>
                    </a:cubicBezTo>
                    <a:close/>
                  </a:path>
                </a:pathLst>
              </a:custGeom>
              <a:solidFill>
                <a:srgbClr val="F7F9F9"/>
              </a:solidFill>
              <a:ln w="1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0" name="Полилиния 39">
                <a:extLst>
                  <a:ext uri="{FF2B5EF4-FFF2-40B4-BE49-F238E27FC236}">
                    <a16:creationId xmlns:a16="http://schemas.microsoft.com/office/drawing/2014/main" id="{302B4F9C-76BF-DF46-91C5-CB09AC1A3868}"/>
                  </a:ext>
                </a:extLst>
              </p:cNvPr>
              <p:cNvSpPr/>
              <p:nvPr/>
            </p:nvSpPr>
            <p:spPr>
              <a:xfrm>
                <a:off x="10952490" y="2335506"/>
                <a:ext cx="18683" cy="18080"/>
              </a:xfrm>
              <a:custGeom>
                <a:avLst/>
                <a:gdLst>
                  <a:gd name="connsiteX0" fmla="*/ 9643 w 18683"/>
                  <a:gd name="connsiteY0" fmla="*/ 18080 h 18080"/>
                  <a:gd name="connsiteX1" fmla="*/ 9040 w 18683"/>
                  <a:gd name="connsiteY1" fmla="*/ 18080 h 18080"/>
                  <a:gd name="connsiteX2" fmla="*/ 0 w 18683"/>
                  <a:gd name="connsiteY2" fmla="*/ 9040 h 18080"/>
                  <a:gd name="connsiteX3" fmla="*/ 9040 w 18683"/>
                  <a:gd name="connsiteY3" fmla="*/ 0 h 18080"/>
                  <a:gd name="connsiteX4" fmla="*/ 9643 w 18683"/>
                  <a:gd name="connsiteY4" fmla="*/ 0 h 18080"/>
                  <a:gd name="connsiteX5" fmla="*/ 18683 w 18683"/>
                  <a:gd name="connsiteY5" fmla="*/ 9040 h 18080"/>
                  <a:gd name="connsiteX6" fmla="*/ 9643 w 18683"/>
                  <a:gd name="connsiteY6" fmla="*/ 18080 h 18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683" h="18080">
                    <a:moveTo>
                      <a:pt x="9643" y="18080"/>
                    </a:moveTo>
                    <a:lnTo>
                      <a:pt x="9040" y="18080"/>
                    </a:lnTo>
                    <a:cubicBezTo>
                      <a:pt x="4047" y="18080"/>
                      <a:pt x="0" y="14033"/>
                      <a:pt x="0" y="9040"/>
                    </a:cubicBezTo>
                    <a:cubicBezTo>
                      <a:pt x="0" y="4047"/>
                      <a:pt x="4047" y="0"/>
                      <a:pt x="9040" y="0"/>
                    </a:cubicBezTo>
                    <a:lnTo>
                      <a:pt x="9643" y="0"/>
                    </a:lnTo>
                    <a:cubicBezTo>
                      <a:pt x="14636" y="0"/>
                      <a:pt x="18683" y="4047"/>
                      <a:pt x="18683" y="9040"/>
                    </a:cubicBezTo>
                    <a:cubicBezTo>
                      <a:pt x="18683" y="14033"/>
                      <a:pt x="14636" y="18080"/>
                      <a:pt x="9643" y="18080"/>
                    </a:cubicBezTo>
                    <a:close/>
                  </a:path>
                </a:pathLst>
              </a:custGeom>
              <a:solidFill>
                <a:srgbClr val="F7F9F9"/>
              </a:solidFill>
              <a:ln w="1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67" name="Рисунок 106">
            <a:extLst>
              <a:ext uri="{FF2B5EF4-FFF2-40B4-BE49-F238E27FC236}">
                <a16:creationId xmlns:a16="http://schemas.microsoft.com/office/drawing/2014/main" id="{542D81C2-1169-A34B-B376-942AD6801D38}"/>
              </a:ext>
            </a:extLst>
          </p:cNvPr>
          <p:cNvGrpSpPr>
            <a:grpSpLocks noChangeAspect="1"/>
          </p:cNvGrpSpPr>
          <p:nvPr/>
        </p:nvGrpSpPr>
        <p:grpSpPr>
          <a:xfrm>
            <a:off x="10607861" y="1089226"/>
            <a:ext cx="544632" cy="544632"/>
            <a:chOff x="10961831" y="995516"/>
            <a:chExt cx="659005" cy="659005"/>
          </a:xfrm>
        </p:grpSpPr>
        <p:sp>
          <p:nvSpPr>
            <p:cNvPr id="68" name="Полилиния 67">
              <a:extLst>
                <a:ext uri="{FF2B5EF4-FFF2-40B4-BE49-F238E27FC236}">
                  <a16:creationId xmlns:a16="http://schemas.microsoft.com/office/drawing/2014/main" id="{5115292A-69C6-5C46-B999-62F00A2D85A2}"/>
                </a:ext>
              </a:extLst>
            </p:cNvPr>
            <p:cNvSpPr/>
            <p:nvPr/>
          </p:nvSpPr>
          <p:spPr>
            <a:xfrm>
              <a:off x="11194027" y="995516"/>
              <a:ext cx="347522" cy="659005"/>
            </a:xfrm>
            <a:custGeom>
              <a:avLst/>
              <a:gdLst>
                <a:gd name="connsiteX0" fmla="*/ 347522 w 347522"/>
                <a:gd name="connsiteY0" fmla="*/ 159088 h 659005"/>
                <a:gd name="connsiteX1" fmla="*/ 347522 w 347522"/>
                <a:gd name="connsiteY1" fmla="*/ 489234 h 659005"/>
                <a:gd name="connsiteX2" fmla="*/ 340186 w 347522"/>
                <a:gd name="connsiteY2" fmla="*/ 526304 h 659005"/>
                <a:gd name="connsiteX3" fmla="*/ 318176 w 347522"/>
                <a:gd name="connsiteY3" fmla="*/ 558355 h 659005"/>
                <a:gd name="connsiteX4" fmla="*/ 308909 w 347522"/>
                <a:gd name="connsiteY4" fmla="*/ 575730 h 659005"/>
                <a:gd name="connsiteX5" fmla="*/ 308909 w 347522"/>
                <a:gd name="connsiteY5" fmla="*/ 659005 h 659005"/>
                <a:gd name="connsiteX6" fmla="*/ 173761 w 347522"/>
                <a:gd name="connsiteY6" fmla="*/ 659005 h 659005"/>
                <a:gd name="connsiteX7" fmla="*/ 0 w 347522"/>
                <a:gd name="connsiteY7" fmla="*/ 386136 h 659005"/>
                <a:gd name="connsiteX8" fmla="*/ 0 w 347522"/>
                <a:gd name="connsiteY8" fmla="*/ 81861 h 659005"/>
                <a:gd name="connsiteX9" fmla="*/ 43247 w 347522"/>
                <a:gd name="connsiteY9" fmla="*/ 38614 h 659005"/>
                <a:gd name="connsiteX10" fmla="*/ 86237 w 347522"/>
                <a:gd name="connsiteY10" fmla="*/ 81861 h 659005"/>
                <a:gd name="connsiteX11" fmla="*/ 86237 w 347522"/>
                <a:gd name="connsiteY11" fmla="*/ 43247 h 659005"/>
                <a:gd name="connsiteX12" fmla="*/ 130514 w 347522"/>
                <a:gd name="connsiteY12" fmla="*/ 0 h 659005"/>
                <a:gd name="connsiteX13" fmla="*/ 173761 w 347522"/>
                <a:gd name="connsiteY13" fmla="*/ 43247 h 659005"/>
                <a:gd name="connsiteX14" fmla="*/ 173761 w 347522"/>
                <a:gd name="connsiteY14" fmla="*/ 81861 h 659005"/>
                <a:gd name="connsiteX15" fmla="*/ 217008 w 347522"/>
                <a:gd name="connsiteY15" fmla="*/ 38614 h 659005"/>
                <a:gd name="connsiteX16" fmla="*/ 259998 w 347522"/>
                <a:gd name="connsiteY16" fmla="*/ 81861 h 659005"/>
                <a:gd name="connsiteX17" fmla="*/ 259998 w 347522"/>
                <a:gd name="connsiteY17" fmla="*/ 159088 h 659005"/>
                <a:gd name="connsiteX18" fmla="*/ 304275 w 347522"/>
                <a:gd name="connsiteY18" fmla="*/ 115841 h 659005"/>
                <a:gd name="connsiteX19" fmla="*/ 347522 w 347522"/>
                <a:gd name="connsiteY19" fmla="*/ 159088 h 659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7522" h="659005">
                  <a:moveTo>
                    <a:pt x="347522" y="159088"/>
                  </a:moveTo>
                  <a:lnTo>
                    <a:pt x="347522" y="489234"/>
                  </a:lnTo>
                  <a:cubicBezTo>
                    <a:pt x="347522" y="501978"/>
                    <a:pt x="345205" y="514334"/>
                    <a:pt x="340186" y="526304"/>
                  </a:cubicBezTo>
                  <a:cubicBezTo>
                    <a:pt x="333623" y="541751"/>
                    <a:pt x="324739" y="551404"/>
                    <a:pt x="318176" y="558355"/>
                  </a:cubicBezTo>
                  <a:cubicBezTo>
                    <a:pt x="310839" y="566462"/>
                    <a:pt x="308909" y="568779"/>
                    <a:pt x="308909" y="575730"/>
                  </a:cubicBezTo>
                  <a:lnTo>
                    <a:pt x="308909" y="659005"/>
                  </a:lnTo>
                  <a:lnTo>
                    <a:pt x="173761" y="659005"/>
                  </a:lnTo>
                  <a:lnTo>
                    <a:pt x="0" y="386136"/>
                  </a:lnTo>
                  <a:lnTo>
                    <a:pt x="0" y="81861"/>
                  </a:lnTo>
                  <a:cubicBezTo>
                    <a:pt x="0" y="57920"/>
                    <a:pt x="19307" y="38614"/>
                    <a:pt x="43247" y="38614"/>
                  </a:cubicBezTo>
                  <a:cubicBezTo>
                    <a:pt x="67574" y="38614"/>
                    <a:pt x="86237" y="57920"/>
                    <a:pt x="86237" y="81861"/>
                  </a:cubicBezTo>
                  <a:lnTo>
                    <a:pt x="86237" y="43247"/>
                  </a:lnTo>
                  <a:cubicBezTo>
                    <a:pt x="86237" y="19307"/>
                    <a:pt x="106187" y="0"/>
                    <a:pt x="130514" y="0"/>
                  </a:cubicBezTo>
                  <a:cubicBezTo>
                    <a:pt x="154454" y="0"/>
                    <a:pt x="173761" y="19307"/>
                    <a:pt x="173761" y="43247"/>
                  </a:cubicBezTo>
                  <a:lnTo>
                    <a:pt x="173761" y="81861"/>
                  </a:lnTo>
                  <a:cubicBezTo>
                    <a:pt x="173761" y="57920"/>
                    <a:pt x="193068" y="38614"/>
                    <a:pt x="217008" y="38614"/>
                  </a:cubicBezTo>
                  <a:cubicBezTo>
                    <a:pt x="241335" y="38614"/>
                    <a:pt x="259998" y="57920"/>
                    <a:pt x="259998" y="81861"/>
                  </a:cubicBezTo>
                  <a:lnTo>
                    <a:pt x="259998" y="159088"/>
                  </a:lnTo>
                  <a:cubicBezTo>
                    <a:pt x="259998" y="135148"/>
                    <a:pt x="279948" y="115841"/>
                    <a:pt x="304275" y="115841"/>
                  </a:cubicBezTo>
                  <a:cubicBezTo>
                    <a:pt x="328215" y="115841"/>
                    <a:pt x="347522" y="135148"/>
                    <a:pt x="347522" y="15908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9" name="Полилиния 68">
              <a:extLst>
                <a:ext uri="{FF2B5EF4-FFF2-40B4-BE49-F238E27FC236}">
                  <a16:creationId xmlns:a16="http://schemas.microsoft.com/office/drawing/2014/main" id="{A53EE6CF-15CB-2341-A0AF-FC7127D7C8E7}"/>
                </a:ext>
              </a:extLst>
            </p:cNvPr>
            <p:cNvSpPr/>
            <p:nvPr/>
          </p:nvSpPr>
          <p:spPr>
            <a:xfrm>
              <a:off x="11367788" y="1034129"/>
              <a:ext cx="173761" cy="620391"/>
            </a:xfrm>
            <a:custGeom>
              <a:avLst/>
              <a:gdLst>
                <a:gd name="connsiteX0" fmla="*/ 173761 w 173761"/>
                <a:gd name="connsiteY0" fmla="*/ 120474 h 620391"/>
                <a:gd name="connsiteX1" fmla="*/ 173761 w 173761"/>
                <a:gd name="connsiteY1" fmla="*/ 450620 h 620391"/>
                <a:gd name="connsiteX2" fmla="*/ 166425 w 173761"/>
                <a:gd name="connsiteY2" fmla="*/ 487691 h 620391"/>
                <a:gd name="connsiteX3" fmla="*/ 144415 w 173761"/>
                <a:gd name="connsiteY3" fmla="*/ 519741 h 620391"/>
                <a:gd name="connsiteX4" fmla="*/ 135148 w 173761"/>
                <a:gd name="connsiteY4" fmla="*/ 537116 h 620391"/>
                <a:gd name="connsiteX5" fmla="*/ 135148 w 173761"/>
                <a:gd name="connsiteY5" fmla="*/ 620391 h 620391"/>
                <a:gd name="connsiteX6" fmla="*/ 0 w 173761"/>
                <a:gd name="connsiteY6" fmla="*/ 620391 h 620391"/>
                <a:gd name="connsiteX7" fmla="*/ 0 w 173761"/>
                <a:gd name="connsiteY7" fmla="*/ 43247 h 620391"/>
                <a:gd name="connsiteX8" fmla="*/ 43247 w 173761"/>
                <a:gd name="connsiteY8" fmla="*/ 0 h 620391"/>
                <a:gd name="connsiteX9" fmla="*/ 86237 w 173761"/>
                <a:gd name="connsiteY9" fmla="*/ 43247 h 620391"/>
                <a:gd name="connsiteX10" fmla="*/ 86237 w 173761"/>
                <a:gd name="connsiteY10" fmla="*/ 120474 h 620391"/>
                <a:gd name="connsiteX11" fmla="*/ 130514 w 173761"/>
                <a:gd name="connsiteY11" fmla="*/ 77227 h 620391"/>
                <a:gd name="connsiteX12" fmla="*/ 173761 w 173761"/>
                <a:gd name="connsiteY12" fmla="*/ 120474 h 62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3761" h="620391">
                  <a:moveTo>
                    <a:pt x="173761" y="120474"/>
                  </a:moveTo>
                  <a:lnTo>
                    <a:pt x="173761" y="450620"/>
                  </a:lnTo>
                  <a:cubicBezTo>
                    <a:pt x="173761" y="463364"/>
                    <a:pt x="171444" y="475721"/>
                    <a:pt x="166425" y="487691"/>
                  </a:cubicBezTo>
                  <a:cubicBezTo>
                    <a:pt x="159862" y="503137"/>
                    <a:pt x="150978" y="512791"/>
                    <a:pt x="144415" y="519741"/>
                  </a:cubicBezTo>
                  <a:cubicBezTo>
                    <a:pt x="137078" y="527849"/>
                    <a:pt x="135148" y="530166"/>
                    <a:pt x="135148" y="537116"/>
                  </a:cubicBezTo>
                  <a:lnTo>
                    <a:pt x="135148" y="620391"/>
                  </a:lnTo>
                  <a:lnTo>
                    <a:pt x="0" y="620391"/>
                  </a:lnTo>
                  <a:lnTo>
                    <a:pt x="0" y="43247"/>
                  </a:lnTo>
                  <a:cubicBezTo>
                    <a:pt x="0" y="19307"/>
                    <a:pt x="19307" y="0"/>
                    <a:pt x="43247" y="0"/>
                  </a:cubicBezTo>
                  <a:cubicBezTo>
                    <a:pt x="67574" y="0"/>
                    <a:pt x="86237" y="19307"/>
                    <a:pt x="86237" y="43247"/>
                  </a:cubicBezTo>
                  <a:lnTo>
                    <a:pt x="86237" y="120474"/>
                  </a:lnTo>
                  <a:cubicBezTo>
                    <a:pt x="86237" y="96534"/>
                    <a:pt x="106187" y="77227"/>
                    <a:pt x="130514" y="77227"/>
                  </a:cubicBezTo>
                  <a:cubicBezTo>
                    <a:pt x="154454" y="77227"/>
                    <a:pt x="173761" y="96534"/>
                    <a:pt x="173761" y="120474"/>
                  </a:cubicBezTo>
                  <a:close/>
                </a:path>
              </a:pathLst>
            </a:custGeom>
            <a:solidFill>
              <a:schemeClr val="accent1"/>
            </a:solidFill>
            <a:ln w="12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0" name="Полилиния 69">
              <a:extLst>
                <a:ext uri="{FF2B5EF4-FFF2-40B4-BE49-F238E27FC236}">
                  <a16:creationId xmlns:a16="http://schemas.microsoft.com/office/drawing/2014/main" id="{EF330C7D-1E44-214C-96AC-494F6E4B3992}"/>
                </a:ext>
              </a:extLst>
            </p:cNvPr>
            <p:cNvSpPr/>
            <p:nvPr/>
          </p:nvSpPr>
          <p:spPr>
            <a:xfrm>
              <a:off x="11041117" y="1315621"/>
              <a:ext cx="326670" cy="338899"/>
            </a:xfrm>
            <a:custGeom>
              <a:avLst/>
              <a:gdLst>
                <a:gd name="connsiteX0" fmla="*/ 326671 w 326670"/>
                <a:gd name="connsiteY0" fmla="*/ 162564 h 338899"/>
                <a:gd name="connsiteX1" fmla="*/ 326671 w 326670"/>
                <a:gd name="connsiteY1" fmla="*/ 338900 h 338899"/>
                <a:gd name="connsiteX2" fmla="*/ 191523 w 326670"/>
                <a:gd name="connsiteY2" fmla="*/ 338900 h 338899"/>
                <a:gd name="connsiteX3" fmla="*/ 191523 w 326670"/>
                <a:gd name="connsiteY3" fmla="*/ 250988 h 338899"/>
                <a:gd name="connsiteX4" fmla="*/ 170673 w 326670"/>
                <a:gd name="connsiteY4" fmla="*/ 198088 h 338899"/>
                <a:gd name="connsiteX5" fmla="*/ 0 w 326670"/>
                <a:gd name="connsiteY5" fmla="*/ 22783 h 338899"/>
                <a:gd name="connsiteX6" fmla="*/ 54833 w 326670"/>
                <a:gd name="connsiteY6" fmla="*/ 0 h 338899"/>
                <a:gd name="connsiteX7" fmla="*/ 152910 w 326670"/>
                <a:gd name="connsiteY7" fmla="*/ 46724 h 338899"/>
                <a:gd name="connsiteX8" fmla="*/ 212761 w 326670"/>
                <a:gd name="connsiteY8" fmla="*/ 46724 h 338899"/>
                <a:gd name="connsiteX9" fmla="*/ 326671 w 326670"/>
                <a:gd name="connsiteY9" fmla="*/ 162564 h 3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6670" h="338899">
                  <a:moveTo>
                    <a:pt x="326671" y="162564"/>
                  </a:moveTo>
                  <a:lnTo>
                    <a:pt x="326671" y="338900"/>
                  </a:lnTo>
                  <a:lnTo>
                    <a:pt x="191523" y="338900"/>
                  </a:lnTo>
                  <a:lnTo>
                    <a:pt x="191523" y="250988"/>
                  </a:lnTo>
                  <a:cubicBezTo>
                    <a:pt x="191523" y="231298"/>
                    <a:pt x="184187" y="212761"/>
                    <a:pt x="170673" y="198088"/>
                  </a:cubicBezTo>
                  <a:lnTo>
                    <a:pt x="0" y="22783"/>
                  </a:lnTo>
                  <a:cubicBezTo>
                    <a:pt x="14405" y="8396"/>
                    <a:pt x="33311" y="0"/>
                    <a:pt x="54833" y="0"/>
                  </a:cubicBezTo>
                  <a:cubicBezTo>
                    <a:pt x="108384" y="0"/>
                    <a:pt x="149046" y="44081"/>
                    <a:pt x="152910" y="46724"/>
                  </a:cubicBezTo>
                  <a:lnTo>
                    <a:pt x="212761" y="46724"/>
                  </a:lnTo>
                  <a:cubicBezTo>
                    <a:pt x="275701" y="47883"/>
                    <a:pt x="326671" y="99624"/>
                    <a:pt x="326671" y="162564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D23133D9-06AC-7842-A44B-060493CC6841}"/>
              </a:ext>
            </a:extLst>
          </p:cNvPr>
          <p:cNvGrpSpPr>
            <a:grpSpLocks noChangeAspect="1"/>
          </p:cNvGrpSpPr>
          <p:nvPr/>
        </p:nvGrpSpPr>
        <p:grpSpPr>
          <a:xfrm>
            <a:off x="1904743" y="1088147"/>
            <a:ext cx="873403" cy="503572"/>
            <a:chOff x="6814312" y="966172"/>
            <a:chExt cx="873404" cy="503571"/>
          </a:xfrm>
        </p:grpSpPr>
        <p:grpSp>
          <p:nvGrpSpPr>
            <p:cNvPr id="72" name="Рисунок 106">
              <a:extLst>
                <a:ext uri="{FF2B5EF4-FFF2-40B4-BE49-F238E27FC236}">
                  <a16:creationId xmlns:a16="http://schemas.microsoft.com/office/drawing/2014/main" id="{FB33DCEE-04DE-6940-B610-F782F67378F4}"/>
                </a:ext>
              </a:extLst>
            </p:cNvPr>
            <p:cNvGrpSpPr>
              <a:grpSpLocks noChangeAspect="1"/>
            </p:cNvGrpSpPr>
            <p:nvPr/>
          </p:nvGrpSpPr>
          <p:grpSpPr>
            <a:xfrm rot="2455683">
              <a:off x="7311732" y="974623"/>
              <a:ext cx="375984" cy="495120"/>
              <a:chOff x="11041114" y="995516"/>
              <a:chExt cx="500435" cy="659005"/>
            </a:xfrm>
          </p:grpSpPr>
          <p:sp>
            <p:nvSpPr>
              <p:cNvPr id="77" name="Полилиния 76">
                <a:extLst>
                  <a:ext uri="{FF2B5EF4-FFF2-40B4-BE49-F238E27FC236}">
                    <a16:creationId xmlns:a16="http://schemas.microsoft.com/office/drawing/2014/main" id="{D978A963-C5CF-EC49-B022-4110C6FCE09C}"/>
                  </a:ext>
                </a:extLst>
              </p:cNvPr>
              <p:cNvSpPr/>
              <p:nvPr/>
            </p:nvSpPr>
            <p:spPr>
              <a:xfrm>
                <a:off x="11194027" y="995516"/>
                <a:ext cx="347522" cy="659005"/>
              </a:xfrm>
              <a:custGeom>
                <a:avLst/>
                <a:gdLst>
                  <a:gd name="connsiteX0" fmla="*/ 347522 w 347522"/>
                  <a:gd name="connsiteY0" fmla="*/ 159088 h 659005"/>
                  <a:gd name="connsiteX1" fmla="*/ 347522 w 347522"/>
                  <a:gd name="connsiteY1" fmla="*/ 489234 h 659005"/>
                  <a:gd name="connsiteX2" fmla="*/ 340186 w 347522"/>
                  <a:gd name="connsiteY2" fmla="*/ 526304 h 659005"/>
                  <a:gd name="connsiteX3" fmla="*/ 318176 w 347522"/>
                  <a:gd name="connsiteY3" fmla="*/ 558355 h 659005"/>
                  <a:gd name="connsiteX4" fmla="*/ 308909 w 347522"/>
                  <a:gd name="connsiteY4" fmla="*/ 575730 h 659005"/>
                  <a:gd name="connsiteX5" fmla="*/ 308909 w 347522"/>
                  <a:gd name="connsiteY5" fmla="*/ 659005 h 659005"/>
                  <a:gd name="connsiteX6" fmla="*/ 173761 w 347522"/>
                  <a:gd name="connsiteY6" fmla="*/ 659005 h 659005"/>
                  <a:gd name="connsiteX7" fmla="*/ 0 w 347522"/>
                  <a:gd name="connsiteY7" fmla="*/ 386136 h 659005"/>
                  <a:gd name="connsiteX8" fmla="*/ 0 w 347522"/>
                  <a:gd name="connsiteY8" fmla="*/ 81861 h 659005"/>
                  <a:gd name="connsiteX9" fmla="*/ 43247 w 347522"/>
                  <a:gd name="connsiteY9" fmla="*/ 38614 h 659005"/>
                  <a:gd name="connsiteX10" fmla="*/ 86237 w 347522"/>
                  <a:gd name="connsiteY10" fmla="*/ 81861 h 659005"/>
                  <a:gd name="connsiteX11" fmla="*/ 86237 w 347522"/>
                  <a:gd name="connsiteY11" fmla="*/ 43247 h 659005"/>
                  <a:gd name="connsiteX12" fmla="*/ 130514 w 347522"/>
                  <a:gd name="connsiteY12" fmla="*/ 0 h 659005"/>
                  <a:gd name="connsiteX13" fmla="*/ 173761 w 347522"/>
                  <a:gd name="connsiteY13" fmla="*/ 43247 h 659005"/>
                  <a:gd name="connsiteX14" fmla="*/ 173761 w 347522"/>
                  <a:gd name="connsiteY14" fmla="*/ 81861 h 659005"/>
                  <a:gd name="connsiteX15" fmla="*/ 217008 w 347522"/>
                  <a:gd name="connsiteY15" fmla="*/ 38614 h 659005"/>
                  <a:gd name="connsiteX16" fmla="*/ 259998 w 347522"/>
                  <a:gd name="connsiteY16" fmla="*/ 81861 h 659005"/>
                  <a:gd name="connsiteX17" fmla="*/ 259998 w 347522"/>
                  <a:gd name="connsiteY17" fmla="*/ 159088 h 659005"/>
                  <a:gd name="connsiteX18" fmla="*/ 304275 w 347522"/>
                  <a:gd name="connsiteY18" fmla="*/ 115841 h 659005"/>
                  <a:gd name="connsiteX19" fmla="*/ 347522 w 347522"/>
                  <a:gd name="connsiteY19" fmla="*/ 159088 h 659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7522" h="659005">
                    <a:moveTo>
                      <a:pt x="347522" y="159088"/>
                    </a:moveTo>
                    <a:lnTo>
                      <a:pt x="347522" y="489234"/>
                    </a:lnTo>
                    <a:cubicBezTo>
                      <a:pt x="347522" y="501978"/>
                      <a:pt x="345205" y="514334"/>
                      <a:pt x="340186" y="526304"/>
                    </a:cubicBezTo>
                    <a:cubicBezTo>
                      <a:pt x="333623" y="541751"/>
                      <a:pt x="324739" y="551404"/>
                      <a:pt x="318176" y="558355"/>
                    </a:cubicBezTo>
                    <a:cubicBezTo>
                      <a:pt x="310839" y="566462"/>
                      <a:pt x="308909" y="568779"/>
                      <a:pt x="308909" y="575730"/>
                    </a:cubicBezTo>
                    <a:lnTo>
                      <a:pt x="308909" y="659005"/>
                    </a:lnTo>
                    <a:lnTo>
                      <a:pt x="173761" y="659005"/>
                    </a:lnTo>
                    <a:lnTo>
                      <a:pt x="0" y="386136"/>
                    </a:lnTo>
                    <a:lnTo>
                      <a:pt x="0" y="81861"/>
                    </a:lnTo>
                    <a:cubicBezTo>
                      <a:pt x="0" y="57920"/>
                      <a:pt x="19307" y="38614"/>
                      <a:pt x="43247" y="38614"/>
                    </a:cubicBezTo>
                    <a:cubicBezTo>
                      <a:pt x="67574" y="38614"/>
                      <a:pt x="86237" y="57920"/>
                      <a:pt x="86237" y="81861"/>
                    </a:cubicBezTo>
                    <a:lnTo>
                      <a:pt x="86237" y="43247"/>
                    </a:lnTo>
                    <a:cubicBezTo>
                      <a:pt x="86237" y="19307"/>
                      <a:pt x="106187" y="0"/>
                      <a:pt x="130514" y="0"/>
                    </a:cubicBezTo>
                    <a:cubicBezTo>
                      <a:pt x="154454" y="0"/>
                      <a:pt x="173761" y="19307"/>
                      <a:pt x="173761" y="43247"/>
                    </a:cubicBezTo>
                    <a:lnTo>
                      <a:pt x="173761" y="81861"/>
                    </a:lnTo>
                    <a:cubicBezTo>
                      <a:pt x="173761" y="57920"/>
                      <a:pt x="193068" y="38614"/>
                      <a:pt x="217008" y="38614"/>
                    </a:cubicBezTo>
                    <a:cubicBezTo>
                      <a:pt x="241335" y="38614"/>
                      <a:pt x="259998" y="57920"/>
                      <a:pt x="259998" y="81861"/>
                    </a:cubicBezTo>
                    <a:lnTo>
                      <a:pt x="259998" y="159088"/>
                    </a:lnTo>
                    <a:cubicBezTo>
                      <a:pt x="259998" y="135148"/>
                      <a:pt x="279948" y="115841"/>
                      <a:pt x="304275" y="115841"/>
                    </a:cubicBezTo>
                    <a:cubicBezTo>
                      <a:pt x="328215" y="115841"/>
                      <a:pt x="347522" y="135148"/>
                      <a:pt x="347522" y="15908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8" name="Полилиния 77">
                <a:extLst>
                  <a:ext uri="{FF2B5EF4-FFF2-40B4-BE49-F238E27FC236}">
                    <a16:creationId xmlns:a16="http://schemas.microsoft.com/office/drawing/2014/main" id="{719920BB-840A-6148-B68E-E5A14F850E61}"/>
                  </a:ext>
                </a:extLst>
              </p:cNvPr>
              <p:cNvSpPr/>
              <p:nvPr/>
            </p:nvSpPr>
            <p:spPr>
              <a:xfrm>
                <a:off x="11367788" y="1034129"/>
                <a:ext cx="173761" cy="620391"/>
              </a:xfrm>
              <a:custGeom>
                <a:avLst/>
                <a:gdLst>
                  <a:gd name="connsiteX0" fmla="*/ 173761 w 173761"/>
                  <a:gd name="connsiteY0" fmla="*/ 120474 h 620391"/>
                  <a:gd name="connsiteX1" fmla="*/ 173761 w 173761"/>
                  <a:gd name="connsiteY1" fmla="*/ 450620 h 620391"/>
                  <a:gd name="connsiteX2" fmla="*/ 166425 w 173761"/>
                  <a:gd name="connsiteY2" fmla="*/ 487691 h 620391"/>
                  <a:gd name="connsiteX3" fmla="*/ 144415 w 173761"/>
                  <a:gd name="connsiteY3" fmla="*/ 519741 h 620391"/>
                  <a:gd name="connsiteX4" fmla="*/ 135148 w 173761"/>
                  <a:gd name="connsiteY4" fmla="*/ 537116 h 620391"/>
                  <a:gd name="connsiteX5" fmla="*/ 135148 w 173761"/>
                  <a:gd name="connsiteY5" fmla="*/ 620391 h 620391"/>
                  <a:gd name="connsiteX6" fmla="*/ 0 w 173761"/>
                  <a:gd name="connsiteY6" fmla="*/ 620391 h 620391"/>
                  <a:gd name="connsiteX7" fmla="*/ 0 w 173761"/>
                  <a:gd name="connsiteY7" fmla="*/ 43247 h 620391"/>
                  <a:gd name="connsiteX8" fmla="*/ 43247 w 173761"/>
                  <a:gd name="connsiteY8" fmla="*/ 0 h 620391"/>
                  <a:gd name="connsiteX9" fmla="*/ 86237 w 173761"/>
                  <a:gd name="connsiteY9" fmla="*/ 43247 h 620391"/>
                  <a:gd name="connsiteX10" fmla="*/ 86237 w 173761"/>
                  <a:gd name="connsiteY10" fmla="*/ 120474 h 620391"/>
                  <a:gd name="connsiteX11" fmla="*/ 130514 w 173761"/>
                  <a:gd name="connsiteY11" fmla="*/ 77227 h 620391"/>
                  <a:gd name="connsiteX12" fmla="*/ 173761 w 173761"/>
                  <a:gd name="connsiteY12" fmla="*/ 120474 h 620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61" h="620391">
                    <a:moveTo>
                      <a:pt x="173761" y="120474"/>
                    </a:moveTo>
                    <a:lnTo>
                      <a:pt x="173761" y="450620"/>
                    </a:lnTo>
                    <a:cubicBezTo>
                      <a:pt x="173761" y="463364"/>
                      <a:pt x="171444" y="475721"/>
                      <a:pt x="166425" y="487691"/>
                    </a:cubicBezTo>
                    <a:cubicBezTo>
                      <a:pt x="159862" y="503137"/>
                      <a:pt x="150978" y="512791"/>
                      <a:pt x="144415" y="519741"/>
                    </a:cubicBezTo>
                    <a:cubicBezTo>
                      <a:pt x="137078" y="527849"/>
                      <a:pt x="135148" y="530166"/>
                      <a:pt x="135148" y="537116"/>
                    </a:cubicBezTo>
                    <a:lnTo>
                      <a:pt x="135148" y="620391"/>
                    </a:lnTo>
                    <a:lnTo>
                      <a:pt x="0" y="620391"/>
                    </a:lnTo>
                    <a:lnTo>
                      <a:pt x="0" y="43247"/>
                    </a:lnTo>
                    <a:cubicBezTo>
                      <a:pt x="0" y="19307"/>
                      <a:pt x="19307" y="0"/>
                      <a:pt x="43247" y="0"/>
                    </a:cubicBezTo>
                    <a:cubicBezTo>
                      <a:pt x="67574" y="0"/>
                      <a:pt x="86237" y="19307"/>
                      <a:pt x="86237" y="43247"/>
                    </a:cubicBezTo>
                    <a:lnTo>
                      <a:pt x="86237" y="120474"/>
                    </a:lnTo>
                    <a:cubicBezTo>
                      <a:pt x="86237" y="96534"/>
                      <a:pt x="106187" y="77227"/>
                      <a:pt x="130514" y="77227"/>
                    </a:cubicBezTo>
                    <a:cubicBezTo>
                      <a:pt x="154454" y="77227"/>
                      <a:pt x="173761" y="96534"/>
                      <a:pt x="173761" y="1204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9" name="Полилиния 78">
                <a:extLst>
                  <a:ext uri="{FF2B5EF4-FFF2-40B4-BE49-F238E27FC236}">
                    <a16:creationId xmlns:a16="http://schemas.microsoft.com/office/drawing/2014/main" id="{B89D3D92-EBB4-5049-B0F0-349B0A2CA89A}"/>
                  </a:ext>
                </a:extLst>
              </p:cNvPr>
              <p:cNvSpPr/>
              <p:nvPr/>
            </p:nvSpPr>
            <p:spPr>
              <a:xfrm>
                <a:off x="11041114" y="1315617"/>
                <a:ext cx="326670" cy="338899"/>
              </a:xfrm>
              <a:custGeom>
                <a:avLst/>
                <a:gdLst>
                  <a:gd name="connsiteX0" fmla="*/ 326671 w 326670"/>
                  <a:gd name="connsiteY0" fmla="*/ 162564 h 338899"/>
                  <a:gd name="connsiteX1" fmla="*/ 326671 w 326670"/>
                  <a:gd name="connsiteY1" fmla="*/ 338900 h 338899"/>
                  <a:gd name="connsiteX2" fmla="*/ 191523 w 326670"/>
                  <a:gd name="connsiteY2" fmla="*/ 338900 h 338899"/>
                  <a:gd name="connsiteX3" fmla="*/ 191523 w 326670"/>
                  <a:gd name="connsiteY3" fmla="*/ 250988 h 338899"/>
                  <a:gd name="connsiteX4" fmla="*/ 170673 w 326670"/>
                  <a:gd name="connsiteY4" fmla="*/ 198088 h 338899"/>
                  <a:gd name="connsiteX5" fmla="*/ 0 w 326670"/>
                  <a:gd name="connsiteY5" fmla="*/ 22783 h 338899"/>
                  <a:gd name="connsiteX6" fmla="*/ 54833 w 326670"/>
                  <a:gd name="connsiteY6" fmla="*/ 0 h 338899"/>
                  <a:gd name="connsiteX7" fmla="*/ 152910 w 326670"/>
                  <a:gd name="connsiteY7" fmla="*/ 46724 h 338899"/>
                  <a:gd name="connsiteX8" fmla="*/ 212761 w 326670"/>
                  <a:gd name="connsiteY8" fmla="*/ 46724 h 338899"/>
                  <a:gd name="connsiteX9" fmla="*/ 326671 w 326670"/>
                  <a:gd name="connsiteY9" fmla="*/ 162564 h 338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6670" h="338899">
                    <a:moveTo>
                      <a:pt x="326671" y="162564"/>
                    </a:moveTo>
                    <a:lnTo>
                      <a:pt x="326671" y="338900"/>
                    </a:lnTo>
                    <a:lnTo>
                      <a:pt x="191523" y="338900"/>
                    </a:lnTo>
                    <a:lnTo>
                      <a:pt x="191523" y="250988"/>
                    </a:lnTo>
                    <a:cubicBezTo>
                      <a:pt x="191523" y="231298"/>
                      <a:pt x="184187" y="212761"/>
                      <a:pt x="170673" y="198088"/>
                    </a:cubicBezTo>
                    <a:lnTo>
                      <a:pt x="0" y="22783"/>
                    </a:lnTo>
                    <a:cubicBezTo>
                      <a:pt x="14405" y="8396"/>
                      <a:pt x="33311" y="0"/>
                      <a:pt x="54833" y="0"/>
                    </a:cubicBezTo>
                    <a:cubicBezTo>
                      <a:pt x="108384" y="0"/>
                      <a:pt x="149046" y="44081"/>
                      <a:pt x="152910" y="46724"/>
                    </a:cubicBezTo>
                    <a:lnTo>
                      <a:pt x="212761" y="46724"/>
                    </a:lnTo>
                    <a:cubicBezTo>
                      <a:pt x="275701" y="47883"/>
                      <a:pt x="326671" y="99624"/>
                      <a:pt x="326671" y="162564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73" name="Рисунок 106">
              <a:extLst>
                <a:ext uri="{FF2B5EF4-FFF2-40B4-BE49-F238E27FC236}">
                  <a16:creationId xmlns:a16="http://schemas.microsoft.com/office/drawing/2014/main" id="{190FF5BB-C22F-6C4F-B25D-5CFFAE1A9978}"/>
                </a:ext>
              </a:extLst>
            </p:cNvPr>
            <p:cNvGrpSpPr>
              <a:grpSpLocks noChangeAspect="1"/>
            </p:cNvGrpSpPr>
            <p:nvPr/>
          </p:nvGrpSpPr>
          <p:grpSpPr>
            <a:xfrm rot="19144317" flipH="1">
              <a:off x="6814312" y="966172"/>
              <a:ext cx="495120" cy="495120"/>
              <a:chOff x="10961831" y="995516"/>
              <a:chExt cx="659005" cy="659005"/>
            </a:xfrm>
          </p:grpSpPr>
          <p:sp>
            <p:nvSpPr>
              <p:cNvPr id="74" name="Полилиния 73">
                <a:extLst>
                  <a:ext uri="{FF2B5EF4-FFF2-40B4-BE49-F238E27FC236}">
                    <a16:creationId xmlns:a16="http://schemas.microsoft.com/office/drawing/2014/main" id="{92F95A33-225B-3B40-9B33-5C05E324C175}"/>
                  </a:ext>
                </a:extLst>
              </p:cNvPr>
              <p:cNvSpPr/>
              <p:nvPr/>
            </p:nvSpPr>
            <p:spPr>
              <a:xfrm>
                <a:off x="11194027" y="995516"/>
                <a:ext cx="347522" cy="659005"/>
              </a:xfrm>
              <a:custGeom>
                <a:avLst/>
                <a:gdLst>
                  <a:gd name="connsiteX0" fmla="*/ 347522 w 347522"/>
                  <a:gd name="connsiteY0" fmla="*/ 159088 h 659005"/>
                  <a:gd name="connsiteX1" fmla="*/ 347522 w 347522"/>
                  <a:gd name="connsiteY1" fmla="*/ 489234 h 659005"/>
                  <a:gd name="connsiteX2" fmla="*/ 340186 w 347522"/>
                  <a:gd name="connsiteY2" fmla="*/ 526304 h 659005"/>
                  <a:gd name="connsiteX3" fmla="*/ 318176 w 347522"/>
                  <a:gd name="connsiteY3" fmla="*/ 558355 h 659005"/>
                  <a:gd name="connsiteX4" fmla="*/ 308909 w 347522"/>
                  <a:gd name="connsiteY4" fmla="*/ 575730 h 659005"/>
                  <a:gd name="connsiteX5" fmla="*/ 308909 w 347522"/>
                  <a:gd name="connsiteY5" fmla="*/ 659005 h 659005"/>
                  <a:gd name="connsiteX6" fmla="*/ 173761 w 347522"/>
                  <a:gd name="connsiteY6" fmla="*/ 659005 h 659005"/>
                  <a:gd name="connsiteX7" fmla="*/ 0 w 347522"/>
                  <a:gd name="connsiteY7" fmla="*/ 386136 h 659005"/>
                  <a:gd name="connsiteX8" fmla="*/ 0 w 347522"/>
                  <a:gd name="connsiteY8" fmla="*/ 81861 h 659005"/>
                  <a:gd name="connsiteX9" fmla="*/ 43247 w 347522"/>
                  <a:gd name="connsiteY9" fmla="*/ 38614 h 659005"/>
                  <a:gd name="connsiteX10" fmla="*/ 86237 w 347522"/>
                  <a:gd name="connsiteY10" fmla="*/ 81861 h 659005"/>
                  <a:gd name="connsiteX11" fmla="*/ 86237 w 347522"/>
                  <a:gd name="connsiteY11" fmla="*/ 43247 h 659005"/>
                  <a:gd name="connsiteX12" fmla="*/ 130514 w 347522"/>
                  <a:gd name="connsiteY12" fmla="*/ 0 h 659005"/>
                  <a:gd name="connsiteX13" fmla="*/ 173761 w 347522"/>
                  <a:gd name="connsiteY13" fmla="*/ 43247 h 659005"/>
                  <a:gd name="connsiteX14" fmla="*/ 173761 w 347522"/>
                  <a:gd name="connsiteY14" fmla="*/ 81861 h 659005"/>
                  <a:gd name="connsiteX15" fmla="*/ 217008 w 347522"/>
                  <a:gd name="connsiteY15" fmla="*/ 38614 h 659005"/>
                  <a:gd name="connsiteX16" fmla="*/ 259998 w 347522"/>
                  <a:gd name="connsiteY16" fmla="*/ 81861 h 659005"/>
                  <a:gd name="connsiteX17" fmla="*/ 259998 w 347522"/>
                  <a:gd name="connsiteY17" fmla="*/ 159088 h 659005"/>
                  <a:gd name="connsiteX18" fmla="*/ 304275 w 347522"/>
                  <a:gd name="connsiteY18" fmla="*/ 115841 h 659005"/>
                  <a:gd name="connsiteX19" fmla="*/ 347522 w 347522"/>
                  <a:gd name="connsiteY19" fmla="*/ 159088 h 659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7522" h="659005">
                    <a:moveTo>
                      <a:pt x="347522" y="159088"/>
                    </a:moveTo>
                    <a:lnTo>
                      <a:pt x="347522" y="489234"/>
                    </a:lnTo>
                    <a:cubicBezTo>
                      <a:pt x="347522" y="501978"/>
                      <a:pt x="345205" y="514334"/>
                      <a:pt x="340186" y="526304"/>
                    </a:cubicBezTo>
                    <a:cubicBezTo>
                      <a:pt x="333623" y="541751"/>
                      <a:pt x="324739" y="551404"/>
                      <a:pt x="318176" y="558355"/>
                    </a:cubicBezTo>
                    <a:cubicBezTo>
                      <a:pt x="310839" y="566462"/>
                      <a:pt x="308909" y="568779"/>
                      <a:pt x="308909" y="575730"/>
                    </a:cubicBezTo>
                    <a:lnTo>
                      <a:pt x="308909" y="659005"/>
                    </a:lnTo>
                    <a:lnTo>
                      <a:pt x="173761" y="659005"/>
                    </a:lnTo>
                    <a:lnTo>
                      <a:pt x="0" y="386136"/>
                    </a:lnTo>
                    <a:lnTo>
                      <a:pt x="0" y="81861"/>
                    </a:lnTo>
                    <a:cubicBezTo>
                      <a:pt x="0" y="57920"/>
                      <a:pt x="19307" y="38614"/>
                      <a:pt x="43247" y="38614"/>
                    </a:cubicBezTo>
                    <a:cubicBezTo>
                      <a:pt x="67574" y="38614"/>
                      <a:pt x="86237" y="57920"/>
                      <a:pt x="86237" y="81861"/>
                    </a:cubicBezTo>
                    <a:lnTo>
                      <a:pt x="86237" y="43247"/>
                    </a:lnTo>
                    <a:cubicBezTo>
                      <a:pt x="86237" y="19307"/>
                      <a:pt x="106187" y="0"/>
                      <a:pt x="130514" y="0"/>
                    </a:cubicBezTo>
                    <a:cubicBezTo>
                      <a:pt x="154454" y="0"/>
                      <a:pt x="173761" y="19307"/>
                      <a:pt x="173761" y="43247"/>
                    </a:cubicBezTo>
                    <a:lnTo>
                      <a:pt x="173761" y="81861"/>
                    </a:lnTo>
                    <a:cubicBezTo>
                      <a:pt x="173761" y="57920"/>
                      <a:pt x="193068" y="38614"/>
                      <a:pt x="217008" y="38614"/>
                    </a:cubicBezTo>
                    <a:cubicBezTo>
                      <a:pt x="241335" y="38614"/>
                      <a:pt x="259998" y="57920"/>
                      <a:pt x="259998" y="81861"/>
                    </a:cubicBezTo>
                    <a:lnTo>
                      <a:pt x="259998" y="159088"/>
                    </a:lnTo>
                    <a:cubicBezTo>
                      <a:pt x="259998" y="135148"/>
                      <a:pt x="279948" y="115841"/>
                      <a:pt x="304275" y="115841"/>
                    </a:cubicBezTo>
                    <a:cubicBezTo>
                      <a:pt x="328215" y="115841"/>
                      <a:pt x="347522" y="135148"/>
                      <a:pt x="347522" y="15908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5" name="Полилиния 74">
                <a:extLst>
                  <a:ext uri="{FF2B5EF4-FFF2-40B4-BE49-F238E27FC236}">
                    <a16:creationId xmlns:a16="http://schemas.microsoft.com/office/drawing/2014/main" id="{19E0467B-20BA-1D44-A133-12C12E17FDF1}"/>
                  </a:ext>
                </a:extLst>
              </p:cNvPr>
              <p:cNvSpPr/>
              <p:nvPr/>
            </p:nvSpPr>
            <p:spPr>
              <a:xfrm>
                <a:off x="11367788" y="1034129"/>
                <a:ext cx="173761" cy="620391"/>
              </a:xfrm>
              <a:custGeom>
                <a:avLst/>
                <a:gdLst>
                  <a:gd name="connsiteX0" fmla="*/ 173761 w 173761"/>
                  <a:gd name="connsiteY0" fmla="*/ 120474 h 620391"/>
                  <a:gd name="connsiteX1" fmla="*/ 173761 w 173761"/>
                  <a:gd name="connsiteY1" fmla="*/ 450620 h 620391"/>
                  <a:gd name="connsiteX2" fmla="*/ 166425 w 173761"/>
                  <a:gd name="connsiteY2" fmla="*/ 487691 h 620391"/>
                  <a:gd name="connsiteX3" fmla="*/ 144415 w 173761"/>
                  <a:gd name="connsiteY3" fmla="*/ 519741 h 620391"/>
                  <a:gd name="connsiteX4" fmla="*/ 135148 w 173761"/>
                  <a:gd name="connsiteY4" fmla="*/ 537116 h 620391"/>
                  <a:gd name="connsiteX5" fmla="*/ 135148 w 173761"/>
                  <a:gd name="connsiteY5" fmla="*/ 620391 h 620391"/>
                  <a:gd name="connsiteX6" fmla="*/ 0 w 173761"/>
                  <a:gd name="connsiteY6" fmla="*/ 620391 h 620391"/>
                  <a:gd name="connsiteX7" fmla="*/ 0 w 173761"/>
                  <a:gd name="connsiteY7" fmla="*/ 43247 h 620391"/>
                  <a:gd name="connsiteX8" fmla="*/ 43247 w 173761"/>
                  <a:gd name="connsiteY8" fmla="*/ 0 h 620391"/>
                  <a:gd name="connsiteX9" fmla="*/ 86237 w 173761"/>
                  <a:gd name="connsiteY9" fmla="*/ 43247 h 620391"/>
                  <a:gd name="connsiteX10" fmla="*/ 86237 w 173761"/>
                  <a:gd name="connsiteY10" fmla="*/ 120474 h 620391"/>
                  <a:gd name="connsiteX11" fmla="*/ 130514 w 173761"/>
                  <a:gd name="connsiteY11" fmla="*/ 77227 h 620391"/>
                  <a:gd name="connsiteX12" fmla="*/ 173761 w 173761"/>
                  <a:gd name="connsiteY12" fmla="*/ 120474 h 620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61" h="620391">
                    <a:moveTo>
                      <a:pt x="173761" y="120474"/>
                    </a:moveTo>
                    <a:lnTo>
                      <a:pt x="173761" y="450620"/>
                    </a:lnTo>
                    <a:cubicBezTo>
                      <a:pt x="173761" y="463364"/>
                      <a:pt x="171444" y="475721"/>
                      <a:pt x="166425" y="487691"/>
                    </a:cubicBezTo>
                    <a:cubicBezTo>
                      <a:pt x="159862" y="503137"/>
                      <a:pt x="150978" y="512791"/>
                      <a:pt x="144415" y="519741"/>
                    </a:cubicBezTo>
                    <a:cubicBezTo>
                      <a:pt x="137078" y="527849"/>
                      <a:pt x="135148" y="530166"/>
                      <a:pt x="135148" y="537116"/>
                    </a:cubicBezTo>
                    <a:lnTo>
                      <a:pt x="135148" y="620391"/>
                    </a:lnTo>
                    <a:lnTo>
                      <a:pt x="0" y="620391"/>
                    </a:lnTo>
                    <a:lnTo>
                      <a:pt x="0" y="43247"/>
                    </a:lnTo>
                    <a:cubicBezTo>
                      <a:pt x="0" y="19307"/>
                      <a:pt x="19307" y="0"/>
                      <a:pt x="43247" y="0"/>
                    </a:cubicBezTo>
                    <a:cubicBezTo>
                      <a:pt x="67574" y="0"/>
                      <a:pt x="86237" y="19307"/>
                      <a:pt x="86237" y="43247"/>
                    </a:cubicBezTo>
                    <a:lnTo>
                      <a:pt x="86237" y="120474"/>
                    </a:lnTo>
                    <a:cubicBezTo>
                      <a:pt x="86237" y="96534"/>
                      <a:pt x="106187" y="77227"/>
                      <a:pt x="130514" y="77227"/>
                    </a:cubicBezTo>
                    <a:cubicBezTo>
                      <a:pt x="154454" y="77227"/>
                      <a:pt x="173761" y="96534"/>
                      <a:pt x="173761" y="1204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76" name="Полилиния 75">
                <a:extLst>
                  <a:ext uri="{FF2B5EF4-FFF2-40B4-BE49-F238E27FC236}">
                    <a16:creationId xmlns:a16="http://schemas.microsoft.com/office/drawing/2014/main" id="{397215E7-CD1E-8441-B8A3-FF944B7B0D6E}"/>
                  </a:ext>
                </a:extLst>
              </p:cNvPr>
              <p:cNvSpPr/>
              <p:nvPr/>
            </p:nvSpPr>
            <p:spPr>
              <a:xfrm>
                <a:off x="11041117" y="1315621"/>
                <a:ext cx="326670" cy="338899"/>
              </a:xfrm>
              <a:custGeom>
                <a:avLst/>
                <a:gdLst>
                  <a:gd name="connsiteX0" fmla="*/ 326671 w 326670"/>
                  <a:gd name="connsiteY0" fmla="*/ 162564 h 338899"/>
                  <a:gd name="connsiteX1" fmla="*/ 326671 w 326670"/>
                  <a:gd name="connsiteY1" fmla="*/ 338900 h 338899"/>
                  <a:gd name="connsiteX2" fmla="*/ 191523 w 326670"/>
                  <a:gd name="connsiteY2" fmla="*/ 338900 h 338899"/>
                  <a:gd name="connsiteX3" fmla="*/ 191523 w 326670"/>
                  <a:gd name="connsiteY3" fmla="*/ 250988 h 338899"/>
                  <a:gd name="connsiteX4" fmla="*/ 170673 w 326670"/>
                  <a:gd name="connsiteY4" fmla="*/ 198088 h 338899"/>
                  <a:gd name="connsiteX5" fmla="*/ 0 w 326670"/>
                  <a:gd name="connsiteY5" fmla="*/ 22783 h 338899"/>
                  <a:gd name="connsiteX6" fmla="*/ 54833 w 326670"/>
                  <a:gd name="connsiteY6" fmla="*/ 0 h 338899"/>
                  <a:gd name="connsiteX7" fmla="*/ 152910 w 326670"/>
                  <a:gd name="connsiteY7" fmla="*/ 46724 h 338899"/>
                  <a:gd name="connsiteX8" fmla="*/ 212761 w 326670"/>
                  <a:gd name="connsiteY8" fmla="*/ 46724 h 338899"/>
                  <a:gd name="connsiteX9" fmla="*/ 326671 w 326670"/>
                  <a:gd name="connsiteY9" fmla="*/ 162564 h 338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6670" h="338899">
                    <a:moveTo>
                      <a:pt x="326671" y="162564"/>
                    </a:moveTo>
                    <a:lnTo>
                      <a:pt x="326671" y="338900"/>
                    </a:lnTo>
                    <a:lnTo>
                      <a:pt x="191523" y="338900"/>
                    </a:lnTo>
                    <a:lnTo>
                      <a:pt x="191523" y="250988"/>
                    </a:lnTo>
                    <a:cubicBezTo>
                      <a:pt x="191523" y="231298"/>
                      <a:pt x="184187" y="212761"/>
                      <a:pt x="170673" y="198088"/>
                    </a:cubicBezTo>
                    <a:lnTo>
                      <a:pt x="0" y="22783"/>
                    </a:lnTo>
                    <a:cubicBezTo>
                      <a:pt x="14405" y="8396"/>
                      <a:pt x="33311" y="0"/>
                      <a:pt x="54833" y="0"/>
                    </a:cubicBezTo>
                    <a:cubicBezTo>
                      <a:pt x="108384" y="0"/>
                      <a:pt x="149046" y="44081"/>
                      <a:pt x="152910" y="46724"/>
                    </a:cubicBezTo>
                    <a:lnTo>
                      <a:pt x="212761" y="46724"/>
                    </a:lnTo>
                    <a:cubicBezTo>
                      <a:pt x="275701" y="47883"/>
                      <a:pt x="326671" y="99624"/>
                      <a:pt x="326671" y="162564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80" name="Скругленный прямоугольник 79">
            <a:extLst>
              <a:ext uri="{FF2B5EF4-FFF2-40B4-BE49-F238E27FC236}">
                <a16:creationId xmlns:a16="http://schemas.microsoft.com/office/drawing/2014/main" id="{8DA56849-D19F-C245-8D6B-C0D38FDB0C63}"/>
              </a:ext>
            </a:extLst>
          </p:cNvPr>
          <p:cNvSpPr/>
          <p:nvPr/>
        </p:nvSpPr>
        <p:spPr>
          <a:xfrm>
            <a:off x="1190976" y="1731165"/>
            <a:ext cx="10451736" cy="4037810"/>
          </a:xfrm>
          <a:prstGeom prst="roundRect">
            <a:avLst>
              <a:gd name="adj" fmla="val 1373"/>
            </a:avLst>
          </a:prstGeom>
          <a:gradFill>
            <a:gsLst>
              <a:gs pos="0">
                <a:schemeClr val="accent1">
                  <a:alpha val="63000"/>
                </a:schemeClr>
              </a:gs>
              <a:gs pos="33000">
                <a:schemeClr val="accent1">
                  <a:lumMod val="60000"/>
                  <a:lumOff val="40000"/>
                  <a:alpha val="65000"/>
                </a:schemeClr>
              </a:gs>
              <a:gs pos="68000">
                <a:schemeClr val="accent3">
                  <a:alpha val="65000"/>
                </a:schemeClr>
              </a:gs>
              <a:gs pos="99000">
                <a:schemeClr val="accent6">
                  <a:alpha val="63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1" name="Рисунок 73">
            <a:extLst>
              <a:ext uri="{FF2B5EF4-FFF2-40B4-BE49-F238E27FC236}">
                <a16:creationId xmlns:a16="http://schemas.microsoft.com/office/drawing/2014/main" id="{C5DE3768-2AC3-0D4F-8ABD-E286E0D12C98}"/>
              </a:ext>
            </a:extLst>
          </p:cNvPr>
          <p:cNvGrpSpPr>
            <a:grpSpLocks noChangeAspect="1"/>
          </p:cNvGrpSpPr>
          <p:nvPr/>
        </p:nvGrpSpPr>
        <p:grpSpPr>
          <a:xfrm>
            <a:off x="722203" y="3526003"/>
            <a:ext cx="378288" cy="378288"/>
            <a:chOff x="2539763" y="3631639"/>
            <a:chExt cx="378288" cy="378288"/>
          </a:xfrm>
        </p:grpSpPr>
        <p:sp>
          <p:nvSpPr>
            <p:cNvPr id="82" name="Полилиния 81">
              <a:extLst>
                <a:ext uri="{FF2B5EF4-FFF2-40B4-BE49-F238E27FC236}">
                  <a16:creationId xmlns:a16="http://schemas.microsoft.com/office/drawing/2014/main" id="{97DE5986-B763-FB47-ACF4-A50B9A4134DE}"/>
                </a:ext>
              </a:extLst>
            </p:cNvPr>
            <p:cNvSpPr/>
            <p:nvPr/>
          </p:nvSpPr>
          <p:spPr>
            <a:xfrm>
              <a:off x="2539763" y="3631639"/>
              <a:ext cx="378233" cy="378233"/>
            </a:xfrm>
            <a:custGeom>
              <a:avLst/>
              <a:gdLst>
                <a:gd name="connsiteX0" fmla="*/ 378234 w 378233"/>
                <a:gd name="connsiteY0" fmla="*/ 189117 h 378233"/>
                <a:gd name="connsiteX1" fmla="*/ 189117 w 378233"/>
                <a:gd name="connsiteY1" fmla="*/ 378234 h 378233"/>
                <a:gd name="connsiteX2" fmla="*/ 0 w 378233"/>
                <a:gd name="connsiteY2" fmla="*/ 189117 h 378233"/>
                <a:gd name="connsiteX3" fmla="*/ 189117 w 378233"/>
                <a:gd name="connsiteY3" fmla="*/ 0 h 378233"/>
                <a:gd name="connsiteX4" fmla="*/ 378234 w 378233"/>
                <a:gd name="connsiteY4" fmla="*/ 189117 h 378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233" h="378233">
                  <a:moveTo>
                    <a:pt x="378234" y="189117"/>
                  </a:moveTo>
                  <a:cubicBezTo>
                    <a:pt x="378234" y="293563"/>
                    <a:pt x="293563" y="378234"/>
                    <a:pt x="189117" y="378234"/>
                  </a:cubicBezTo>
                  <a:cubicBezTo>
                    <a:pt x="84671" y="378234"/>
                    <a:pt x="0" y="293563"/>
                    <a:pt x="0" y="189117"/>
                  </a:cubicBezTo>
                  <a:cubicBezTo>
                    <a:pt x="0" y="84671"/>
                    <a:pt x="84671" y="0"/>
                    <a:pt x="189117" y="0"/>
                  </a:cubicBezTo>
                  <a:cubicBezTo>
                    <a:pt x="293563" y="0"/>
                    <a:pt x="378234" y="84671"/>
                    <a:pt x="378234" y="18911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83" name="Рисунок 73">
              <a:extLst>
                <a:ext uri="{FF2B5EF4-FFF2-40B4-BE49-F238E27FC236}">
                  <a16:creationId xmlns:a16="http://schemas.microsoft.com/office/drawing/2014/main" id="{C0AD928A-5597-2647-8EE6-E65DAD2F5D71}"/>
                </a:ext>
              </a:extLst>
            </p:cNvPr>
            <p:cNvGrpSpPr/>
            <p:nvPr/>
          </p:nvGrpSpPr>
          <p:grpSpPr>
            <a:xfrm>
              <a:off x="2616560" y="3725823"/>
              <a:ext cx="221276" cy="166451"/>
              <a:chOff x="2616560" y="3725823"/>
              <a:chExt cx="221276" cy="166451"/>
            </a:xfrm>
            <a:solidFill>
              <a:srgbClr val="333333"/>
            </a:solidFill>
          </p:grpSpPr>
          <p:sp>
            <p:nvSpPr>
              <p:cNvPr id="84" name="Полилиния 83">
                <a:extLst>
                  <a:ext uri="{FF2B5EF4-FFF2-40B4-BE49-F238E27FC236}">
                    <a16:creationId xmlns:a16="http://schemas.microsoft.com/office/drawing/2014/main" id="{314FA7EF-F813-8440-BC8C-0538146A9C43}"/>
                  </a:ext>
                </a:extLst>
              </p:cNvPr>
              <p:cNvSpPr/>
              <p:nvPr/>
            </p:nvSpPr>
            <p:spPr>
              <a:xfrm>
                <a:off x="2641694" y="3725823"/>
                <a:ext cx="59402" cy="59402"/>
              </a:xfrm>
              <a:custGeom>
                <a:avLst/>
                <a:gdLst>
                  <a:gd name="connsiteX0" fmla="*/ 59402 w 59402"/>
                  <a:gd name="connsiteY0" fmla="*/ 29701 h 59402"/>
                  <a:gd name="connsiteX1" fmla="*/ 29701 w 59402"/>
                  <a:gd name="connsiteY1" fmla="*/ 59402 h 59402"/>
                  <a:gd name="connsiteX2" fmla="*/ 0 w 59402"/>
                  <a:gd name="connsiteY2" fmla="*/ 29701 h 59402"/>
                  <a:gd name="connsiteX3" fmla="*/ 29701 w 59402"/>
                  <a:gd name="connsiteY3" fmla="*/ 0 h 59402"/>
                  <a:gd name="connsiteX4" fmla="*/ 59402 w 59402"/>
                  <a:gd name="connsiteY4" fmla="*/ 29701 h 59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402" h="59402">
                    <a:moveTo>
                      <a:pt x="59402" y="29701"/>
                    </a:moveTo>
                    <a:cubicBezTo>
                      <a:pt x="59402" y="46105"/>
                      <a:pt x="46105" y="59402"/>
                      <a:pt x="29701" y="59402"/>
                    </a:cubicBezTo>
                    <a:cubicBezTo>
                      <a:pt x="13298" y="59402"/>
                      <a:pt x="0" y="46105"/>
                      <a:pt x="0" y="29701"/>
                    </a:cubicBezTo>
                    <a:cubicBezTo>
                      <a:pt x="0" y="13298"/>
                      <a:pt x="13298" y="0"/>
                      <a:pt x="29701" y="0"/>
                    </a:cubicBezTo>
                    <a:cubicBezTo>
                      <a:pt x="46105" y="0"/>
                      <a:pt x="59402" y="13298"/>
                      <a:pt x="59402" y="29701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5" name="Полилиния 84">
                <a:extLst>
                  <a:ext uri="{FF2B5EF4-FFF2-40B4-BE49-F238E27FC236}">
                    <a16:creationId xmlns:a16="http://schemas.microsoft.com/office/drawing/2014/main" id="{5421E5AA-F913-4A44-A55A-009D87EBFFA2}"/>
                  </a:ext>
                </a:extLst>
              </p:cNvPr>
              <p:cNvSpPr/>
              <p:nvPr/>
            </p:nvSpPr>
            <p:spPr>
              <a:xfrm>
                <a:off x="2754004" y="3725823"/>
                <a:ext cx="59402" cy="59402"/>
              </a:xfrm>
              <a:custGeom>
                <a:avLst/>
                <a:gdLst>
                  <a:gd name="connsiteX0" fmla="*/ 59402 w 59402"/>
                  <a:gd name="connsiteY0" fmla="*/ 29701 h 59402"/>
                  <a:gd name="connsiteX1" fmla="*/ 29701 w 59402"/>
                  <a:gd name="connsiteY1" fmla="*/ 59402 h 59402"/>
                  <a:gd name="connsiteX2" fmla="*/ 0 w 59402"/>
                  <a:gd name="connsiteY2" fmla="*/ 29701 h 59402"/>
                  <a:gd name="connsiteX3" fmla="*/ 29701 w 59402"/>
                  <a:gd name="connsiteY3" fmla="*/ 0 h 59402"/>
                  <a:gd name="connsiteX4" fmla="*/ 59402 w 59402"/>
                  <a:gd name="connsiteY4" fmla="*/ 29701 h 59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402" h="59402">
                    <a:moveTo>
                      <a:pt x="59402" y="29701"/>
                    </a:moveTo>
                    <a:cubicBezTo>
                      <a:pt x="59402" y="46105"/>
                      <a:pt x="46105" y="59402"/>
                      <a:pt x="29701" y="59402"/>
                    </a:cubicBezTo>
                    <a:cubicBezTo>
                      <a:pt x="13298" y="59402"/>
                      <a:pt x="0" y="46105"/>
                      <a:pt x="0" y="29701"/>
                    </a:cubicBezTo>
                    <a:cubicBezTo>
                      <a:pt x="0" y="13298"/>
                      <a:pt x="13298" y="0"/>
                      <a:pt x="29701" y="0"/>
                    </a:cubicBezTo>
                    <a:cubicBezTo>
                      <a:pt x="46105" y="0"/>
                      <a:pt x="59402" y="13298"/>
                      <a:pt x="59402" y="29701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86" name="Полилиния 85">
                <a:extLst>
                  <a:ext uri="{FF2B5EF4-FFF2-40B4-BE49-F238E27FC236}">
                    <a16:creationId xmlns:a16="http://schemas.microsoft.com/office/drawing/2014/main" id="{246861AC-5D7A-8249-9372-ACF193D183DD}"/>
                  </a:ext>
                </a:extLst>
              </p:cNvPr>
              <p:cNvSpPr/>
              <p:nvPr/>
            </p:nvSpPr>
            <p:spPr>
              <a:xfrm>
                <a:off x="2616560" y="3877344"/>
                <a:ext cx="221276" cy="14931"/>
              </a:xfrm>
              <a:custGeom>
                <a:avLst/>
                <a:gdLst>
                  <a:gd name="connsiteX0" fmla="*/ 7223 w 221276"/>
                  <a:gd name="connsiteY0" fmla="*/ 14931 h 14931"/>
                  <a:gd name="connsiteX1" fmla="*/ 214054 w 221276"/>
                  <a:gd name="connsiteY1" fmla="*/ 14931 h 14931"/>
                  <a:gd name="connsiteX2" fmla="*/ 214054 w 221276"/>
                  <a:gd name="connsiteY2" fmla="*/ 0 h 14931"/>
                  <a:gd name="connsiteX3" fmla="*/ 7223 w 221276"/>
                  <a:gd name="connsiteY3" fmla="*/ 0 h 14931"/>
                  <a:gd name="connsiteX4" fmla="*/ 7223 w 221276"/>
                  <a:gd name="connsiteY4" fmla="*/ 14931 h 14931"/>
                  <a:gd name="connsiteX5" fmla="*/ 7223 w 221276"/>
                  <a:gd name="connsiteY5" fmla="*/ 14931 h 14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1276" h="14931">
                    <a:moveTo>
                      <a:pt x="7223" y="14931"/>
                    </a:moveTo>
                    <a:cubicBezTo>
                      <a:pt x="76165" y="14931"/>
                      <a:pt x="145111" y="14931"/>
                      <a:pt x="214054" y="14931"/>
                    </a:cubicBezTo>
                    <a:cubicBezTo>
                      <a:pt x="223684" y="14931"/>
                      <a:pt x="223684" y="0"/>
                      <a:pt x="214054" y="0"/>
                    </a:cubicBezTo>
                    <a:cubicBezTo>
                      <a:pt x="145111" y="0"/>
                      <a:pt x="76165" y="0"/>
                      <a:pt x="7223" y="0"/>
                    </a:cubicBezTo>
                    <a:cubicBezTo>
                      <a:pt x="-2408" y="0"/>
                      <a:pt x="-2408" y="14931"/>
                      <a:pt x="7223" y="14931"/>
                    </a:cubicBezTo>
                    <a:lnTo>
                      <a:pt x="7223" y="14931"/>
                    </a:ln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87" name="Рисунок 74">
            <a:extLst>
              <a:ext uri="{FF2B5EF4-FFF2-40B4-BE49-F238E27FC236}">
                <a16:creationId xmlns:a16="http://schemas.microsoft.com/office/drawing/2014/main" id="{44CBC314-C744-8E40-9D76-FB168492B011}"/>
              </a:ext>
            </a:extLst>
          </p:cNvPr>
          <p:cNvGrpSpPr>
            <a:grpSpLocks noChangeAspect="1"/>
          </p:cNvGrpSpPr>
          <p:nvPr/>
        </p:nvGrpSpPr>
        <p:grpSpPr>
          <a:xfrm>
            <a:off x="722203" y="2358167"/>
            <a:ext cx="378288" cy="378288"/>
            <a:chOff x="2539763" y="2655354"/>
            <a:chExt cx="378288" cy="378288"/>
          </a:xfrm>
        </p:grpSpPr>
        <p:sp>
          <p:nvSpPr>
            <p:cNvPr id="88" name="Полилиния 87">
              <a:extLst>
                <a:ext uri="{FF2B5EF4-FFF2-40B4-BE49-F238E27FC236}">
                  <a16:creationId xmlns:a16="http://schemas.microsoft.com/office/drawing/2014/main" id="{0A2A8B97-DF4A-FA49-9D21-F963DF99BAD4}"/>
                </a:ext>
              </a:extLst>
            </p:cNvPr>
            <p:cNvSpPr/>
            <p:nvPr/>
          </p:nvSpPr>
          <p:spPr>
            <a:xfrm>
              <a:off x="2539763" y="2655354"/>
              <a:ext cx="378233" cy="378233"/>
            </a:xfrm>
            <a:custGeom>
              <a:avLst/>
              <a:gdLst>
                <a:gd name="connsiteX0" fmla="*/ 378234 w 378233"/>
                <a:gd name="connsiteY0" fmla="*/ 189117 h 378233"/>
                <a:gd name="connsiteX1" fmla="*/ 189117 w 378233"/>
                <a:gd name="connsiteY1" fmla="*/ 378234 h 378233"/>
                <a:gd name="connsiteX2" fmla="*/ 0 w 378233"/>
                <a:gd name="connsiteY2" fmla="*/ 189117 h 378233"/>
                <a:gd name="connsiteX3" fmla="*/ 189117 w 378233"/>
                <a:gd name="connsiteY3" fmla="*/ 0 h 378233"/>
                <a:gd name="connsiteX4" fmla="*/ 378234 w 378233"/>
                <a:gd name="connsiteY4" fmla="*/ 189117 h 378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233" h="378233">
                  <a:moveTo>
                    <a:pt x="378234" y="189117"/>
                  </a:moveTo>
                  <a:cubicBezTo>
                    <a:pt x="378234" y="293563"/>
                    <a:pt x="293563" y="378234"/>
                    <a:pt x="189117" y="378234"/>
                  </a:cubicBezTo>
                  <a:cubicBezTo>
                    <a:pt x="84671" y="378234"/>
                    <a:pt x="0" y="293563"/>
                    <a:pt x="0" y="189117"/>
                  </a:cubicBezTo>
                  <a:cubicBezTo>
                    <a:pt x="0" y="84671"/>
                    <a:pt x="84671" y="0"/>
                    <a:pt x="189117" y="0"/>
                  </a:cubicBezTo>
                  <a:cubicBezTo>
                    <a:pt x="293563" y="0"/>
                    <a:pt x="378234" y="84671"/>
                    <a:pt x="378234" y="18911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9" name="Полилиния 88">
              <a:extLst>
                <a:ext uri="{FF2B5EF4-FFF2-40B4-BE49-F238E27FC236}">
                  <a16:creationId xmlns:a16="http://schemas.microsoft.com/office/drawing/2014/main" id="{E078CA2E-1E39-884E-8222-4CCA178F982A}"/>
                </a:ext>
              </a:extLst>
            </p:cNvPr>
            <p:cNvSpPr/>
            <p:nvPr/>
          </p:nvSpPr>
          <p:spPr>
            <a:xfrm>
              <a:off x="2604719" y="2844599"/>
              <a:ext cx="248302" cy="124148"/>
            </a:xfrm>
            <a:custGeom>
              <a:avLst/>
              <a:gdLst>
                <a:gd name="connsiteX0" fmla="*/ 0 w 248302"/>
                <a:gd name="connsiteY0" fmla="*/ 0 h 124148"/>
                <a:gd name="connsiteX1" fmla="*/ 124149 w 248302"/>
                <a:gd name="connsiteY1" fmla="*/ 124149 h 124148"/>
                <a:gd name="connsiteX2" fmla="*/ 248303 w 248302"/>
                <a:gd name="connsiteY2" fmla="*/ 0 h 124148"/>
                <a:gd name="connsiteX3" fmla="*/ 0 w 248302"/>
                <a:gd name="connsiteY3" fmla="*/ 0 h 124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302" h="124148">
                  <a:moveTo>
                    <a:pt x="0" y="0"/>
                  </a:moveTo>
                  <a:cubicBezTo>
                    <a:pt x="0" y="68564"/>
                    <a:pt x="55585" y="124149"/>
                    <a:pt x="124149" y="124149"/>
                  </a:cubicBezTo>
                  <a:cubicBezTo>
                    <a:pt x="192715" y="124149"/>
                    <a:pt x="248303" y="68564"/>
                    <a:pt x="2483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0" name="Полилиния 89">
              <a:extLst>
                <a:ext uri="{FF2B5EF4-FFF2-40B4-BE49-F238E27FC236}">
                  <a16:creationId xmlns:a16="http://schemas.microsoft.com/office/drawing/2014/main" id="{29EA9A14-8882-574B-920A-7AAD5650F002}"/>
                </a:ext>
              </a:extLst>
            </p:cNvPr>
            <p:cNvSpPr/>
            <p:nvPr/>
          </p:nvSpPr>
          <p:spPr>
            <a:xfrm>
              <a:off x="2659835" y="2893743"/>
              <a:ext cx="138067" cy="69031"/>
            </a:xfrm>
            <a:custGeom>
              <a:avLst/>
              <a:gdLst>
                <a:gd name="connsiteX0" fmla="*/ 0 w 138067"/>
                <a:gd name="connsiteY0" fmla="*/ 0 h 69031"/>
                <a:gd name="connsiteX1" fmla="*/ 69032 w 138067"/>
                <a:gd name="connsiteY1" fmla="*/ 69032 h 69031"/>
                <a:gd name="connsiteX2" fmla="*/ 138067 w 138067"/>
                <a:gd name="connsiteY2" fmla="*/ 0 h 69031"/>
                <a:gd name="connsiteX3" fmla="*/ 0 w 138067"/>
                <a:gd name="connsiteY3" fmla="*/ 0 h 6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67" h="69031">
                  <a:moveTo>
                    <a:pt x="0" y="0"/>
                  </a:moveTo>
                  <a:cubicBezTo>
                    <a:pt x="0" y="38125"/>
                    <a:pt x="30910" y="69032"/>
                    <a:pt x="69032" y="69032"/>
                  </a:cubicBezTo>
                  <a:cubicBezTo>
                    <a:pt x="107160" y="69032"/>
                    <a:pt x="138067" y="38122"/>
                    <a:pt x="138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91" name="Рисунок 74">
              <a:extLst>
                <a:ext uri="{FF2B5EF4-FFF2-40B4-BE49-F238E27FC236}">
                  <a16:creationId xmlns:a16="http://schemas.microsoft.com/office/drawing/2014/main" id="{66999DCA-33AB-C54A-8275-DF2CA7672249}"/>
                </a:ext>
              </a:extLst>
            </p:cNvPr>
            <p:cNvGrpSpPr/>
            <p:nvPr/>
          </p:nvGrpSpPr>
          <p:grpSpPr>
            <a:xfrm>
              <a:off x="2641694" y="2749538"/>
              <a:ext cx="171713" cy="59402"/>
              <a:chOff x="2641694" y="2749538"/>
              <a:chExt cx="171713" cy="59402"/>
            </a:xfrm>
            <a:solidFill>
              <a:srgbClr val="333333"/>
            </a:solidFill>
          </p:grpSpPr>
          <p:sp>
            <p:nvSpPr>
              <p:cNvPr id="92" name="Полилиния 91">
                <a:extLst>
                  <a:ext uri="{FF2B5EF4-FFF2-40B4-BE49-F238E27FC236}">
                    <a16:creationId xmlns:a16="http://schemas.microsoft.com/office/drawing/2014/main" id="{79D34832-5C67-DC48-A2AD-7441DCAE9AB3}"/>
                  </a:ext>
                </a:extLst>
              </p:cNvPr>
              <p:cNvSpPr/>
              <p:nvPr/>
            </p:nvSpPr>
            <p:spPr>
              <a:xfrm>
                <a:off x="2641694" y="2749538"/>
                <a:ext cx="59402" cy="59402"/>
              </a:xfrm>
              <a:custGeom>
                <a:avLst/>
                <a:gdLst>
                  <a:gd name="connsiteX0" fmla="*/ 59402 w 59402"/>
                  <a:gd name="connsiteY0" fmla="*/ 29701 h 59402"/>
                  <a:gd name="connsiteX1" fmla="*/ 29701 w 59402"/>
                  <a:gd name="connsiteY1" fmla="*/ 59402 h 59402"/>
                  <a:gd name="connsiteX2" fmla="*/ 0 w 59402"/>
                  <a:gd name="connsiteY2" fmla="*/ 29701 h 59402"/>
                  <a:gd name="connsiteX3" fmla="*/ 29701 w 59402"/>
                  <a:gd name="connsiteY3" fmla="*/ 0 h 59402"/>
                  <a:gd name="connsiteX4" fmla="*/ 59402 w 59402"/>
                  <a:gd name="connsiteY4" fmla="*/ 29701 h 59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402" h="59402">
                    <a:moveTo>
                      <a:pt x="59402" y="29701"/>
                    </a:moveTo>
                    <a:cubicBezTo>
                      <a:pt x="59402" y="46105"/>
                      <a:pt x="46105" y="59402"/>
                      <a:pt x="29701" y="59402"/>
                    </a:cubicBezTo>
                    <a:cubicBezTo>
                      <a:pt x="13298" y="59402"/>
                      <a:pt x="0" y="46105"/>
                      <a:pt x="0" y="29701"/>
                    </a:cubicBezTo>
                    <a:cubicBezTo>
                      <a:pt x="0" y="13298"/>
                      <a:pt x="13298" y="0"/>
                      <a:pt x="29701" y="0"/>
                    </a:cubicBezTo>
                    <a:cubicBezTo>
                      <a:pt x="46105" y="0"/>
                      <a:pt x="59402" y="13298"/>
                      <a:pt x="59402" y="29701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3" name="Полилиния 92">
                <a:extLst>
                  <a:ext uri="{FF2B5EF4-FFF2-40B4-BE49-F238E27FC236}">
                    <a16:creationId xmlns:a16="http://schemas.microsoft.com/office/drawing/2014/main" id="{CABF1FB8-FDF4-1F40-90D2-C5A2A257D124}"/>
                  </a:ext>
                </a:extLst>
              </p:cNvPr>
              <p:cNvSpPr/>
              <p:nvPr/>
            </p:nvSpPr>
            <p:spPr>
              <a:xfrm>
                <a:off x="2754004" y="2749538"/>
                <a:ext cx="59402" cy="59402"/>
              </a:xfrm>
              <a:custGeom>
                <a:avLst/>
                <a:gdLst>
                  <a:gd name="connsiteX0" fmla="*/ 59402 w 59402"/>
                  <a:gd name="connsiteY0" fmla="*/ 29701 h 59402"/>
                  <a:gd name="connsiteX1" fmla="*/ 29701 w 59402"/>
                  <a:gd name="connsiteY1" fmla="*/ 59402 h 59402"/>
                  <a:gd name="connsiteX2" fmla="*/ 0 w 59402"/>
                  <a:gd name="connsiteY2" fmla="*/ 29701 h 59402"/>
                  <a:gd name="connsiteX3" fmla="*/ 29701 w 59402"/>
                  <a:gd name="connsiteY3" fmla="*/ 0 h 59402"/>
                  <a:gd name="connsiteX4" fmla="*/ 59402 w 59402"/>
                  <a:gd name="connsiteY4" fmla="*/ 29701 h 59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402" h="59402">
                    <a:moveTo>
                      <a:pt x="59402" y="29701"/>
                    </a:moveTo>
                    <a:cubicBezTo>
                      <a:pt x="59402" y="46105"/>
                      <a:pt x="46105" y="59402"/>
                      <a:pt x="29701" y="59402"/>
                    </a:cubicBezTo>
                    <a:cubicBezTo>
                      <a:pt x="13298" y="59402"/>
                      <a:pt x="0" y="46105"/>
                      <a:pt x="0" y="29701"/>
                    </a:cubicBezTo>
                    <a:cubicBezTo>
                      <a:pt x="0" y="13298"/>
                      <a:pt x="13298" y="0"/>
                      <a:pt x="29701" y="0"/>
                    </a:cubicBezTo>
                    <a:cubicBezTo>
                      <a:pt x="46105" y="0"/>
                      <a:pt x="59402" y="13298"/>
                      <a:pt x="59402" y="29701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94" name="Рисунок 77">
            <a:extLst>
              <a:ext uri="{FF2B5EF4-FFF2-40B4-BE49-F238E27FC236}">
                <a16:creationId xmlns:a16="http://schemas.microsoft.com/office/drawing/2014/main" id="{531B98DA-57BB-BD4B-A18A-DEC735950745}"/>
              </a:ext>
            </a:extLst>
          </p:cNvPr>
          <p:cNvGrpSpPr>
            <a:grpSpLocks noChangeAspect="1"/>
          </p:cNvGrpSpPr>
          <p:nvPr/>
        </p:nvGrpSpPr>
        <p:grpSpPr>
          <a:xfrm>
            <a:off x="722203" y="4110065"/>
            <a:ext cx="378288" cy="378288"/>
            <a:chOff x="2539763" y="4119926"/>
            <a:chExt cx="378288" cy="378288"/>
          </a:xfrm>
        </p:grpSpPr>
        <p:sp>
          <p:nvSpPr>
            <p:cNvPr id="95" name="Полилиния 94">
              <a:extLst>
                <a:ext uri="{FF2B5EF4-FFF2-40B4-BE49-F238E27FC236}">
                  <a16:creationId xmlns:a16="http://schemas.microsoft.com/office/drawing/2014/main" id="{97FBC622-0379-C848-87A8-032DD7E038A9}"/>
                </a:ext>
              </a:extLst>
            </p:cNvPr>
            <p:cNvSpPr/>
            <p:nvPr/>
          </p:nvSpPr>
          <p:spPr>
            <a:xfrm>
              <a:off x="2539763" y="4119926"/>
              <a:ext cx="378235" cy="378235"/>
            </a:xfrm>
            <a:custGeom>
              <a:avLst/>
              <a:gdLst>
                <a:gd name="connsiteX0" fmla="*/ 378235 w 378235"/>
                <a:gd name="connsiteY0" fmla="*/ 189118 h 378235"/>
                <a:gd name="connsiteX1" fmla="*/ 189118 w 378235"/>
                <a:gd name="connsiteY1" fmla="*/ 378235 h 378235"/>
                <a:gd name="connsiteX2" fmla="*/ 0 w 378235"/>
                <a:gd name="connsiteY2" fmla="*/ 189118 h 378235"/>
                <a:gd name="connsiteX3" fmla="*/ 189118 w 378235"/>
                <a:gd name="connsiteY3" fmla="*/ 0 h 378235"/>
                <a:gd name="connsiteX4" fmla="*/ 378235 w 378235"/>
                <a:gd name="connsiteY4" fmla="*/ 189118 h 37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235" h="378235">
                  <a:moveTo>
                    <a:pt x="378235" y="189118"/>
                  </a:moveTo>
                  <a:cubicBezTo>
                    <a:pt x="378235" y="293564"/>
                    <a:pt x="293564" y="378235"/>
                    <a:pt x="189118" y="378235"/>
                  </a:cubicBezTo>
                  <a:cubicBezTo>
                    <a:pt x="84671" y="378235"/>
                    <a:pt x="0" y="293564"/>
                    <a:pt x="0" y="189118"/>
                  </a:cubicBezTo>
                  <a:cubicBezTo>
                    <a:pt x="0" y="84671"/>
                    <a:pt x="84671" y="0"/>
                    <a:pt x="189118" y="0"/>
                  </a:cubicBezTo>
                  <a:cubicBezTo>
                    <a:pt x="293564" y="0"/>
                    <a:pt x="378235" y="84671"/>
                    <a:pt x="378235" y="18911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96" name="Рисунок 77">
              <a:extLst>
                <a:ext uri="{FF2B5EF4-FFF2-40B4-BE49-F238E27FC236}">
                  <a16:creationId xmlns:a16="http://schemas.microsoft.com/office/drawing/2014/main" id="{4B3A3F55-92B9-3149-9F3F-6129C46D2E60}"/>
                </a:ext>
              </a:extLst>
            </p:cNvPr>
            <p:cNvGrpSpPr/>
            <p:nvPr/>
          </p:nvGrpSpPr>
          <p:grpSpPr>
            <a:xfrm>
              <a:off x="2630658" y="4214111"/>
              <a:ext cx="195919" cy="201792"/>
              <a:chOff x="2630658" y="4214111"/>
              <a:chExt cx="195919" cy="201792"/>
            </a:xfrm>
            <a:solidFill>
              <a:srgbClr val="333333"/>
            </a:solidFill>
          </p:grpSpPr>
          <p:sp>
            <p:nvSpPr>
              <p:cNvPr id="97" name="Полилиния 96">
                <a:extLst>
                  <a:ext uri="{FF2B5EF4-FFF2-40B4-BE49-F238E27FC236}">
                    <a16:creationId xmlns:a16="http://schemas.microsoft.com/office/drawing/2014/main" id="{65E06D8A-92E0-7541-9040-7C5A9420E832}"/>
                  </a:ext>
                </a:extLst>
              </p:cNvPr>
              <p:cNvSpPr/>
              <p:nvPr/>
            </p:nvSpPr>
            <p:spPr>
              <a:xfrm>
                <a:off x="2630658" y="4362205"/>
                <a:ext cx="195919" cy="53699"/>
              </a:xfrm>
              <a:custGeom>
                <a:avLst/>
                <a:gdLst>
                  <a:gd name="connsiteX0" fmla="*/ 193755 w 195919"/>
                  <a:gd name="connsiteY0" fmla="*/ 40320 h 53699"/>
                  <a:gd name="connsiteX1" fmla="*/ 2141 w 195919"/>
                  <a:gd name="connsiteY1" fmla="*/ 40881 h 53699"/>
                  <a:gd name="connsiteX2" fmla="*/ 12697 w 195919"/>
                  <a:gd name="connsiteY2" fmla="*/ 51437 h 53699"/>
                  <a:gd name="connsiteX3" fmla="*/ 183199 w 195919"/>
                  <a:gd name="connsiteY3" fmla="*/ 50876 h 53699"/>
                  <a:gd name="connsiteX4" fmla="*/ 193755 w 195919"/>
                  <a:gd name="connsiteY4" fmla="*/ 40320 h 53699"/>
                  <a:gd name="connsiteX5" fmla="*/ 193755 w 195919"/>
                  <a:gd name="connsiteY5" fmla="*/ 40320 h 53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5919" h="53699">
                    <a:moveTo>
                      <a:pt x="193755" y="40320"/>
                    </a:moveTo>
                    <a:cubicBezTo>
                      <a:pt x="140902" y="-13645"/>
                      <a:pt x="54687" y="-13421"/>
                      <a:pt x="2141" y="40881"/>
                    </a:cubicBezTo>
                    <a:cubicBezTo>
                      <a:pt x="-4554" y="47797"/>
                      <a:pt x="5993" y="58368"/>
                      <a:pt x="12697" y="51437"/>
                    </a:cubicBezTo>
                    <a:cubicBezTo>
                      <a:pt x="59680" y="2890"/>
                      <a:pt x="135909" y="2591"/>
                      <a:pt x="183199" y="50876"/>
                    </a:cubicBezTo>
                    <a:cubicBezTo>
                      <a:pt x="189945" y="57765"/>
                      <a:pt x="200495" y="47200"/>
                      <a:pt x="193755" y="40320"/>
                    </a:cubicBezTo>
                    <a:lnTo>
                      <a:pt x="193755" y="40320"/>
                    </a:ln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8" name="Полилиния 97">
                <a:extLst>
                  <a:ext uri="{FF2B5EF4-FFF2-40B4-BE49-F238E27FC236}">
                    <a16:creationId xmlns:a16="http://schemas.microsoft.com/office/drawing/2014/main" id="{ED28B29D-383B-FB44-92D4-ADFCEAFBCD5B}"/>
                  </a:ext>
                </a:extLst>
              </p:cNvPr>
              <p:cNvSpPr/>
              <p:nvPr/>
            </p:nvSpPr>
            <p:spPr>
              <a:xfrm>
                <a:off x="2641694" y="4214111"/>
                <a:ext cx="59402" cy="59402"/>
              </a:xfrm>
              <a:custGeom>
                <a:avLst/>
                <a:gdLst>
                  <a:gd name="connsiteX0" fmla="*/ 59402 w 59402"/>
                  <a:gd name="connsiteY0" fmla="*/ 29701 h 59402"/>
                  <a:gd name="connsiteX1" fmla="*/ 29701 w 59402"/>
                  <a:gd name="connsiteY1" fmla="*/ 59402 h 59402"/>
                  <a:gd name="connsiteX2" fmla="*/ 0 w 59402"/>
                  <a:gd name="connsiteY2" fmla="*/ 29701 h 59402"/>
                  <a:gd name="connsiteX3" fmla="*/ 29701 w 59402"/>
                  <a:gd name="connsiteY3" fmla="*/ 0 h 59402"/>
                  <a:gd name="connsiteX4" fmla="*/ 59402 w 59402"/>
                  <a:gd name="connsiteY4" fmla="*/ 29701 h 59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402" h="59402">
                    <a:moveTo>
                      <a:pt x="59402" y="29701"/>
                    </a:moveTo>
                    <a:cubicBezTo>
                      <a:pt x="59402" y="46105"/>
                      <a:pt x="46105" y="59402"/>
                      <a:pt x="29701" y="59402"/>
                    </a:cubicBezTo>
                    <a:cubicBezTo>
                      <a:pt x="13298" y="59402"/>
                      <a:pt x="0" y="46105"/>
                      <a:pt x="0" y="29701"/>
                    </a:cubicBezTo>
                    <a:cubicBezTo>
                      <a:pt x="0" y="13298"/>
                      <a:pt x="13298" y="0"/>
                      <a:pt x="29701" y="0"/>
                    </a:cubicBezTo>
                    <a:cubicBezTo>
                      <a:pt x="46105" y="0"/>
                      <a:pt x="59402" y="13298"/>
                      <a:pt x="59402" y="29701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99" name="Полилиния 98">
                <a:extLst>
                  <a:ext uri="{FF2B5EF4-FFF2-40B4-BE49-F238E27FC236}">
                    <a16:creationId xmlns:a16="http://schemas.microsoft.com/office/drawing/2014/main" id="{61FA27F2-504A-574F-822B-2C05D10AE156}"/>
                  </a:ext>
                </a:extLst>
              </p:cNvPr>
              <p:cNvSpPr/>
              <p:nvPr/>
            </p:nvSpPr>
            <p:spPr>
              <a:xfrm>
                <a:off x="2754007" y="4214111"/>
                <a:ext cx="59402" cy="59402"/>
              </a:xfrm>
              <a:custGeom>
                <a:avLst/>
                <a:gdLst>
                  <a:gd name="connsiteX0" fmla="*/ 59402 w 59402"/>
                  <a:gd name="connsiteY0" fmla="*/ 29701 h 59402"/>
                  <a:gd name="connsiteX1" fmla="*/ 29701 w 59402"/>
                  <a:gd name="connsiteY1" fmla="*/ 59402 h 59402"/>
                  <a:gd name="connsiteX2" fmla="*/ 0 w 59402"/>
                  <a:gd name="connsiteY2" fmla="*/ 29701 h 59402"/>
                  <a:gd name="connsiteX3" fmla="*/ 29701 w 59402"/>
                  <a:gd name="connsiteY3" fmla="*/ 0 h 59402"/>
                  <a:gd name="connsiteX4" fmla="*/ 59402 w 59402"/>
                  <a:gd name="connsiteY4" fmla="*/ 29701 h 59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402" h="59402">
                    <a:moveTo>
                      <a:pt x="59402" y="29701"/>
                    </a:moveTo>
                    <a:cubicBezTo>
                      <a:pt x="59402" y="46105"/>
                      <a:pt x="46105" y="59402"/>
                      <a:pt x="29701" y="59402"/>
                    </a:cubicBezTo>
                    <a:cubicBezTo>
                      <a:pt x="13298" y="59402"/>
                      <a:pt x="0" y="46105"/>
                      <a:pt x="0" y="29701"/>
                    </a:cubicBezTo>
                    <a:cubicBezTo>
                      <a:pt x="0" y="13298"/>
                      <a:pt x="13298" y="0"/>
                      <a:pt x="29701" y="0"/>
                    </a:cubicBezTo>
                    <a:cubicBezTo>
                      <a:pt x="46105" y="0"/>
                      <a:pt x="59402" y="13298"/>
                      <a:pt x="59402" y="29701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100" name="Рисунок 83">
            <a:extLst>
              <a:ext uri="{FF2B5EF4-FFF2-40B4-BE49-F238E27FC236}">
                <a16:creationId xmlns:a16="http://schemas.microsoft.com/office/drawing/2014/main" id="{D8982D34-4D88-4B41-9809-D586E07A13C9}"/>
              </a:ext>
            </a:extLst>
          </p:cNvPr>
          <p:cNvGrpSpPr>
            <a:grpSpLocks noChangeAspect="1"/>
          </p:cNvGrpSpPr>
          <p:nvPr/>
        </p:nvGrpSpPr>
        <p:grpSpPr>
          <a:xfrm>
            <a:off x="722203" y="4694127"/>
            <a:ext cx="378000" cy="378000"/>
            <a:chOff x="2539763" y="4608213"/>
            <a:chExt cx="378000" cy="378000"/>
          </a:xfrm>
        </p:grpSpPr>
        <p:sp>
          <p:nvSpPr>
            <p:cNvPr id="101" name="Полилиния 100">
              <a:extLst>
                <a:ext uri="{FF2B5EF4-FFF2-40B4-BE49-F238E27FC236}">
                  <a16:creationId xmlns:a16="http://schemas.microsoft.com/office/drawing/2014/main" id="{12639287-97AA-E645-A678-6FB5C1214B76}"/>
                </a:ext>
              </a:extLst>
            </p:cNvPr>
            <p:cNvSpPr/>
            <p:nvPr/>
          </p:nvSpPr>
          <p:spPr>
            <a:xfrm>
              <a:off x="2539763" y="4608213"/>
              <a:ext cx="377945" cy="377945"/>
            </a:xfrm>
            <a:custGeom>
              <a:avLst/>
              <a:gdLst>
                <a:gd name="connsiteX0" fmla="*/ 377946 w 377945"/>
                <a:gd name="connsiteY0" fmla="*/ 188973 h 377945"/>
                <a:gd name="connsiteX1" fmla="*/ 188973 w 377945"/>
                <a:gd name="connsiteY1" fmla="*/ 377946 h 377945"/>
                <a:gd name="connsiteX2" fmla="*/ 0 w 377945"/>
                <a:gd name="connsiteY2" fmla="*/ 188973 h 377945"/>
                <a:gd name="connsiteX3" fmla="*/ 188973 w 377945"/>
                <a:gd name="connsiteY3" fmla="*/ 0 h 377945"/>
                <a:gd name="connsiteX4" fmla="*/ 377946 w 377945"/>
                <a:gd name="connsiteY4" fmla="*/ 188973 h 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945" h="377945">
                  <a:moveTo>
                    <a:pt x="377946" y="188973"/>
                  </a:moveTo>
                  <a:cubicBezTo>
                    <a:pt x="377946" y="293340"/>
                    <a:pt x="293340" y="377946"/>
                    <a:pt x="188973" y="377946"/>
                  </a:cubicBezTo>
                  <a:cubicBezTo>
                    <a:pt x="84606" y="377946"/>
                    <a:pt x="0" y="293340"/>
                    <a:pt x="0" y="188973"/>
                  </a:cubicBezTo>
                  <a:cubicBezTo>
                    <a:pt x="0" y="84606"/>
                    <a:pt x="84606" y="0"/>
                    <a:pt x="188973" y="0"/>
                  </a:cubicBezTo>
                  <a:cubicBezTo>
                    <a:pt x="293340" y="0"/>
                    <a:pt x="377946" y="84606"/>
                    <a:pt x="377946" y="18897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102" name="Рисунок 83">
              <a:extLst>
                <a:ext uri="{FF2B5EF4-FFF2-40B4-BE49-F238E27FC236}">
                  <a16:creationId xmlns:a16="http://schemas.microsoft.com/office/drawing/2014/main" id="{47A4BB84-068E-8A48-96C1-82DD32AE5E85}"/>
                </a:ext>
              </a:extLst>
            </p:cNvPr>
            <p:cNvGrpSpPr/>
            <p:nvPr/>
          </p:nvGrpSpPr>
          <p:grpSpPr>
            <a:xfrm>
              <a:off x="2621813" y="4662453"/>
              <a:ext cx="212799" cy="99229"/>
              <a:chOff x="2621813" y="4662453"/>
              <a:chExt cx="212799" cy="99229"/>
            </a:xfrm>
            <a:solidFill>
              <a:srgbClr val="333333"/>
            </a:solidFill>
          </p:grpSpPr>
          <p:sp>
            <p:nvSpPr>
              <p:cNvPr id="107" name="Полилиния 106">
                <a:extLst>
                  <a:ext uri="{FF2B5EF4-FFF2-40B4-BE49-F238E27FC236}">
                    <a16:creationId xmlns:a16="http://schemas.microsoft.com/office/drawing/2014/main" id="{0C1312BB-0975-AD4B-8DF3-9A5365B94E9D}"/>
                  </a:ext>
                </a:extLst>
              </p:cNvPr>
              <p:cNvSpPr/>
              <p:nvPr/>
            </p:nvSpPr>
            <p:spPr>
              <a:xfrm>
                <a:off x="2621813" y="4662455"/>
                <a:ext cx="74046" cy="60800"/>
              </a:xfrm>
              <a:custGeom>
                <a:avLst/>
                <a:gdLst>
                  <a:gd name="connsiteX0" fmla="*/ 3185 w 74046"/>
                  <a:gd name="connsiteY0" fmla="*/ 14331 h 60800"/>
                  <a:gd name="connsiteX1" fmla="*/ 63332 w 74046"/>
                  <a:gd name="connsiteY1" fmla="*/ 59353 h 60800"/>
                  <a:gd name="connsiteX2" fmla="*/ 70861 w 74046"/>
                  <a:gd name="connsiteY2" fmla="*/ 46471 h 60800"/>
                  <a:gd name="connsiteX3" fmla="*/ 10713 w 74046"/>
                  <a:gd name="connsiteY3" fmla="*/ 1449 h 60800"/>
                  <a:gd name="connsiteX4" fmla="*/ 3185 w 74046"/>
                  <a:gd name="connsiteY4" fmla="*/ 14331 h 60800"/>
                  <a:gd name="connsiteX5" fmla="*/ 3185 w 74046"/>
                  <a:gd name="connsiteY5" fmla="*/ 14331 h 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4046" h="60800">
                    <a:moveTo>
                      <a:pt x="3185" y="14331"/>
                    </a:moveTo>
                    <a:cubicBezTo>
                      <a:pt x="23234" y="29337"/>
                      <a:pt x="43283" y="44346"/>
                      <a:pt x="63332" y="59353"/>
                    </a:cubicBezTo>
                    <a:cubicBezTo>
                      <a:pt x="71043" y="65124"/>
                      <a:pt x="78467" y="52161"/>
                      <a:pt x="70861" y="46471"/>
                    </a:cubicBezTo>
                    <a:cubicBezTo>
                      <a:pt x="50811" y="31465"/>
                      <a:pt x="30762" y="16456"/>
                      <a:pt x="10713" y="1449"/>
                    </a:cubicBezTo>
                    <a:cubicBezTo>
                      <a:pt x="3006" y="-4324"/>
                      <a:pt x="-4420" y="8638"/>
                      <a:pt x="3185" y="14331"/>
                    </a:cubicBezTo>
                    <a:lnTo>
                      <a:pt x="3185" y="14331"/>
                    </a:ln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8" name="Полилиния 107">
                <a:extLst>
                  <a:ext uri="{FF2B5EF4-FFF2-40B4-BE49-F238E27FC236}">
                    <a16:creationId xmlns:a16="http://schemas.microsoft.com/office/drawing/2014/main" id="{743A8168-99E2-314F-BCA5-C82EBA0587FF}"/>
                  </a:ext>
                </a:extLst>
              </p:cNvPr>
              <p:cNvSpPr/>
              <p:nvPr/>
            </p:nvSpPr>
            <p:spPr>
              <a:xfrm>
                <a:off x="2760565" y="4662453"/>
                <a:ext cx="74047" cy="60799"/>
              </a:xfrm>
              <a:custGeom>
                <a:avLst/>
                <a:gdLst>
                  <a:gd name="connsiteX0" fmla="*/ 63333 w 74047"/>
                  <a:gd name="connsiteY0" fmla="*/ 1448 h 60799"/>
                  <a:gd name="connsiteX1" fmla="*/ 3186 w 74047"/>
                  <a:gd name="connsiteY1" fmla="*/ 46470 h 60799"/>
                  <a:gd name="connsiteX2" fmla="*/ 10714 w 74047"/>
                  <a:gd name="connsiteY2" fmla="*/ 59351 h 60799"/>
                  <a:gd name="connsiteX3" fmla="*/ 70862 w 74047"/>
                  <a:gd name="connsiteY3" fmla="*/ 14329 h 60799"/>
                  <a:gd name="connsiteX4" fmla="*/ 63333 w 74047"/>
                  <a:gd name="connsiteY4" fmla="*/ 1448 h 60799"/>
                  <a:gd name="connsiteX5" fmla="*/ 63333 w 74047"/>
                  <a:gd name="connsiteY5" fmla="*/ 1448 h 60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4047" h="60799">
                    <a:moveTo>
                      <a:pt x="63333" y="1448"/>
                    </a:moveTo>
                    <a:cubicBezTo>
                      <a:pt x="43284" y="16454"/>
                      <a:pt x="23235" y="31463"/>
                      <a:pt x="3186" y="46470"/>
                    </a:cubicBezTo>
                    <a:cubicBezTo>
                      <a:pt x="-4420" y="52163"/>
                      <a:pt x="3004" y="65122"/>
                      <a:pt x="10714" y="59351"/>
                    </a:cubicBezTo>
                    <a:cubicBezTo>
                      <a:pt x="30763" y="44345"/>
                      <a:pt x="50812" y="29336"/>
                      <a:pt x="70862" y="14329"/>
                    </a:cubicBezTo>
                    <a:cubicBezTo>
                      <a:pt x="78468" y="8639"/>
                      <a:pt x="71044" y="-4323"/>
                      <a:pt x="63333" y="1448"/>
                    </a:cubicBezTo>
                    <a:lnTo>
                      <a:pt x="63333" y="1448"/>
                    </a:ln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9" name="Полилиния 108">
                <a:extLst>
                  <a:ext uri="{FF2B5EF4-FFF2-40B4-BE49-F238E27FC236}">
                    <a16:creationId xmlns:a16="http://schemas.microsoft.com/office/drawing/2014/main" id="{525A4D3F-B207-8142-85AC-0822B6F15941}"/>
                  </a:ext>
                </a:extLst>
              </p:cNvPr>
              <p:cNvSpPr/>
              <p:nvPr/>
            </p:nvSpPr>
            <p:spPr>
              <a:xfrm>
                <a:off x="2641616" y="4702326"/>
                <a:ext cx="59357" cy="59357"/>
              </a:xfrm>
              <a:custGeom>
                <a:avLst/>
                <a:gdLst>
                  <a:gd name="connsiteX0" fmla="*/ 59357 w 59357"/>
                  <a:gd name="connsiteY0" fmla="*/ 29679 h 59357"/>
                  <a:gd name="connsiteX1" fmla="*/ 29679 w 59357"/>
                  <a:gd name="connsiteY1" fmla="*/ 59357 h 59357"/>
                  <a:gd name="connsiteX2" fmla="*/ 0 w 59357"/>
                  <a:gd name="connsiteY2" fmla="*/ 29679 h 59357"/>
                  <a:gd name="connsiteX3" fmla="*/ 29679 w 59357"/>
                  <a:gd name="connsiteY3" fmla="*/ 0 h 59357"/>
                  <a:gd name="connsiteX4" fmla="*/ 59357 w 59357"/>
                  <a:gd name="connsiteY4" fmla="*/ 29679 h 59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7" h="59357">
                    <a:moveTo>
                      <a:pt x="59357" y="29679"/>
                    </a:moveTo>
                    <a:cubicBezTo>
                      <a:pt x="59357" y="46070"/>
                      <a:pt x="46070" y="59357"/>
                      <a:pt x="29679" y="59357"/>
                    </a:cubicBezTo>
                    <a:cubicBezTo>
                      <a:pt x="13288" y="59357"/>
                      <a:pt x="0" y="46070"/>
                      <a:pt x="0" y="29679"/>
                    </a:cubicBezTo>
                    <a:cubicBezTo>
                      <a:pt x="0" y="13288"/>
                      <a:pt x="13288" y="0"/>
                      <a:pt x="29679" y="0"/>
                    </a:cubicBezTo>
                    <a:cubicBezTo>
                      <a:pt x="46070" y="0"/>
                      <a:pt x="59357" y="13288"/>
                      <a:pt x="59357" y="29679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0" name="Полилиния 109">
                <a:extLst>
                  <a:ext uri="{FF2B5EF4-FFF2-40B4-BE49-F238E27FC236}">
                    <a16:creationId xmlns:a16="http://schemas.microsoft.com/office/drawing/2014/main" id="{50322FA8-B760-B44A-96C5-2EC48083E24D}"/>
                  </a:ext>
                </a:extLst>
              </p:cNvPr>
              <p:cNvSpPr/>
              <p:nvPr/>
            </p:nvSpPr>
            <p:spPr>
              <a:xfrm>
                <a:off x="2753841" y="4702326"/>
                <a:ext cx="59357" cy="59357"/>
              </a:xfrm>
              <a:custGeom>
                <a:avLst/>
                <a:gdLst>
                  <a:gd name="connsiteX0" fmla="*/ 59357 w 59357"/>
                  <a:gd name="connsiteY0" fmla="*/ 29679 h 59357"/>
                  <a:gd name="connsiteX1" fmla="*/ 29679 w 59357"/>
                  <a:gd name="connsiteY1" fmla="*/ 59357 h 59357"/>
                  <a:gd name="connsiteX2" fmla="*/ 0 w 59357"/>
                  <a:gd name="connsiteY2" fmla="*/ 29679 h 59357"/>
                  <a:gd name="connsiteX3" fmla="*/ 29679 w 59357"/>
                  <a:gd name="connsiteY3" fmla="*/ 0 h 59357"/>
                  <a:gd name="connsiteX4" fmla="*/ 59357 w 59357"/>
                  <a:gd name="connsiteY4" fmla="*/ 29679 h 59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7" h="59357">
                    <a:moveTo>
                      <a:pt x="59357" y="29679"/>
                    </a:moveTo>
                    <a:cubicBezTo>
                      <a:pt x="59357" y="46070"/>
                      <a:pt x="46070" y="59357"/>
                      <a:pt x="29679" y="59357"/>
                    </a:cubicBezTo>
                    <a:cubicBezTo>
                      <a:pt x="13288" y="59357"/>
                      <a:pt x="0" y="46070"/>
                      <a:pt x="0" y="29679"/>
                    </a:cubicBezTo>
                    <a:cubicBezTo>
                      <a:pt x="0" y="13288"/>
                      <a:pt x="13288" y="0"/>
                      <a:pt x="29679" y="0"/>
                    </a:cubicBezTo>
                    <a:cubicBezTo>
                      <a:pt x="46070" y="0"/>
                      <a:pt x="59357" y="13288"/>
                      <a:pt x="59357" y="29679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03" name="Полилиния 102">
              <a:extLst>
                <a:ext uri="{FF2B5EF4-FFF2-40B4-BE49-F238E27FC236}">
                  <a16:creationId xmlns:a16="http://schemas.microsoft.com/office/drawing/2014/main" id="{C9E7A5A5-404A-8445-95F2-7488F8AA3529}"/>
                </a:ext>
              </a:extLst>
            </p:cNvPr>
            <p:cNvSpPr/>
            <p:nvPr/>
          </p:nvSpPr>
          <p:spPr>
            <a:xfrm>
              <a:off x="2604672" y="4785377"/>
              <a:ext cx="248108" cy="124054"/>
            </a:xfrm>
            <a:custGeom>
              <a:avLst/>
              <a:gdLst>
                <a:gd name="connsiteX0" fmla="*/ 248108 w 248108"/>
                <a:gd name="connsiteY0" fmla="*/ 124054 h 124054"/>
                <a:gd name="connsiteX1" fmla="*/ 124054 w 248108"/>
                <a:gd name="connsiteY1" fmla="*/ 0 h 124054"/>
                <a:gd name="connsiteX2" fmla="*/ 0 w 248108"/>
                <a:gd name="connsiteY2" fmla="*/ 124054 h 124054"/>
                <a:gd name="connsiteX3" fmla="*/ 248108 w 248108"/>
                <a:gd name="connsiteY3" fmla="*/ 124054 h 12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108" h="124054">
                  <a:moveTo>
                    <a:pt x="248108" y="124054"/>
                  </a:moveTo>
                  <a:cubicBezTo>
                    <a:pt x="248108" y="55543"/>
                    <a:pt x="192569" y="0"/>
                    <a:pt x="124054" y="0"/>
                  </a:cubicBezTo>
                  <a:cubicBezTo>
                    <a:pt x="55540" y="0"/>
                    <a:pt x="0" y="55543"/>
                    <a:pt x="0" y="124054"/>
                  </a:cubicBezTo>
                  <a:lnTo>
                    <a:pt x="248108" y="124054"/>
                  </a:lnTo>
                  <a:close/>
                </a:path>
              </a:pathLst>
            </a:custGeom>
            <a:solidFill>
              <a:srgbClr val="FFFFFF"/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104" name="Рисунок 83">
              <a:extLst>
                <a:ext uri="{FF2B5EF4-FFF2-40B4-BE49-F238E27FC236}">
                  <a16:creationId xmlns:a16="http://schemas.microsoft.com/office/drawing/2014/main" id="{2C7F3051-7E6F-CD43-9C2C-9E04DF65EB9E}"/>
                </a:ext>
              </a:extLst>
            </p:cNvPr>
            <p:cNvGrpSpPr/>
            <p:nvPr/>
          </p:nvGrpSpPr>
          <p:grpSpPr>
            <a:xfrm>
              <a:off x="2676832" y="4790984"/>
              <a:ext cx="107096" cy="118450"/>
              <a:chOff x="2676832" y="4790984"/>
              <a:chExt cx="107096" cy="118450"/>
            </a:xfrm>
            <a:solidFill>
              <a:srgbClr val="CCCBCB"/>
            </a:solidFill>
          </p:grpSpPr>
          <p:sp>
            <p:nvSpPr>
              <p:cNvPr id="105" name="Полилиния 104">
                <a:extLst>
                  <a:ext uri="{FF2B5EF4-FFF2-40B4-BE49-F238E27FC236}">
                    <a16:creationId xmlns:a16="http://schemas.microsoft.com/office/drawing/2014/main" id="{EDE55323-8B28-EB48-A4F1-BC07DED9D2EC}"/>
                  </a:ext>
                </a:extLst>
              </p:cNvPr>
              <p:cNvSpPr/>
              <p:nvPr/>
            </p:nvSpPr>
            <p:spPr>
              <a:xfrm>
                <a:off x="2769009" y="4792103"/>
                <a:ext cx="14919" cy="117328"/>
              </a:xfrm>
              <a:custGeom>
                <a:avLst/>
                <a:gdLst>
                  <a:gd name="connsiteX0" fmla="*/ 14920 w 14919"/>
                  <a:gd name="connsiteY0" fmla="*/ 117328 h 117328"/>
                  <a:gd name="connsiteX1" fmla="*/ 14920 w 14919"/>
                  <a:gd name="connsiteY1" fmla="*/ 6236 h 117328"/>
                  <a:gd name="connsiteX2" fmla="*/ 0 w 14919"/>
                  <a:gd name="connsiteY2" fmla="*/ 0 h 117328"/>
                  <a:gd name="connsiteX3" fmla="*/ 0 w 14919"/>
                  <a:gd name="connsiteY3" fmla="*/ 117328 h 117328"/>
                  <a:gd name="connsiteX4" fmla="*/ 14920 w 14919"/>
                  <a:gd name="connsiteY4" fmla="*/ 117328 h 117328"/>
                  <a:gd name="connsiteX5" fmla="*/ 14920 w 14919"/>
                  <a:gd name="connsiteY5" fmla="*/ 117328 h 117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919" h="117328">
                    <a:moveTo>
                      <a:pt x="14920" y="117328"/>
                    </a:moveTo>
                    <a:cubicBezTo>
                      <a:pt x="14920" y="80298"/>
                      <a:pt x="14920" y="43267"/>
                      <a:pt x="14920" y="6236"/>
                    </a:cubicBezTo>
                    <a:cubicBezTo>
                      <a:pt x="10119" y="3843"/>
                      <a:pt x="5136" y="1763"/>
                      <a:pt x="0" y="0"/>
                    </a:cubicBezTo>
                    <a:cubicBezTo>
                      <a:pt x="0" y="39110"/>
                      <a:pt x="0" y="78221"/>
                      <a:pt x="0" y="117328"/>
                    </a:cubicBezTo>
                    <a:lnTo>
                      <a:pt x="14920" y="117328"/>
                    </a:lnTo>
                    <a:lnTo>
                      <a:pt x="14920" y="117328"/>
                    </a:lnTo>
                    <a:close/>
                  </a:path>
                </a:pathLst>
              </a:custGeom>
              <a:solidFill>
                <a:schemeClr val="accent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06" name="Полилиния 105">
                <a:extLst>
                  <a:ext uri="{FF2B5EF4-FFF2-40B4-BE49-F238E27FC236}">
                    <a16:creationId xmlns:a16="http://schemas.microsoft.com/office/drawing/2014/main" id="{1DBB3515-2BE7-9449-A673-19ECF79A1A72}"/>
                  </a:ext>
                </a:extLst>
              </p:cNvPr>
              <p:cNvSpPr/>
              <p:nvPr/>
            </p:nvSpPr>
            <p:spPr>
              <a:xfrm>
                <a:off x="2676832" y="4790984"/>
                <a:ext cx="14919" cy="118450"/>
              </a:xfrm>
              <a:custGeom>
                <a:avLst/>
                <a:gdLst>
                  <a:gd name="connsiteX0" fmla="*/ 14920 w 14919"/>
                  <a:gd name="connsiteY0" fmla="*/ 118447 h 118450"/>
                  <a:gd name="connsiteX1" fmla="*/ 14920 w 14919"/>
                  <a:gd name="connsiteY1" fmla="*/ 0 h 118450"/>
                  <a:gd name="connsiteX2" fmla="*/ 0 w 14919"/>
                  <a:gd name="connsiteY2" fmla="*/ 5777 h 118450"/>
                  <a:gd name="connsiteX3" fmla="*/ 0 w 14919"/>
                  <a:gd name="connsiteY3" fmla="*/ 118450 h 118450"/>
                  <a:gd name="connsiteX4" fmla="*/ 14920 w 14919"/>
                  <a:gd name="connsiteY4" fmla="*/ 118450 h 118450"/>
                  <a:gd name="connsiteX5" fmla="*/ 14920 w 14919"/>
                  <a:gd name="connsiteY5" fmla="*/ 118447 h 11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919" h="118450">
                    <a:moveTo>
                      <a:pt x="14920" y="118447"/>
                    </a:moveTo>
                    <a:cubicBezTo>
                      <a:pt x="14920" y="78967"/>
                      <a:pt x="14920" y="39483"/>
                      <a:pt x="14920" y="0"/>
                    </a:cubicBezTo>
                    <a:cubicBezTo>
                      <a:pt x="9791" y="1600"/>
                      <a:pt x="4819" y="3551"/>
                      <a:pt x="0" y="5777"/>
                    </a:cubicBezTo>
                    <a:cubicBezTo>
                      <a:pt x="0" y="43336"/>
                      <a:pt x="0" y="80891"/>
                      <a:pt x="0" y="118450"/>
                    </a:cubicBezTo>
                    <a:lnTo>
                      <a:pt x="14920" y="118450"/>
                    </a:lnTo>
                    <a:lnTo>
                      <a:pt x="14920" y="118447"/>
                    </a:lnTo>
                    <a:close/>
                  </a:path>
                </a:pathLst>
              </a:custGeom>
              <a:solidFill>
                <a:schemeClr val="accent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111" name="Рисунок 84">
            <a:extLst>
              <a:ext uri="{FF2B5EF4-FFF2-40B4-BE49-F238E27FC236}">
                <a16:creationId xmlns:a16="http://schemas.microsoft.com/office/drawing/2014/main" id="{D0AAEB83-76C2-9341-9AD6-FA74DE06AEA9}"/>
              </a:ext>
            </a:extLst>
          </p:cNvPr>
          <p:cNvGrpSpPr>
            <a:grpSpLocks noChangeAspect="1"/>
          </p:cNvGrpSpPr>
          <p:nvPr/>
        </p:nvGrpSpPr>
        <p:grpSpPr>
          <a:xfrm>
            <a:off x="722203" y="2942229"/>
            <a:ext cx="378000" cy="378000"/>
            <a:chOff x="2539763" y="3143640"/>
            <a:chExt cx="378000" cy="378000"/>
          </a:xfrm>
        </p:grpSpPr>
        <p:sp>
          <p:nvSpPr>
            <p:cNvPr id="112" name="Полилиния 111">
              <a:extLst>
                <a:ext uri="{FF2B5EF4-FFF2-40B4-BE49-F238E27FC236}">
                  <a16:creationId xmlns:a16="http://schemas.microsoft.com/office/drawing/2014/main" id="{EC3643FC-EA7D-054A-8049-C91C11292B89}"/>
                </a:ext>
              </a:extLst>
            </p:cNvPr>
            <p:cNvSpPr/>
            <p:nvPr/>
          </p:nvSpPr>
          <p:spPr>
            <a:xfrm>
              <a:off x="2539763" y="3143640"/>
              <a:ext cx="377947" cy="377947"/>
            </a:xfrm>
            <a:custGeom>
              <a:avLst/>
              <a:gdLst>
                <a:gd name="connsiteX0" fmla="*/ 377947 w 377947"/>
                <a:gd name="connsiteY0" fmla="*/ 188974 h 377947"/>
                <a:gd name="connsiteX1" fmla="*/ 188974 w 377947"/>
                <a:gd name="connsiteY1" fmla="*/ 377947 h 377947"/>
                <a:gd name="connsiteX2" fmla="*/ 0 w 377947"/>
                <a:gd name="connsiteY2" fmla="*/ 188974 h 377947"/>
                <a:gd name="connsiteX3" fmla="*/ 188974 w 377947"/>
                <a:gd name="connsiteY3" fmla="*/ 0 h 377947"/>
                <a:gd name="connsiteX4" fmla="*/ 377947 w 377947"/>
                <a:gd name="connsiteY4" fmla="*/ 188974 h 377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947" h="377947">
                  <a:moveTo>
                    <a:pt x="377947" y="188974"/>
                  </a:moveTo>
                  <a:cubicBezTo>
                    <a:pt x="377947" y="293341"/>
                    <a:pt x="293341" y="377947"/>
                    <a:pt x="188974" y="377947"/>
                  </a:cubicBezTo>
                  <a:cubicBezTo>
                    <a:pt x="84606" y="377947"/>
                    <a:pt x="0" y="293341"/>
                    <a:pt x="0" y="188974"/>
                  </a:cubicBezTo>
                  <a:cubicBezTo>
                    <a:pt x="0" y="84606"/>
                    <a:pt x="84606" y="0"/>
                    <a:pt x="188974" y="0"/>
                  </a:cubicBezTo>
                  <a:cubicBezTo>
                    <a:pt x="293341" y="0"/>
                    <a:pt x="377947" y="84606"/>
                    <a:pt x="377947" y="18897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113" name="Рисунок 84">
              <a:extLst>
                <a:ext uri="{FF2B5EF4-FFF2-40B4-BE49-F238E27FC236}">
                  <a16:creationId xmlns:a16="http://schemas.microsoft.com/office/drawing/2014/main" id="{E7FF1394-236A-6449-8EFA-1C6F8377AEBB}"/>
                </a:ext>
              </a:extLst>
            </p:cNvPr>
            <p:cNvGrpSpPr/>
            <p:nvPr/>
          </p:nvGrpSpPr>
          <p:grpSpPr>
            <a:xfrm>
              <a:off x="2630592" y="3237754"/>
              <a:ext cx="195623" cy="209259"/>
              <a:chOff x="2630592" y="3237754"/>
              <a:chExt cx="195623" cy="209259"/>
            </a:xfrm>
            <a:solidFill>
              <a:srgbClr val="333333"/>
            </a:solidFill>
          </p:grpSpPr>
          <p:sp>
            <p:nvSpPr>
              <p:cNvPr id="114" name="Полилиния 113">
                <a:extLst>
                  <a:ext uri="{FF2B5EF4-FFF2-40B4-BE49-F238E27FC236}">
                    <a16:creationId xmlns:a16="http://schemas.microsoft.com/office/drawing/2014/main" id="{799F17CB-7407-9748-8FA4-CF4BD2CA561B}"/>
                  </a:ext>
                </a:extLst>
              </p:cNvPr>
              <p:cNvSpPr/>
              <p:nvPr/>
            </p:nvSpPr>
            <p:spPr>
              <a:xfrm>
                <a:off x="2641617" y="3237754"/>
                <a:ext cx="59357" cy="59357"/>
              </a:xfrm>
              <a:custGeom>
                <a:avLst/>
                <a:gdLst>
                  <a:gd name="connsiteX0" fmla="*/ 59357 w 59357"/>
                  <a:gd name="connsiteY0" fmla="*/ 29679 h 59357"/>
                  <a:gd name="connsiteX1" fmla="*/ 29679 w 59357"/>
                  <a:gd name="connsiteY1" fmla="*/ 59357 h 59357"/>
                  <a:gd name="connsiteX2" fmla="*/ 0 w 59357"/>
                  <a:gd name="connsiteY2" fmla="*/ 29679 h 59357"/>
                  <a:gd name="connsiteX3" fmla="*/ 29679 w 59357"/>
                  <a:gd name="connsiteY3" fmla="*/ 0 h 59357"/>
                  <a:gd name="connsiteX4" fmla="*/ 59357 w 59357"/>
                  <a:gd name="connsiteY4" fmla="*/ 29679 h 59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7" h="59357">
                    <a:moveTo>
                      <a:pt x="59357" y="29679"/>
                    </a:moveTo>
                    <a:cubicBezTo>
                      <a:pt x="59357" y="46070"/>
                      <a:pt x="46070" y="59357"/>
                      <a:pt x="29679" y="59357"/>
                    </a:cubicBezTo>
                    <a:cubicBezTo>
                      <a:pt x="13288" y="59357"/>
                      <a:pt x="0" y="46070"/>
                      <a:pt x="0" y="29679"/>
                    </a:cubicBezTo>
                    <a:cubicBezTo>
                      <a:pt x="0" y="13288"/>
                      <a:pt x="13288" y="0"/>
                      <a:pt x="29679" y="0"/>
                    </a:cubicBezTo>
                    <a:cubicBezTo>
                      <a:pt x="46070" y="0"/>
                      <a:pt x="59357" y="13288"/>
                      <a:pt x="59357" y="29679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" name="Полилиния 114">
                <a:extLst>
                  <a:ext uri="{FF2B5EF4-FFF2-40B4-BE49-F238E27FC236}">
                    <a16:creationId xmlns:a16="http://schemas.microsoft.com/office/drawing/2014/main" id="{B2CE0FD1-9227-DC46-8BCD-74F0DCC0A20D}"/>
                  </a:ext>
                </a:extLst>
              </p:cNvPr>
              <p:cNvSpPr/>
              <p:nvPr/>
            </p:nvSpPr>
            <p:spPr>
              <a:xfrm>
                <a:off x="2753844" y="3237754"/>
                <a:ext cx="59357" cy="59357"/>
              </a:xfrm>
              <a:custGeom>
                <a:avLst/>
                <a:gdLst>
                  <a:gd name="connsiteX0" fmla="*/ 59357 w 59357"/>
                  <a:gd name="connsiteY0" fmla="*/ 29679 h 59357"/>
                  <a:gd name="connsiteX1" fmla="*/ 29679 w 59357"/>
                  <a:gd name="connsiteY1" fmla="*/ 59357 h 59357"/>
                  <a:gd name="connsiteX2" fmla="*/ 0 w 59357"/>
                  <a:gd name="connsiteY2" fmla="*/ 29679 h 59357"/>
                  <a:gd name="connsiteX3" fmla="*/ 29679 w 59357"/>
                  <a:gd name="connsiteY3" fmla="*/ 0 h 59357"/>
                  <a:gd name="connsiteX4" fmla="*/ 59357 w 59357"/>
                  <a:gd name="connsiteY4" fmla="*/ 29679 h 59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7" h="59357">
                    <a:moveTo>
                      <a:pt x="59357" y="29679"/>
                    </a:moveTo>
                    <a:cubicBezTo>
                      <a:pt x="59357" y="46070"/>
                      <a:pt x="46070" y="59357"/>
                      <a:pt x="29679" y="59357"/>
                    </a:cubicBezTo>
                    <a:cubicBezTo>
                      <a:pt x="13288" y="59357"/>
                      <a:pt x="0" y="46070"/>
                      <a:pt x="0" y="29679"/>
                    </a:cubicBezTo>
                    <a:cubicBezTo>
                      <a:pt x="0" y="13288"/>
                      <a:pt x="13288" y="0"/>
                      <a:pt x="29679" y="0"/>
                    </a:cubicBezTo>
                    <a:cubicBezTo>
                      <a:pt x="46070" y="0"/>
                      <a:pt x="59357" y="13288"/>
                      <a:pt x="59357" y="29679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6" name="Полилиния 115">
                <a:extLst>
                  <a:ext uri="{FF2B5EF4-FFF2-40B4-BE49-F238E27FC236}">
                    <a16:creationId xmlns:a16="http://schemas.microsoft.com/office/drawing/2014/main" id="{677F6C59-3A98-EF42-B420-E390793CF3F2}"/>
                  </a:ext>
                </a:extLst>
              </p:cNvPr>
              <p:cNvSpPr/>
              <p:nvPr/>
            </p:nvSpPr>
            <p:spPr>
              <a:xfrm>
                <a:off x="2630592" y="3393350"/>
                <a:ext cx="195623" cy="53662"/>
              </a:xfrm>
              <a:custGeom>
                <a:avLst/>
                <a:gdLst>
                  <a:gd name="connsiteX0" fmla="*/ 182907 w 195623"/>
                  <a:gd name="connsiteY0" fmla="*/ 2977 h 53662"/>
                  <a:gd name="connsiteX1" fmla="*/ 12687 w 195623"/>
                  <a:gd name="connsiteY1" fmla="*/ 2261 h 53662"/>
                  <a:gd name="connsiteX2" fmla="*/ 2139 w 195623"/>
                  <a:gd name="connsiteY2" fmla="*/ 12809 h 53662"/>
                  <a:gd name="connsiteX3" fmla="*/ 193456 w 195623"/>
                  <a:gd name="connsiteY3" fmla="*/ 13525 h 53662"/>
                  <a:gd name="connsiteX4" fmla="*/ 182907 w 195623"/>
                  <a:gd name="connsiteY4" fmla="*/ 2977 h 53662"/>
                  <a:gd name="connsiteX5" fmla="*/ 182907 w 195623"/>
                  <a:gd name="connsiteY5" fmla="*/ 2977 h 53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5623" h="53662">
                    <a:moveTo>
                      <a:pt x="182907" y="2977"/>
                    </a:moveTo>
                    <a:cubicBezTo>
                      <a:pt x="135632" y="51087"/>
                      <a:pt x="59568" y="50708"/>
                      <a:pt x="12687" y="2261"/>
                    </a:cubicBezTo>
                    <a:cubicBezTo>
                      <a:pt x="5988" y="-4665"/>
                      <a:pt x="-4551" y="5898"/>
                      <a:pt x="2139" y="12809"/>
                    </a:cubicBezTo>
                    <a:cubicBezTo>
                      <a:pt x="54588" y="67013"/>
                      <a:pt x="140615" y="67308"/>
                      <a:pt x="193456" y="13525"/>
                    </a:cubicBezTo>
                    <a:cubicBezTo>
                      <a:pt x="200201" y="6659"/>
                      <a:pt x="189657" y="-3895"/>
                      <a:pt x="182907" y="2977"/>
                    </a:cubicBezTo>
                    <a:lnTo>
                      <a:pt x="182907" y="2977"/>
                    </a:ln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grpSp>
        <p:nvGrpSpPr>
          <p:cNvPr id="117" name="Рисунок 39">
            <a:extLst>
              <a:ext uri="{FF2B5EF4-FFF2-40B4-BE49-F238E27FC236}">
                <a16:creationId xmlns:a16="http://schemas.microsoft.com/office/drawing/2014/main" id="{7756C165-3B4E-1846-81E2-92BD41112B5D}"/>
              </a:ext>
            </a:extLst>
          </p:cNvPr>
          <p:cNvGrpSpPr>
            <a:grpSpLocks noChangeAspect="1"/>
          </p:cNvGrpSpPr>
          <p:nvPr/>
        </p:nvGrpSpPr>
        <p:grpSpPr>
          <a:xfrm>
            <a:off x="722203" y="1774393"/>
            <a:ext cx="378000" cy="378000"/>
            <a:chOff x="2539763" y="2167356"/>
            <a:chExt cx="378000" cy="378000"/>
          </a:xfrm>
        </p:grpSpPr>
        <p:sp>
          <p:nvSpPr>
            <p:cNvPr id="118" name="Полилиния 117">
              <a:extLst>
                <a:ext uri="{FF2B5EF4-FFF2-40B4-BE49-F238E27FC236}">
                  <a16:creationId xmlns:a16="http://schemas.microsoft.com/office/drawing/2014/main" id="{84B41426-5CED-994A-AB86-C55EDF4D738C}"/>
                </a:ext>
              </a:extLst>
            </p:cNvPr>
            <p:cNvSpPr/>
            <p:nvPr/>
          </p:nvSpPr>
          <p:spPr>
            <a:xfrm>
              <a:off x="2539763" y="2167356"/>
              <a:ext cx="377945" cy="377945"/>
            </a:xfrm>
            <a:custGeom>
              <a:avLst/>
              <a:gdLst>
                <a:gd name="connsiteX0" fmla="*/ 377946 w 377945"/>
                <a:gd name="connsiteY0" fmla="*/ 188973 h 377945"/>
                <a:gd name="connsiteX1" fmla="*/ 188973 w 377945"/>
                <a:gd name="connsiteY1" fmla="*/ 377946 h 377945"/>
                <a:gd name="connsiteX2" fmla="*/ 0 w 377945"/>
                <a:gd name="connsiteY2" fmla="*/ 188973 h 377945"/>
                <a:gd name="connsiteX3" fmla="*/ 188973 w 377945"/>
                <a:gd name="connsiteY3" fmla="*/ 0 h 377945"/>
                <a:gd name="connsiteX4" fmla="*/ 377946 w 377945"/>
                <a:gd name="connsiteY4" fmla="*/ 188973 h 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945" h="377945">
                  <a:moveTo>
                    <a:pt x="377946" y="188973"/>
                  </a:moveTo>
                  <a:cubicBezTo>
                    <a:pt x="377946" y="293340"/>
                    <a:pt x="293340" y="377946"/>
                    <a:pt x="188973" y="377946"/>
                  </a:cubicBezTo>
                  <a:cubicBezTo>
                    <a:pt x="84606" y="377946"/>
                    <a:pt x="0" y="293340"/>
                    <a:pt x="0" y="188973"/>
                  </a:cubicBezTo>
                  <a:cubicBezTo>
                    <a:pt x="0" y="84606"/>
                    <a:pt x="84606" y="0"/>
                    <a:pt x="188973" y="0"/>
                  </a:cubicBezTo>
                  <a:cubicBezTo>
                    <a:pt x="293340" y="0"/>
                    <a:pt x="377946" y="84606"/>
                    <a:pt x="377946" y="18897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119" name="Рисунок 39">
              <a:extLst>
                <a:ext uri="{FF2B5EF4-FFF2-40B4-BE49-F238E27FC236}">
                  <a16:creationId xmlns:a16="http://schemas.microsoft.com/office/drawing/2014/main" id="{732EDDD4-7E08-EE4D-9C07-CF0872EF0B90}"/>
                </a:ext>
              </a:extLst>
            </p:cNvPr>
            <p:cNvGrpSpPr/>
            <p:nvPr/>
          </p:nvGrpSpPr>
          <p:grpSpPr>
            <a:xfrm>
              <a:off x="2593181" y="2255053"/>
              <a:ext cx="272531" cy="110170"/>
              <a:chOff x="2593181" y="2255053"/>
              <a:chExt cx="272531" cy="110170"/>
            </a:xfrm>
            <a:solidFill>
              <a:srgbClr val="ED3533"/>
            </a:solidFill>
          </p:grpSpPr>
          <p:sp>
            <p:nvSpPr>
              <p:cNvPr id="121" name="Полилиния 120">
                <a:extLst>
                  <a:ext uri="{FF2B5EF4-FFF2-40B4-BE49-F238E27FC236}">
                    <a16:creationId xmlns:a16="http://schemas.microsoft.com/office/drawing/2014/main" id="{AE3C2A60-EB4F-6945-8A43-714C37DFC008}"/>
                  </a:ext>
                </a:extLst>
              </p:cNvPr>
              <p:cNvSpPr/>
              <p:nvPr/>
            </p:nvSpPr>
            <p:spPr>
              <a:xfrm>
                <a:off x="2593181" y="2255053"/>
                <a:ext cx="125349" cy="110170"/>
              </a:xfrm>
              <a:custGeom>
                <a:avLst/>
                <a:gdLst>
                  <a:gd name="connsiteX0" fmla="*/ 91825 w 125349"/>
                  <a:gd name="connsiteY0" fmla="*/ 0 h 110170"/>
                  <a:gd name="connsiteX1" fmla="*/ 63790 w 125349"/>
                  <a:gd name="connsiteY1" fmla="*/ 14699 h 110170"/>
                  <a:gd name="connsiteX2" fmla="*/ 62492 w 125349"/>
                  <a:gd name="connsiteY2" fmla="*/ 16349 h 110170"/>
                  <a:gd name="connsiteX3" fmla="*/ 61624 w 125349"/>
                  <a:gd name="connsiteY3" fmla="*/ 15242 h 110170"/>
                  <a:gd name="connsiteX4" fmla="*/ 33527 w 125349"/>
                  <a:gd name="connsiteY4" fmla="*/ 3 h 110170"/>
                  <a:gd name="connsiteX5" fmla="*/ 0 w 125349"/>
                  <a:gd name="connsiteY5" fmla="*/ 33528 h 110170"/>
                  <a:gd name="connsiteX6" fmla="*/ 55707 w 125349"/>
                  <a:gd name="connsiteY6" fmla="*/ 107520 h 110170"/>
                  <a:gd name="connsiteX7" fmla="*/ 62317 w 125349"/>
                  <a:gd name="connsiteY7" fmla="*/ 110170 h 110170"/>
                  <a:gd name="connsiteX8" fmla="*/ 68926 w 125349"/>
                  <a:gd name="connsiteY8" fmla="*/ 107518 h 110170"/>
                  <a:gd name="connsiteX9" fmla="*/ 125349 w 125349"/>
                  <a:gd name="connsiteY9" fmla="*/ 33528 h 110170"/>
                  <a:gd name="connsiteX10" fmla="*/ 91825 w 125349"/>
                  <a:gd name="connsiteY10" fmla="*/ 0 h 110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349" h="110170">
                    <a:moveTo>
                      <a:pt x="91825" y="0"/>
                    </a:moveTo>
                    <a:cubicBezTo>
                      <a:pt x="80554" y="0"/>
                      <a:pt x="70084" y="5496"/>
                      <a:pt x="63790" y="14699"/>
                    </a:cubicBezTo>
                    <a:lnTo>
                      <a:pt x="62492" y="16349"/>
                    </a:lnTo>
                    <a:lnTo>
                      <a:pt x="61624" y="15242"/>
                    </a:lnTo>
                    <a:cubicBezTo>
                      <a:pt x="55402" y="5703"/>
                      <a:pt x="44913" y="3"/>
                      <a:pt x="33527" y="3"/>
                    </a:cubicBezTo>
                    <a:cubicBezTo>
                      <a:pt x="14098" y="3"/>
                      <a:pt x="0" y="14106"/>
                      <a:pt x="0" y="33528"/>
                    </a:cubicBezTo>
                    <a:cubicBezTo>
                      <a:pt x="0" y="62207"/>
                      <a:pt x="51921" y="104477"/>
                      <a:pt x="55707" y="107520"/>
                    </a:cubicBezTo>
                    <a:cubicBezTo>
                      <a:pt x="57494" y="109230"/>
                      <a:pt x="59834" y="110170"/>
                      <a:pt x="62317" y="110170"/>
                    </a:cubicBezTo>
                    <a:cubicBezTo>
                      <a:pt x="64799" y="110170"/>
                      <a:pt x="67139" y="109233"/>
                      <a:pt x="68926" y="107518"/>
                    </a:cubicBezTo>
                    <a:cubicBezTo>
                      <a:pt x="72724" y="104450"/>
                      <a:pt x="125349" y="61518"/>
                      <a:pt x="125349" y="33528"/>
                    </a:cubicBezTo>
                    <a:cubicBezTo>
                      <a:pt x="125349" y="14102"/>
                      <a:pt x="111250" y="0"/>
                      <a:pt x="918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" name="Полилиния 121">
                <a:extLst>
                  <a:ext uri="{FF2B5EF4-FFF2-40B4-BE49-F238E27FC236}">
                    <a16:creationId xmlns:a16="http://schemas.microsoft.com/office/drawing/2014/main" id="{C9A3EAA3-6603-D245-8220-6025616421BE}"/>
                  </a:ext>
                </a:extLst>
              </p:cNvPr>
              <p:cNvSpPr/>
              <p:nvPr/>
            </p:nvSpPr>
            <p:spPr>
              <a:xfrm>
                <a:off x="2740366" y="2255053"/>
                <a:ext cx="125346" cy="110170"/>
              </a:xfrm>
              <a:custGeom>
                <a:avLst/>
                <a:gdLst>
                  <a:gd name="connsiteX0" fmla="*/ 91825 w 125346"/>
                  <a:gd name="connsiteY0" fmla="*/ 0 h 110170"/>
                  <a:gd name="connsiteX1" fmla="*/ 63790 w 125346"/>
                  <a:gd name="connsiteY1" fmla="*/ 14699 h 110170"/>
                  <a:gd name="connsiteX2" fmla="*/ 62492 w 125346"/>
                  <a:gd name="connsiteY2" fmla="*/ 16349 h 110170"/>
                  <a:gd name="connsiteX3" fmla="*/ 61624 w 125346"/>
                  <a:gd name="connsiteY3" fmla="*/ 15242 h 110170"/>
                  <a:gd name="connsiteX4" fmla="*/ 33527 w 125346"/>
                  <a:gd name="connsiteY4" fmla="*/ 3 h 110170"/>
                  <a:gd name="connsiteX5" fmla="*/ 0 w 125346"/>
                  <a:gd name="connsiteY5" fmla="*/ 33528 h 110170"/>
                  <a:gd name="connsiteX6" fmla="*/ 55707 w 125346"/>
                  <a:gd name="connsiteY6" fmla="*/ 107520 h 110170"/>
                  <a:gd name="connsiteX7" fmla="*/ 62317 w 125346"/>
                  <a:gd name="connsiteY7" fmla="*/ 110170 h 110170"/>
                  <a:gd name="connsiteX8" fmla="*/ 68926 w 125346"/>
                  <a:gd name="connsiteY8" fmla="*/ 107518 h 110170"/>
                  <a:gd name="connsiteX9" fmla="*/ 125346 w 125346"/>
                  <a:gd name="connsiteY9" fmla="*/ 33528 h 110170"/>
                  <a:gd name="connsiteX10" fmla="*/ 91825 w 125346"/>
                  <a:gd name="connsiteY10" fmla="*/ 0 h 110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346" h="110170">
                    <a:moveTo>
                      <a:pt x="91825" y="0"/>
                    </a:moveTo>
                    <a:cubicBezTo>
                      <a:pt x="80554" y="0"/>
                      <a:pt x="70084" y="5496"/>
                      <a:pt x="63790" y="14699"/>
                    </a:cubicBezTo>
                    <a:lnTo>
                      <a:pt x="62492" y="16349"/>
                    </a:lnTo>
                    <a:lnTo>
                      <a:pt x="61624" y="15242"/>
                    </a:lnTo>
                    <a:cubicBezTo>
                      <a:pt x="55402" y="5703"/>
                      <a:pt x="44913" y="3"/>
                      <a:pt x="33527" y="3"/>
                    </a:cubicBezTo>
                    <a:cubicBezTo>
                      <a:pt x="14098" y="3"/>
                      <a:pt x="0" y="14106"/>
                      <a:pt x="0" y="33528"/>
                    </a:cubicBezTo>
                    <a:cubicBezTo>
                      <a:pt x="0" y="62207"/>
                      <a:pt x="51921" y="104477"/>
                      <a:pt x="55707" y="107520"/>
                    </a:cubicBezTo>
                    <a:cubicBezTo>
                      <a:pt x="57494" y="109230"/>
                      <a:pt x="59834" y="110170"/>
                      <a:pt x="62317" y="110170"/>
                    </a:cubicBezTo>
                    <a:cubicBezTo>
                      <a:pt x="64796" y="110170"/>
                      <a:pt x="67136" y="109233"/>
                      <a:pt x="68926" y="107518"/>
                    </a:cubicBezTo>
                    <a:cubicBezTo>
                      <a:pt x="72722" y="104453"/>
                      <a:pt x="125346" y="61518"/>
                      <a:pt x="125346" y="33528"/>
                    </a:cubicBezTo>
                    <a:cubicBezTo>
                      <a:pt x="125349" y="14102"/>
                      <a:pt x="111250" y="0"/>
                      <a:pt x="918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20" name="Полилиния 119">
              <a:extLst>
                <a:ext uri="{FF2B5EF4-FFF2-40B4-BE49-F238E27FC236}">
                  <a16:creationId xmlns:a16="http://schemas.microsoft.com/office/drawing/2014/main" id="{C61EF776-7501-0740-A08D-D979B0D9D4FE}"/>
                </a:ext>
              </a:extLst>
            </p:cNvPr>
            <p:cNvSpPr/>
            <p:nvPr/>
          </p:nvSpPr>
          <p:spPr>
            <a:xfrm>
              <a:off x="2630591" y="2417066"/>
              <a:ext cx="195622" cy="53658"/>
            </a:xfrm>
            <a:custGeom>
              <a:avLst/>
              <a:gdLst>
                <a:gd name="connsiteX0" fmla="*/ 182906 w 195622"/>
                <a:gd name="connsiteY0" fmla="*/ 2975 h 53658"/>
                <a:gd name="connsiteX1" fmla="*/ 12687 w 195622"/>
                <a:gd name="connsiteY1" fmla="*/ 2259 h 53658"/>
                <a:gd name="connsiteX2" fmla="*/ 2139 w 195622"/>
                <a:gd name="connsiteY2" fmla="*/ 12807 h 53658"/>
                <a:gd name="connsiteX3" fmla="*/ 193454 w 195622"/>
                <a:gd name="connsiteY3" fmla="*/ 13524 h 53658"/>
                <a:gd name="connsiteX4" fmla="*/ 182906 w 195622"/>
                <a:gd name="connsiteY4" fmla="*/ 2975 h 53658"/>
                <a:gd name="connsiteX5" fmla="*/ 182906 w 195622"/>
                <a:gd name="connsiteY5" fmla="*/ 2975 h 5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622" h="53658">
                  <a:moveTo>
                    <a:pt x="182906" y="2975"/>
                  </a:moveTo>
                  <a:cubicBezTo>
                    <a:pt x="135631" y="51083"/>
                    <a:pt x="59568" y="50706"/>
                    <a:pt x="12687" y="2259"/>
                  </a:cubicBezTo>
                  <a:cubicBezTo>
                    <a:pt x="5988" y="-4663"/>
                    <a:pt x="-4551" y="5897"/>
                    <a:pt x="2139" y="12807"/>
                  </a:cubicBezTo>
                  <a:cubicBezTo>
                    <a:pt x="54588" y="67011"/>
                    <a:pt x="140615" y="67300"/>
                    <a:pt x="193454" y="13524"/>
                  </a:cubicBezTo>
                  <a:cubicBezTo>
                    <a:pt x="200201" y="6661"/>
                    <a:pt x="189656" y="-3894"/>
                    <a:pt x="182906" y="2975"/>
                  </a:cubicBezTo>
                  <a:lnTo>
                    <a:pt x="182906" y="2975"/>
                  </a:lnTo>
                  <a:close/>
                </a:path>
              </a:pathLst>
            </a:custGeom>
            <a:solidFill>
              <a:schemeClr val="bg1"/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23" name="Рисунок 45">
            <a:extLst>
              <a:ext uri="{FF2B5EF4-FFF2-40B4-BE49-F238E27FC236}">
                <a16:creationId xmlns:a16="http://schemas.microsoft.com/office/drawing/2014/main" id="{961D38DA-9FDC-9D4B-8A54-6249ED9A3EAB}"/>
              </a:ext>
            </a:extLst>
          </p:cNvPr>
          <p:cNvGrpSpPr>
            <a:grpSpLocks noChangeAspect="1"/>
          </p:cNvGrpSpPr>
          <p:nvPr/>
        </p:nvGrpSpPr>
        <p:grpSpPr>
          <a:xfrm>
            <a:off x="722203" y="5277900"/>
            <a:ext cx="378000" cy="378000"/>
            <a:chOff x="2539763" y="5096211"/>
            <a:chExt cx="378000" cy="378000"/>
          </a:xfrm>
        </p:grpSpPr>
        <p:sp>
          <p:nvSpPr>
            <p:cNvPr id="124" name="Полилиния 123">
              <a:extLst>
                <a:ext uri="{FF2B5EF4-FFF2-40B4-BE49-F238E27FC236}">
                  <a16:creationId xmlns:a16="http://schemas.microsoft.com/office/drawing/2014/main" id="{6FFACD10-E423-1145-B024-365971749169}"/>
                </a:ext>
              </a:extLst>
            </p:cNvPr>
            <p:cNvSpPr/>
            <p:nvPr/>
          </p:nvSpPr>
          <p:spPr>
            <a:xfrm>
              <a:off x="2539763" y="5096211"/>
              <a:ext cx="377947" cy="377947"/>
            </a:xfrm>
            <a:custGeom>
              <a:avLst/>
              <a:gdLst>
                <a:gd name="connsiteX0" fmla="*/ 377947 w 377947"/>
                <a:gd name="connsiteY0" fmla="*/ 188974 h 377947"/>
                <a:gd name="connsiteX1" fmla="*/ 188974 w 377947"/>
                <a:gd name="connsiteY1" fmla="*/ 377947 h 377947"/>
                <a:gd name="connsiteX2" fmla="*/ 0 w 377947"/>
                <a:gd name="connsiteY2" fmla="*/ 188974 h 377947"/>
                <a:gd name="connsiteX3" fmla="*/ 188974 w 377947"/>
                <a:gd name="connsiteY3" fmla="*/ 0 h 377947"/>
                <a:gd name="connsiteX4" fmla="*/ 377947 w 377947"/>
                <a:gd name="connsiteY4" fmla="*/ 188974 h 377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947" h="377947">
                  <a:moveTo>
                    <a:pt x="377947" y="188974"/>
                  </a:moveTo>
                  <a:cubicBezTo>
                    <a:pt x="377947" y="293341"/>
                    <a:pt x="293341" y="377947"/>
                    <a:pt x="188974" y="377947"/>
                  </a:cubicBezTo>
                  <a:cubicBezTo>
                    <a:pt x="84606" y="377947"/>
                    <a:pt x="0" y="293341"/>
                    <a:pt x="0" y="188974"/>
                  </a:cubicBezTo>
                  <a:cubicBezTo>
                    <a:pt x="0" y="84606"/>
                    <a:pt x="84606" y="0"/>
                    <a:pt x="188974" y="0"/>
                  </a:cubicBezTo>
                  <a:cubicBezTo>
                    <a:pt x="293341" y="0"/>
                    <a:pt x="377947" y="84606"/>
                    <a:pt x="377947" y="18897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125" name="Рисунок 45">
              <a:extLst>
                <a:ext uri="{FF2B5EF4-FFF2-40B4-BE49-F238E27FC236}">
                  <a16:creationId xmlns:a16="http://schemas.microsoft.com/office/drawing/2014/main" id="{8B24CC55-A9D8-FB4C-8008-CD2CD8B259EA}"/>
                </a:ext>
              </a:extLst>
            </p:cNvPr>
            <p:cNvGrpSpPr/>
            <p:nvPr/>
          </p:nvGrpSpPr>
          <p:grpSpPr>
            <a:xfrm>
              <a:off x="2641617" y="5204248"/>
              <a:ext cx="171584" cy="241876"/>
              <a:chOff x="2641617" y="5204248"/>
              <a:chExt cx="171584" cy="241876"/>
            </a:xfrm>
            <a:solidFill>
              <a:srgbClr val="333333"/>
            </a:solidFill>
          </p:grpSpPr>
          <p:sp>
            <p:nvSpPr>
              <p:cNvPr id="126" name="Полилиния 125">
                <a:extLst>
                  <a:ext uri="{FF2B5EF4-FFF2-40B4-BE49-F238E27FC236}">
                    <a16:creationId xmlns:a16="http://schemas.microsoft.com/office/drawing/2014/main" id="{7E565595-0545-074B-9290-20F1B36E1E27}"/>
                  </a:ext>
                </a:extLst>
              </p:cNvPr>
              <p:cNvSpPr/>
              <p:nvPr/>
            </p:nvSpPr>
            <p:spPr>
              <a:xfrm>
                <a:off x="2646559" y="5281771"/>
                <a:ext cx="164350" cy="164353"/>
              </a:xfrm>
              <a:custGeom>
                <a:avLst/>
                <a:gdLst>
                  <a:gd name="connsiteX0" fmla="*/ 164350 w 164350"/>
                  <a:gd name="connsiteY0" fmla="*/ 82178 h 164353"/>
                  <a:gd name="connsiteX1" fmla="*/ 82175 w 164350"/>
                  <a:gd name="connsiteY1" fmla="*/ 164353 h 164353"/>
                  <a:gd name="connsiteX2" fmla="*/ 0 w 164350"/>
                  <a:gd name="connsiteY2" fmla="*/ 82178 h 164353"/>
                  <a:gd name="connsiteX3" fmla="*/ 82175 w 164350"/>
                  <a:gd name="connsiteY3" fmla="*/ 0 h 164353"/>
                  <a:gd name="connsiteX4" fmla="*/ 164350 w 164350"/>
                  <a:gd name="connsiteY4" fmla="*/ 82178 h 164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350" h="164353">
                    <a:moveTo>
                      <a:pt x="164350" y="82178"/>
                    </a:moveTo>
                    <a:cubicBezTo>
                      <a:pt x="164350" y="127543"/>
                      <a:pt x="127564" y="164353"/>
                      <a:pt x="82175" y="164353"/>
                    </a:cubicBezTo>
                    <a:cubicBezTo>
                      <a:pt x="36786" y="164353"/>
                      <a:pt x="0" y="127543"/>
                      <a:pt x="0" y="82178"/>
                    </a:cubicBezTo>
                    <a:cubicBezTo>
                      <a:pt x="0" y="36790"/>
                      <a:pt x="36786" y="0"/>
                      <a:pt x="82175" y="0"/>
                    </a:cubicBezTo>
                    <a:cubicBezTo>
                      <a:pt x="127564" y="0"/>
                      <a:pt x="164350" y="36789"/>
                      <a:pt x="164350" y="82178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" name="Полилиния 126">
                <a:extLst>
                  <a:ext uri="{FF2B5EF4-FFF2-40B4-BE49-F238E27FC236}">
                    <a16:creationId xmlns:a16="http://schemas.microsoft.com/office/drawing/2014/main" id="{15FA0972-7D96-5541-A570-F0AF9FE8F646}"/>
                  </a:ext>
                </a:extLst>
              </p:cNvPr>
              <p:cNvSpPr/>
              <p:nvPr/>
            </p:nvSpPr>
            <p:spPr>
              <a:xfrm>
                <a:off x="2641617" y="5204248"/>
                <a:ext cx="59357" cy="31511"/>
              </a:xfrm>
              <a:custGeom>
                <a:avLst/>
                <a:gdLst>
                  <a:gd name="connsiteX0" fmla="*/ 59357 w 59357"/>
                  <a:gd name="connsiteY0" fmla="*/ 15756 h 31511"/>
                  <a:gd name="connsiteX1" fmla="*/ 29679 w 59357"/>
                  <a:gd name="connsiteY1" fmla="*/ 31511 h 31511"/>
                  <a:gd name="connsiteX2" fmla="*/ 0 w 59357"/>
                  <a:gd name="connsiteY2" fmla="*/ 15756 h 31511"/>
                  <a:gd name="connsiteX3" fmla="*/ 29679 w 59357"/>
                  <a:gd name="connsiteY3" fmla="*/ 0 h 31511"/>
                  <a:gd name="connsiteX4" fmla="*/ 59357 w 59357"/>
                  <a:gd name="connsiteY4" fmla="*/ 15756 h 3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7" h="31511">
                    <a:moveTo>
                      <a:pt x="59357" y="15756"/>
                    </a:moveTo>
                    <a:cubicBezTo>
                      <a:pt x="59357" y="24457"/>
                      <a:pt x="46070" y="31511"/>
                      <a:pt x="29679" y="31511"/>
                    </a:cubicBezTo>
                    <a:cubicBezTo>
                      <a:pt x="13288" y="31511"/>
                      <a:pt x="0" y="24457"/>
                      <a:pt x="0" y="15756"/>
                    </a:cubicBezTo>
                    <a:cubicBezTo>
                      <a:pt x="0" y="7054"/>
                      <a:pt x="13288" y="0"/>
                      <a:pt x="29679" y="0"/>
                    </a:cubicBezTo>
                    <a:cubicBezTo>
                      <a:pt x="46070" y="0"/>
                      <a:pt x="59357" y="7054"/>
                      <a:pt x="59357" y="15756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8" name="Полилиния 127">
                <a:extLst>
                  <a:ext uri="{FF2B5EF4-FFF2-40B4-BE49-F238E27FC236}">
                    <a16:creationId xmlns:a16="http://schemas.microsoft.com/office/drawing/2014/main" id="{4A50B6EC-A45D-154C-931C-C1A60583649E}"/>
                  </a:ext>
                </a:extLst>
              </p:cNvPr>
              <p:cNvSpPr/>
              <p:nvPr/>
            </p:nvSpPr>
            <p:spPr>
              <a:xfrm>
                <a:off x="2753844" y="5204248"/>
                <a:ext cx="59357" cy="31511"/>
              </a:xfrm>
              <a:custGeom>
                <a:avLst/>
                <a:gdLst>
                  <a:gd name="connsiteX0" fmla="*/ 59357 w 59357"/>
                  <a:gd name="connsiteY0" fmla="*/ 15756 h 31511"/>
                  <a:gd name="connsiteX1" fmla="*/ 29679 w 59357"/>
                  <a:gd name="connsiteY1" fmla="*/ 31511 h 31511"/>
                  <a:gd name="connsiteX2" fmla="*/ 0 w 59357"/>
                  <a:gd name="connsiteY2" fmla="*/ 15756 h 31511"/>
                  <a:gd name="connsiteX3" fmla="*/ 29679 w 59357"/>
                  <a:gd name="connsiteY3" fmla="*/ 0 h 31511"/>
                  <a:gd name="connsiteX4" fmla="*/ 59357 w 59357"/>
                  <a:gd name="connsiteY4" fmla="*/ 15756 h 31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357" h="31511">
                    <a:moveTo>
                      <a:pt x="59357" y="15756"/>
                    </a:moveTo>
                    <a:cubicBezTo>
                      <a:pt x="59357" y="24457"/>
                      <a:pt x="46070" y="31511"/>
                      <a:pt x="29679" y="31511"/>
                    </a:cubicBezTo>
                    <a:cubicBezTo>
                      <a:pt x="13288" y="31511"/>
                      <a:pt x="0" y="24457"/>
                      <a:pt x="0" y="15756"/>
                    </a:cubicBezTo>
                    <a:cubicBezTo>
                      <a:pt x="0" y="7054"/>
                      <a:pt x="13288" y="0"/>
                      <a:pt x="29679" y="0"/>
                    </a:cubicBezTo>
                    <a:cubicBezTo>
                      <a:pt x="46070" y="0"/>
                      <a:pt x="59357" y="7054"/>
                      <a:pt x="59357" y="15756"/>
                    </a:cubicBezTo>
                    <a:close/>
                  </a:path>
                </a:pathLst>
              </a:custGeom>
              <a:solidFill>
                <a:schemeClr val="bg1"/>
              </a:solidFill>
              <a:ln w="7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9EF5219E-4C99-B143-B921-84339920EA6D}"/>
              </a:ext>
            </a:extLst>
          </p:cNvPr>
          <p:cNvSpPr txBox="1"/>
          <p:nvPr/>
        </p:nvSpPr>
        <p:spPr>
          <a:xfrm>
            <a:off x="1182165" y="1794116"/>
            <a:ext cx="42351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+</a:t>
            </a:r>
            <a:r>
              <a:rPr lang="ru-RU" sz="16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7C96680-48C1-C646-AFBA-55D69888CBF2}"/>
              </a:ext>
            </a:extLst>
          </p:cNvPr>
          <p:cNvSpPr txBox="1"/>
          <p:nvPr/>
        </p:nvSpPr>
        <p:spPr>
          <a:xfrm>
            <a:off x="1183768" y="2378245"/>
            <a:ext cx="4219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+</a:t>
            </a:r>
            <a:r>
              <a:rPr lang="ru-RU" sz="16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B9CA276-A6DF-9D48-84D5-8C898B47AE18}"/>
              </a:ext>
            </a:extLst>
          </p:cNvPr>
          <p:cNvSpPr txBox="1"/>
          <p:nvPr/>
        </p:nvSpPr>
        <p:spPr>
          <a:xfrm>
            <a:off x="1212145" y="2962374"/>
            <a:ext cx="423514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+</a:t>
            </a:r>
            <a:r>
              <a:rPr lang="ru-RU" sz="16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85A6DEB7-A9AD-654D-9944-438EF811EEB9}"/>
              </a:ext>
            </a:extLst>
          </p:cNvPr>
          <p:cNvSpPr txBox="1"/>
          <p:nvPr/>
        </p:nvSpPr>
        <p:spPr>
          <a:xfrm>
            <a:off x="1263556" y="3546503"/>
            <a:ext cx="30008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ru-RU" sz="16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205DB312-92E4-6B4B-A9E2-362877D6C8E4}"/>
              </a:ext>
            </a:extLst>
          </p:cNvPr>
          <p:cNvSpPr txBox="1"/>
          <p:nvPr/>
        </p:nvSpPr>
        <p:spPr>
          <a:xfrm>
            <a:off x="1250617" y="4130632"/>
            <a:ext cx="38504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-</a:t>
            </a:r>
            <a:r>
              <a:rPr lang="ru-RU" sz="16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6BA1CD19-D3DA-C746-A235-551E483219A7}"/>
              </a:ext>
            </a:extLst>
          </p:cNvPr>
          <p:cNvSpPr txBox="1"/>
          <p:nvPr/>
        </p:nvSpPr>
        <p:spPr>
          <a:xfrm>
            <a:off x="1219034" y="4714761"/>
            <a:ext cx="38664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-</a:t>
            </a:r>
            <a:r>
              <a:rPr lang="ru-RU" sz="16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BEC4E724-516F-9F44-9FA4-566D4E545856}"/>
              </a:ext>
            </a:extLst>
          </p:cNvPr>
          <p:cNvSpPr txBox="1"/>
          <p:nvPr/>
        </p:nvSpPr>
        <p:spPr>
          <a:xfrm>
            <a:off x="1219034" y="5298889"/>
            <a:ext cx="38664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-</a:t>
            </a:r>
            <a:r>
              <a:rPr lang="ru-RU" sz="16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6" name="Овал 245">
            <a:extLst>
              <a:ext uri="{FF2B5EF4-FFF2-40B4-BE49-F238E27FC236}">
                <a16:creationId xmlns:a16="http://schemas.microsoft.com/office/drawing/2014/main" id="{F91793FE-25D6-3F45-87D9-DF0DE295753A}"/>
              </a:ext>
            </a:extLst>
          </p:cNvPr>
          <p:cNvSpPr/>
          <p:nvPr/>
        </p:nvSpPr>
        <p:spPr>
          <a:xfrm>
            <a:off x="2271084" y="1882260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7" name="Овал 246">
            <a:extLst>
              <a:ext uri="{FF2B5EF4-FFF2-40B4-BE49-F238E27FC236}">
                <a16:creationId xmlns:a16="http://schemas.microsoft.com/office/drawing/2014/main" id="{A2D071D2-FDFC-9441-84FC-98454424D6F3}"/>
              </a:ext>
            </a:extLst>
          </p:cNvPr>
          <p:cNvSpPr/>
          <p:nvPr/>
        </p:nvSpPr>
        <p:spPr>
          <a:xfrm rot="1136724">
            <a:off x="3701464" y="2460204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8" name="Овал 247">
            <a:extLst>
              <a:ext uri="{FF2B5EF4-FFF2-40B4-BE49-F238E27FC236}">
                <a16:creationId xmlns:a16="http://schemas.microsoft.com/office/drawing/2014/main" id="{1AD540F5-82AA-DA4C-89F7-52A4A7133DB8}"/>
              </a:ext>
            </a:extLst>
          </p:cNvPr>
          <p:cNvSpPr/>
          <p:nvPr/>
        </p:nvSpPr>
        <p:spPr>
          <a:xfrm>
            <a:off x="10853362" y="3625147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9" name="Овал 248">
            <a:extLst>
              <a:ext uri="{FF2B5EF4-FFF2-40B4-BE49-F238E27FC236}">
                <a16:creationId xmlns:a16="http://schemas.microsoft.com/office/drawing/2014/main" id="{0B9D7785-35FD-8846-A20C-F2F6A6E869FB}"/>
              </a:ext>
            </a:extLst>
          </p:cNvPr>
          <p:cNvSpPr/>
          <p:nvPr/>
        </p:nvSpPr>
        <p:spPr>
          <a:xfrm>
            <a:off x="9422984" y="2460204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0" name="Овал 249">
            <a:extLst>
              <a:ext uri="{FF2B5EF4-FFF2-40B4-BE49-F238E27FC236}">
                <a16:creationId xmlns:a16="http://schemas.microsoft.com/office/drawing/2014/main" id="{D42C6539-012E-2945-A115-B1042EC515B5}"/>
              </a:ext>
            </a:extLst>
          </p:cNvPr>
          <p:cNvSpPr/>
          <p:nvPr/>
        </p:nvSpPr>
        <p:spPr>
          <a:xfrm>
            <a:off x="7970178" y="4170138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1" name="Овал 250">
            <a:extLst>
              <a:ext uri="{FF2B5EF4-FFF2-40B4-BE49-F238E27FC236}">
                <a16:creationId xmlns:a16="http://schemas.microsoft.com/office/drawing/2014/main" id="{6B0AA89E-B240-854F-B97A-D3D7FE54B302}"/>
              </a:ext>
            </a:extLst>
          </p:cNvPr>
          <p:cNvSpPr/>
          <p:nvPr/>
        </p:nvSpPr>
        <p:spPr>
          <a:xfrm rot="908720">
            <a:off x="6562224" y="3041229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2" name="Овал 251">
            <a:extLst>
              <a:ext uri="{FF2B5EF4-FFF2-40B4-BE49-F238E27FC236}">
                <a16:creationId xmlns:a16="http://schemas.microsoft.com/office/drawing/2014/main" id="{6E08A7FC-7CAC-9B49-A4A7-4416C8090E89}"/>
              </a:ext>
            </a:extLst>
          </p:cNvPr>
          <p:cNvSpPr/>
          <p:nvPr/>
        </p:nvSpPr>
        <p:spPr>
          <a:xfrm>
            <a:off x="5131844" y="4170138"/>
            <a:ext cx="180000" cy="18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4" name="Скругленная соединительная линия 253">
            <a:extLst>
              <a:ext uri="{FF2B5EF4-FFF2-40B4-BE49-F238E27FC236}">
                <a16:creationId xmlns:a16="http://schemas.microsoft.com/office/drawing/2014/main" id="{070DD3FA-0E8C-FD40-9035-A1A5559E1E41}"/>
              </a:ext>
            </a:extLst>
          </p:cNvPr>
          <p:cNvCxnSpPr>
            <a:cxnSpLocks/>
            <a:stCxn id="246" idx="4"/>
            <a:endCxn id="247" idx="1"/>
          </p:cNvCxnSpPr>
          <p:nvPr/>
        </p:nvCxnSpPr>
        <p:spPr>
          <a:xfrm rot="16200000" flipH="1">
            <a:off x="2852963" y="1570380"/>
            <a:ext cx="407090" cy="1390849"/>
          </a:xfrm>
          <a:prstGeom prst="curvedConnector3">
            <a:avLst>
              <a:gd name="adj1" fmla="val 50000"/>
            </a:avLst>
          </a:prstGeom>
          <a:ln w="31750">
            <a:solidFill>
              <a:schemeClr val="bg1">
                <a:alpha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Скругленная соединительная линия 256">
            <a:extLst>
              <a:ext uri="{FF2B5EF4-FFF2-40B4-BE49-F238E27FC236}">
                <a16:creationId xmlns:a16="http://schemas.microsoft.com/office/drawing/2014/main" id="{A7EBC2C6-E35A-9C4F-8B02-5DE679C0EB16}"/>
              </a:ext>
            </a:extLst>
          </p:cNvPr>
          <p:cNvCxnSpPr>
            <a:cxnSpLocks/>
            <a:stCxn id="247" idx="5"/>
            <a:endCxn id="252" idx="2"/>
          </p:cNvCxnSpPr>
          <p:nvPr/>
        </p:nvCxnSpPr>
        <p:spPr>
          <a:xfrm rot="16200000" flipH="1">
            <a:off x="3666879" y="2795173"/>
            <a:ext cx="1629080" cy="1300849"/>
          </a:xfrm>
          <a:prstGeom prst="curvedConnector2">
            <a:avLst/>
          </a:prstGeom>
          <a:ln w="31750">
            <a:solidFill>
              <a:schemeClr val="bg1">
                <a:alpha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Скругленная соединительная линия 261">
            <a:extLst>
              <a:ext uri="{FF2B5EF4-FFF2-40B4-BE49-F238E27FC236}">
                <a16:creationId xmlns:a16="http://schemas.microsoft.com/office/drawing/2014/main" id="{C1508297-605C-4C47-852A-9A97C39F51AD}"/>
              </a:ext>
            </a:extLst>
          </p:cNvPr>
          <p:cNvCxnSpPr>
            <a:cxnSpLocks/>
            <a:stCxn id="252" idx="6"/>
            <a:endCxn id="251" idx="1"/>
          </p:cNvCxnSpPr>
          <p:nvPr/>
        </p:nvCxnSpPr>
        <p:spPr>
          <a:xfrm flipV="1">
            <a:off x="5311844" y="3053172"/>
            <a:ext cx="1295578" cy="1206966"/>
          </a:xfrm>
          <a:prstGeom prst="curvedConnector4">
            <a:avLst>
              <a:gd name="adj1" fmla="val 48256"/>
              <a:gd name="adj2" fmla="val 119930"/>
            </a:avLst>
          </a:prstGeom>
          <a:ln w="31750">
            <a:solidFill>
              <a:schemeClr val="bg1">
                <a:alpha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Скругленная соединительная линия 265">
            <a:extLst>
              <a:ext uri="{FF2B5EF4-FFF2-40B4-BE49-F238E27FC236}">
                <a16:creationId xmlns:a16="http://schemas.microsoft.com/office/drawing/2014/main" id="{BAC4A3E7-50E8-3240-AE9D-416F942E73D5}"/>
              </a:ext>
            </a:extLst>
          </p:cNvPr>
          <p:cNvCxnSpPr>
            <a:cxnSpLocks/>
            <a:stCxn id="251" idx="5"/>
            <a:endCxn id="250" idx="2"/>
          </p:cNvCxnSpPr>
          <p:nvPr/>
        </p:nvCxnSpPr>
        <p:spPr>
          <a:xfrm rot="16200000" flipH="1">
            <a:off x="6808176" y="3098136"/>
            <a:ext cx="1050852" cy="1273152"/>
          </a:xfrm>
          <a:prstGeom prst="curvedConnector2">
            <a:avLst/>
          </a:prstGeom>
          <a:ln w="31750">
            <a:solidFill>
              <a:schemeClr val="bg1">
                <a:alpha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Скругленная соединительная линия 270">
            <a:extLst>
              <a:ext uri="{FF2B5EF4-FFF2-40B4-BE49-F238E27FC236}">
                <a16:creationId xmlns:a16="http://schemas.microsoft.com/office/drawing/2014/main" id="{D1939406-DCAD-2648-8766-A13DD3956EDB}"/>
              </a:ext>
            </a:extLst>
          </p:cNvPr>
          <p:cNvCxnSpPr>
            <a:cxnSpLocks/>
            <a:stCxn id="249" idx="2"/>
            <a:endCxn id="250" idx="6"/>
          </p:cNvCxnSpPr>
          <p:nvPr/>
        </p:nvCxnSpPr>
        <p:spPr>
          <a:xfrm rot="10800000" flipV="1">
            <a:off x="8150178" y="2550204"/>
            <a:ext cx="1272806" cy="1709934"/>
          </a:xfrm>
          <a:prstGeom prst="curvedConnector3">
            <a:avLst>
              <a:gd name="adj1" fmla="val 50000"/>
            </a:avLst>
          </a:prstGeom>
          <a:ln w="31750">
            <a:solidFill>
              <a:schemeClr val="bg1">
                <a:alpha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Скругленная соединительная линия 275">
            <a:extLst>
              <a:ext uri="{FF2B5EF4-FFF2-40B4-BE49-F238E27FC236}">
                <a16:creationId xmlns:a16="http://schemas.microsoft.com/office/drawing/2014/main" id="{292FDC61-6A62-8746-B194-6FB1C18FC6B5}"/>
              </a:ext>
            </a:extLst>
          </p:cNvPr>
          <p:cNvCxnSpPr>
            <a:cxnSpLocks/>
            <a:stCxn id="248" idx="0"/>
            <a:endCxn id="249" idx="6"/>
          </p:cNvCxnSpPr>
          <p:nvPr/>
        </p:nvCxnSpPr>
        <p:spPr>
          <a:xfrm rot="16200000" flipV="1">
            <a:off x="9735702" y="2417487"/>
            <a:ext cx="1074943" cy="1340378"/>
          </a:xfrm>
          <a:prstGeom prst="curvedConnector2">
            <a:avLst/>
          </a:prstGeom>
          <a:ln w="31750">
            <a:solidFill>
              <a:schemeClr val="bg1">
                <a:alpha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Скругленный прямоугольник 287">
            <a:extLst>
              <a:ext uri="{FF2B5EF4-FFF2-40B4-BE49-F238E27FC236}">
                <a16:creationId xmlns:a16="http://schemas.microsoft.com/office/drawing/2014/main" id="{5CD88685-8B6F-294A-86D7-B97F00D885F3}"/>
              </a:ext>
            </a:extLst>
          </p:cNvPr>
          <p:cNvSpPr/>
          <p:nvPr/>
        </p:nvSpPr>
        <p:spPr>
          <a:xfrm>
            <a:off x="1796201" y="2316245"/>
            <a:ext cx="1116178" cy="367760"/>
          </a:xfrm>
          <a:prstGeom prst="roundRect">
            <a:avLst/>
          </a:prstGeom>
          <a:solidFill>
            <a:schemeClr val="accent6">
              <a:alpha val="63000"/>
            </a:schemeClr>
          </a:solidFill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>
                <a:solidFill>
                  <a:schemeClr val="bg1"/>
                </a:solidFill>
              </a:rPr>
              <a:t>эмоции во время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ru-RU" sz="900">
                <a:solidFill>
                  <a:schemeClr val="bg1"/>
                </a:solidFill>
              </a:rPr>
              <a:t>входа в помещение</a:t>
            </a:r>
          </a:p>
        </p:txBody>
      </p:sp>
      <p:sp>
        <p:nvSpPr>
          <p:cNvPr id="289" name="Скругленный прямоугольник 288">
            <a:extLst>
              <a:ext uri="{FF2B5EF4-FFF2-40B4-BE49-F238E27FC236}">
                <a16:creationId xmlns:a16="http://schemas.microsoft.com/office/drawing/2014/main" id="{C93F008F-25B5-3541-986D-437F0F9F46D2}"/>
              </a:ext>
            </a:extLst>
          </p:cNvPr>
          <p:cNvSpPr/>
          <p:nvPr/>
        </p:nvSpPr>
        <p:spPr>
          <a:xfrm>
            <a:off x="3238549" y="2772364"/>
            <a:ext cx="1116178" cy="612934"/>
          </a:xfrm>
          <a:prstGeom prst="roundRect">
            <a:avLst/>
          </a:prstGeom>
          <a:solidFill>
            <a:schemeClr val="accent6">
              <a:alpha val="63000"/>
            </a:schemeClr>
          </a:solidFill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>
                <a:solidFill>
                  <a:schemeClr val="bg1"/>
                </a:solidFill>
              </a:rPr>
              <a:t>эмоции во время передвижения от входа к другим зонам помещения</a:t>
            </a:r>
          </a:p>
        </p:txBody>
      </p:sp>
      <p:sp>
        <p:nvSpPr>
          <p:cNvPr id="290" name="Скругленный прямоугольник 289">
            <a:extLst>
              <a:ext uri="{FF2B5EF4-FFF2-40B4-BE49-F238E27FC236}">
                <a16:creationId xmlns:a16="http://schemas.microsoft.com/office/drawing/2014/main" id="{429384E5-FEAB-5642-9AFE-171A880B87EB}"/>
              </a:ext>
            </a:extLst>
          </p:cNvPr>
          <p:cNvSpPr/>
          <p:nvPr/>
        </p:nvSpPr>
        <p:spPr>
          <a:xfrm>
            <a:off x="4669019" y="4423837"/>
            <a:ext cx="1116178" cy="612934"/>
          </a:xfrm>
          <a:prstGeom prst="roundRect">
            <a:avLst/>
          </a:prstGeom>
          <a:solidFill>
            <a:schemeClr val="accent6">
              <a:alpha val="63000"/>
            </a:schemeClr>
          </a:solidFill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>
                <a:solidFill>
                  <a:schemeClr val="bg1"/>
                </a:solidFill>
              </a:rPr>
              <a:t>эмоции во время консультации и выбора необходимой задачи</a:t>
            </a:r>
          </a:p>
        </p:txBody>
      </p:sp>
      <p:sp>
        <p:nvSpPr>
          <p:cNvPr id="291" name="Скругленный прямоугольник 290">
            <a:extLst>
              <a:ext uri="{FF2B5EF4-FFF2-40B4-BE49-F238E27FC236}">
                <a16:creationId xmlns:a16="http://schemas.microsoft.com/office/drawing/2014/main" id="{CA266F18-7CFD-9745-AAE0-DE441F0DFA28}"/>
              </a:ext>
            </a:extLst>
          </p:cNvPr>
          <p:cNvSpPr/>
          <p:nvPr/>
        </p:nvSpPr>
        <p:spPr>
          <a:xfrm>
            <a:off x="7502546" y="4423837"/>
            <a:ext cx="1170043" cy="858107"/>
          </a:xfrm>
          <a:prstGeom prst="roundRect">
            <a:avLst/>
          </a:prstGeom>
          <a:solidFill>
            <a:schemeClr val="accent6">
              <a:alpha val="63000"/>
            </a:schemeClr>
          </a:solidFill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>
                <a:solidFill>
                  <a:schemeClr val="bg1"/>
                </a:solidFill>
              </a:rPr>
              <a:t>эмоции во время обслуживания по дополнительным (второстепенным) темам посещения компании</a:t>
            </a:r>
          </a:p>
        </p:txBody>
      </p:sp>
      <p:sp>
        <p:nvSpPr>
          <p:cNvPr id="292" name="Скругленный прямоугольник 291">
            <a:extLst>
              <a:ext uri="{FF2B5EF4-FFF2-40B4-BE49-F238E27FC236}">
                <a16:creationId xmlns:a16="http://schemas.microsoft.com/office/drawing/2014/main" id="{3840C350-6CFE-0D4E-9123-948327444FFC}"/>
              </a:ext>
            </a:extLst>
          </p:cNvPr>
          <p:cNvSpPr/>
          <p:nvPr/>
        </p:nvSpPr>
        <p:spPr>
          <a:xfrm>
            <a:off x="6087756" y="3251562"/>
            <a:ext cx="1116178" cy="735521"/>
          </a:xfrm>
          <a:prstGeom prst="roundRect">
            <a:avLst/>
          </a:prstGeom>
          <a:solidFill>
            <a:schemeClr val="accent6">
              <a:alpha val="63000"/>
            </a:schemeClr>
          </a:solidFill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>
                <a:solidFill>
                  <a:schemeClr val="bg1"/>
                </a:solidFill>
              </a:rPr>
              <a:t>эмоции во время обслуживания по теме основной задачи посещения компании</a:t>
            </a:r>
          </a:p>
        </p:txBody>
      </p:sp>
      <p:sp>
        <p:nvSpPr>
          <p:cNvPr id="294" name="Скругленный прямоугольник 293">
            <a:extLst>
              <a:ext uri="{FF2B5EF4-FFF2-40B4-BE49-F238E27FC236}">
                <a16:creationId xmlns:a16="http://schemas.microsoft.com/office/drawing/2014/main" id="{D4C00104-42F1-A84B-9F5A-10D7699AA3B6}"/>
              </a:ext>
            </a:extLst>
          </p:cNvPr>
          <p:cNvSpPr/>
          <p:nvPr/>
        </p:nvSpPr>
        <p:spPr>
          <a:xfrm>
            <a:off x="8903922" y="2710513"/>
            <a:ext cx="1170043" cy="694658"/>
          </a:xfrm>
          <a:prstGeom prst="roundRect">
            <a:avLst/>
          </a:prstGeom>
          <a:solidFill>
            <a:schemeClr val="accent6">
              <a:alpha val="63000"/>
            </a:schemeClr>
          </a:solidFill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>
                <a:solidFill>
                  <a:schemeClr val="bg1"/>
                </a:solidFill>
              </a:rPr>
              <a:t>эмоции во время оформления / расчета / оплаты</a:t>
            </a:r>
          </a:p>
          <a:p>
            <a:pPr algn="ctr">
              <a:lnSpc>
                <a:spcPct val="80000"/>
              </a:lnSpc>
            </a:pPr>
            <a:r>
              <a:rPr lang="ru-RU" sz="800">
                <a:solidFill>
                  <a:schemeClr val="bg1">
                    <a:lumMod val="95000"/>
                  </a:schemeClr>
                </a:solidFill>
              </a:rPr>
              <a:t>(если не было факта оплаты, уточняется процесс)</a:t>
            </a:r>
          </a:p>
        </p:txBody>
      </p:sp>
      <p:sp>
        <p:nvSpPr>
          <p:cNvPr id="295" name="Скругленный прямоугольник 294">
            <a:extLst>
              <a:ext uri="{FF2B5EF4-FFF2-40B4-BE49-F238E27FC236}">
                <a16:creationId xmlns:a16="http://schemas.microsoft.com/office/drawing/2014/main" id="{3DAB3ECE-422C-8E44-9595-F0D99FB87C0D}"/>
              </a:ext>
            </a:extLst>
          </p:cNvPr>
          <p:cNvSpPr/>
          <p:nvPr/>
        </p:nvSpPr>
        <p:spPr>
          <a:xfrm>
            <a:off x="10356361" y="3864891"/>
            <a:ext cx="1170043" cy="490347"/>
          </a:xfrm>
          <a:prstGeom prst="roundRect">
            <a:avLst/>
          </a:prstGeom>
          <a:solidFill>
            <a:schemeClr val="accent6">
              <a:alpha val="63000"/>
            </a:schemeClr>
          </a:solidFill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>
                <a:solidFill>
                  <a:schemeClr val="bg1"/>
                </a:solidFill>
              </a:rPr>
              <a:t>эмоции во время прощания и выхода из помещения</a:t>
            </a:r>
          </a:p>
        </p:txBody>
      </p:sp>
    </p:spTree>
    <p:extLst>
      <p:ext uri="{BB962C8B-B14F-4D97-AF65-F5344CB8AC3E}">
        <p14:creationId xmlns:p14="http://schemas.microsoft.com/office/powerpoint/2010/main" val="3024619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5180EA-D91D-4082-96FC-AD224C3B2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6B476F-9684-4481-8F60-4E2195299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классификация и выбор филиалов</a:t>
            </a:r>
            <a:endParaRPr lang="en-I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3964A4F-6334-4C4A-8AC1-551C49F3949F}"/>
              </a:ext>
            </a:extLst>
          </p:cNvPr>
          <p:cNvGrpSpPr/>
          <p:nvPr/>
        </p:nvGrpSpPr>
        <p:grpSpPr>
          <a:xfrm>
            <a:off x="6275932" y="1089024"/>
            <a:ext cx="5365205" cy="4679951"/>
            <a:chOff x="4397920" y="835390"/>
            <a:chExt cx="5365205" cy="5260609"/>
          </a:xfrm>
          <a:solidFill>
            <a:srgbClr val="F1F8FF"/>
          </a:solidFill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3BF9EF8-89E7-49F2-BEB3-95E27155AC7C}"/>
                </a:ext>
              </a:extLst>
            </p:cNvPr>
            <p:cNvSpPr/>
            <p:nvPr/>
          </p:nvSpPr>
          <p:spPr>
            <a:xfrm>
              <a:off x="4397920" y="835390"/>
              <a:ext cx="5365205" cy="5260609"/>
            </a:xfrm>
            <a:prstGeom prst="roundRect">
              <a:avLst>
                <a:gd name="adj" fmla="val 291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6EDEE27-FAB3-4EDE-B47F-0B9DA7F32125}"/>
                </a:ext>
              </a:extLst>
            </p:cNvPr>
            <p:cNvSpPr txBox="1"/>
            <p:nvPr/>
          </p:nvSpPr>
          <p:spPr>
            <a:xfrm>
              <a:off x="4593528" y="959690"/>
              <a:ext cx="5012234" cy="45809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l"/>
              <a:r>
                <a:rPr lang="ru-RU" sz="1600" i="0">
                  <a:effectLst/>
                </a:rPr>
                <a:t>В стране выбирался один город —</a:t>
              </a:r>
              <a:r>
                <a:rPr lang="ru-RU" sz="1600" b="1" i="0">
                  <a:solidFill>
                    <a:schemeClr val="accent1"/>
                  </a:solidFill>
                  <a:effectLst/>
                </a:rPr>
                <a:t>экономическая столица</a:t>
              </a:r>
              <a:r>
                <a:rPr lang="ru-RU" sz="1600" i="0">
                  <a:effectLst/>
                </a:rPr>
                <a:t>.</a:t>
              </a:r>
            </a:p>
            <a:p>
              <a:pPr algn="l"/>
              <a:endParaRPr lang="ru-RU" sz="1600" b="0" i="0">
                <a:solidFill>
                  <a:srgbClr val="000000"/>
                </a:solidFill>
                <a:effectLst/>
              </a:endParaRPr>
            </a:p>
            <a:p>
              <a:pPr algn="l"/>
              <a:r>
                <a:rPr lang="ru-RU" sz="1600" b="1" i="0">
                  <a:solidFill>
                    <a:schemeClr val="accent1"/>
                  </a:solidFill>
                  <a:effectLst/>
                </a:rPr>
                <a:t>Районы</a:t>
              </a:r>
              <a:r>
                <a:rPr lang="ru-RU" sz="1600" b="1" i="0">
                  <a:solidFill>
                    <a:srgbClr val="000000"/>
                  </a:solidFill>
                  <a:effectLst/>
                </a:rPr>
                <a:t> </a:t>
              </a:r>
              <a:r>
                <a:rPr lang="ru-RU" sz="1600" b="0" i="0">
                  <a:effectLst/>
                </a:rPr>
                <a:t>города делились на три типа —</a:t>
              </a:r>
            </a:p>
            <a:p>
              <a:pPr algn="l"/>
              <a:r>
                <a:rPr lang="ru-RU" sz="1600" b="0" i="0">
                  <a:effectLst/>
                </a:rPr>
                <a:t>- туристический центр,</a:t>
              </a:r>
            </a:p>
            <a:p>
              <a:pPr algn="l"/>
              <a:r>
                <a:rPr lang="ru-RU" sz="1600" b="0" i="0">
                  <a:effectLst/>
                </a:rPr>
                <a:t>- бизнес/коммерческие районы,</a:t>
              </a:r>
            </a:p>
            <a:p>
              <a:pPr algn="l"/>
              <a:r>
                <a:rPr lang="ru-RU" sz="1600" b="0" i="0">
                  <a:effectLst/>
                </a:rPr>
                <a:t>- жилые кварталы.</a:t>
              </a:r>
              <a:br>
                <a:rPr lang="ru-RU" sz="1600" b="0" i="0">
                  <a:effectLst/>
                </a:rPr>
              </a:br>
              <a:endParaRPr lang="ru-RU" sz="1600" b="0" i="0">
                <a:effectLst/>
              </a:endParaRPr>
            </a:p>
            <a:p>
              <a:pPr algn="l"/>
              <a:r>
                <a:rPr lang="ru-RU" sz="1600" b="1" i="0">
                  <a:solidFill>
                    <a:schemeClr val="accent1"/>
                  </a:solidFill>
                  <a:effectLst/>
                </a:rPr>
                <a:t>Количество</a:t>
              </a:r>
              <a:r>
                <a:rPr lang="ru-RU" sz="1600" b="0" i="0">
                  <a:solidFill>
                    <a:srgbClr val="000000"/>
                  </a:solidFill>
                  <a:effectLst/>
                </a:rPr>
                <a:t> </a:t>
              </a:r>
              <a:r>
                <a:rPr lang="ru-RU" sz="1600" b="0" i="0">
                  <a:effectLst/>
                </a:rPr>
                <a:t>изучаемых отделений выбиралось исходя из размеров банка. Минимальное число — </a:t>
              </a:r>
              <a:r>
                <a:rPr lang="ru-RU" sz="1600" b="1" i="0">
                  <a:solidFill>
                    <a:schemeClr val="accent1"/>
                  </a:solidFill>
                  <a:effectLst/>
                </a:rPr>
                <a:t>2</a:t>
              </a:r>
              <a:r>
                <a:rPr lang="ru-RU" sz="1600" b="0" i="0">
                  <a:effectLst/>
                </a:rPr>
                <a:t> отделения.</a:t>
              </a:r>
            </a:p>
            <a:p>
              <a:pPr algn="l"/>
              <a:endParaRPr lang="ru-RU" sz="1600" b="0" i="0">
                <a:solidFill>
                  <a:srgbClr val="000000"/>
                </a:solidFill>
                <a:effectLst/>
              </a:endParaRPr>
            </a:p>
            <a:p>
              <a:pPr algn="l"/>
              <a:r>
                <a:rPr lang="ru-RU" sz="1600" b="1" i="0">
                  <a:solidFill>
                    <a:schemeClr val="accent1"/>
                  </a:solidFill>
                  <a:effectLst/>
                </a:rPr>
                <a:t>Отделения</a:t>
              </a:r>
              <a:r>
                <a:rPr lang="ru-RU" sz="1600" b="1" i="0">
                  <a:solidFill>
                    <a:srgbClr val="000000"/>
                  </a:solidFill>
                  <a:effectLst/>
                </a:rPr>
                <a:t> </a:t>
              </a:r>
              <a:r>
                <a:rPr lang="ru-RU" sz="1600" b="0" i="0">
                  <a:effectLst/>
                </a:rPr>
                <a:t>каждого банка выбирались, исходя из распределения районов.</a:t>
              </a:r>
            </a:p>
            <a:p>
              <a:pPr algn="l"/>
              <a:endParaRPr lang="ru-RU" sz="1600" b="0" i="0">
                <a:solidFill>
                  <a:srgbClr val="000000"/>
                </a:solidFill>
                <a:effectLst/>
              </a:endParaRPr>
            </a:p>
            <a:p>
              <a:pPr algn="l"/>
              <a:r>
                <a:rPr lang="ru-RU" sz="1600" b="0" i="0">
                  <a:effectLst/>
                </a:rPr>
                <a:t>Выбранные отделения формировали </a:t>
              </a:r>
              <a:r>
                <a:rPr lang="ru-RU" sz="1600" b="1" i="0">
                  <a:solidFill>
                    <a:schemeClr val="accent1"/>
                  </a:solidFill>
                  <a:effectLst/>
                </a:rPr>
                <a:t>кластеры</a:t>
              </a:r>
              <a:r>
                <a:rPr lang="ru-RU" sz="1600" b="0" i="0">
                  <a:effectLst/>
                </a:rPr>
                <a:t> — группы близко расположенных отделений различных банков.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824479D-3C16-419D-9FEE-FDACC7AC245D}"/>
              </a:ext>
            </a:extLst>
          </p:cNvPr>
          <p:cNvSpPr txBox="1"/>
          <p:nvPr/>
        </p:nvSpPr>
        <p:spPr>
          <a:xfrm>
            <a:off x="547687" y="5367381"/>
            <a:ext cx="57282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>
                <a:solidFill>
                  <a:srgbClr val="666666"/>
                </a:solidFill>
                <a:effectLst/>
              </a:rPr>
              <a:t>Пример подбора отделений для исследования CEI в Стамбуле (Турция)</a:t>
            </a:r>
            <a:endParaRPr lang="en-IE" sz="12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AF69D5-3D84-447A-A9F1-B6F2E7E09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74" y="1213620"/>
            <a:ext cx="5275823" cy="410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50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F13394C-5AC1-4B67-89DC-2FFE3A4E31EB}"/>
              </a:ext>
            </a:extLst>
          </p:cNvPr>
          <p:cNvSpPr/>
          <p:nvPr/>
        </p:nvSpPr>
        <p:spPr>
          <a:xfrm>
            <a:off x="7012940" y="2325757"/>
            <a:ext cx="4203700" cy="1620078"/>
          </a:xfrm>
          <a:prstGeom prst="roundRect">
            <a:avLst/>
          </a:prstGeom>
          <a:solidFill>
            <a:srgbClr val="F1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IE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C89FCF2-8D34-B629-5C66-199650863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94AAEA-EAD0-724B-8919-032D8996654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58595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58595A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88CC725-AE60-1D29-D233-8ACABE750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правила</a:t>
            </a:r>
            <a:r>
              <a:rPr lang="en-US"/>
              <a:t> </a:t>
            </a:r>
            <a:r>
              <a:rPr lang="ru-RU"/>
              <a:t>проведения исследования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5417FF-0581-D89D-DF44-F70307E47C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280" y="1049505"/>
            <a:ext cx="6217920" cy="475899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DCDFBD0-D890-5D08-7C66-E2FB591EA1EC}"/>
              </a:ext>
            </a:extLst>
          </p:cNvPr>
          <p:cNvSpPr/>
          <p:nvPr/>
        </p:nvSpPr>
        <p:spPr>
          <a:xfrm>
            <a:off x="1026160" y="1220647"/>
            <a:ext cx="4998720" cy="455753"/>
          </a:xfrm>
          <a:prstGeom prst="rect">
            <a:avLst/>
          </a:prstGeom>
          <a:solidFill>
            <a:srgbClr val="8EC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2097586-5C4F-6AC5-5833-7EF5600B132F}"/>
              </a:ext>
            </a:extLst>
          </p:cNvPr>
          <p:cNvSpPr/>
          <p:nvPr/>
        </p:nvSpPr>
        <p:spPr>
          <a:xfrm>
            <a:off x="1625600" y="2199291"/>
            <a:ext cx="4191000" cy="696309"/>
          </a:xfrm>
          <a:prstGeom prst="rect">
            <a:avLst/>
          </a:prstGeom>
          <a:solidFill>
            <a:srgbClr val="8EC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1E781E-FB65-AA9D-228F-0A73EF510F20}"/>
              </a:ext>
            </a:extLst>
          </p:cNvPr>
          <p:cNvSpPr txBox="1"/>
          <p:nvPr/>
        </p:nvSpPr>
        <p:spPr>
          <a:xfrm>
            <a:off x="601980" y="121570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Каждое отделение было посещено дважды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Ещё 1 визит совершался в случае сильного расхождения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8148DA-EA29-8DF4-EEA6-98A3B688028A}"/>
              </a:ext>
            </a:extLst>
          </p:cNvPr>
          <p:cNvSpPr txBox="1"/>
          <p:nvPr/>
        </p:nvSpPr>
        <p:spPr>
          <a:xfrm>
            <a:off x="1536700" y="2072983"/>
            <a:ext cx="4368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1400" b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Для данного отчёта, изучались категории бренда, коммуникаций, окружения, предложения и культура, включавшие 25 вопросов с оценками по 5-балльной шкале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C7C3855-C97C-DC8A-A7B7-BECBEF2937CA}"/>
              </a:ext>
            </a:extLst>
          </p:cNvPr>
          <p:cNvSpPr/>
          <p:nvPr/>
        </p:nvSpPr>
        <p:spPr>
          <a:xfrm>
            <a:off x="2146300" y="3734524"/>
            <a:ext cx="3286760" cy="455753"/>
          </a:xfrm>
          <a:prstGeom prst="rect">
            <a:avLst/>
          </a:prstGeom>
          <a:solidFill>
            <a:srgbClr val="8EC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29964C9-F459-4F45-43AD-F2FBB4AC5DB7}"/>
              </a:ext>
            </a:extLst>
          </p:cNvPr>
          <p:cNvSpPr/>
          <p:nvPr/>
        </p:nvSpPr>
        <p:spPr>
          <a:xfrm>
            <a:off x="2006600" y="4771509"/>
            <a:ext cx="3586480" cy="547251"/>
          </a:xfrm>
          <a:prstGeom prst="rect">
            <a:avLst/>
          </a:prstGeom>
          <a:solidFill>
            <a:srgbClr val="8EC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FA4D69-6F74-5153-A006-CDBF0388CF4F}"/>
              </a:ext>
            </a:extLst>
          </p:cNvPr>
          <p:cNvSpPr txBox="1"/>
          <p:nvPr/>
        </p:nvSpPr>
        <p:spPr>
          <a:xfrm>
            <a:off x="1734820" y="4772964"/>
            <a:ext cx="3817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1400" b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Тайные посетители также делали фотографии отделений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86D135-A310-9BCA-A3B4-8A3ABD368E0F}"/>
              </a:ext>
            </a:extLst>
          </p:cNvPr>
          <p:cNvSpPr txBox="1"/>
          <p:nvPr/>
        </p:nvSpPr>
        <p:spPr>
          <a:xfrm>
            <a:off x="1902460" y="3726904"/>
            <a:ext cx="3649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1400" b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Каждый визит в отделение длился 15-20 минут вне часа пик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9D6C13-33CC-2A75-E015-2CDCB01BAB92}"/>
              </a:ext>
            </a:extLst>
          </p:cNvPr>
          <p:cNvSpPr txBox="1"/>
          <p:nvPr/>
        </p:nvSpPr>
        <p:spPr>
          <a:xfrm>
            <a:off x="7012940" y="2517929"/>
            <a:ext cx="42037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srgbClr val="27AAE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Итоговые оценки </a:t>
            </a: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srgbClr val="58595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выставлялись после тщательного изучения и анализа данных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58595A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58595A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srgbClr val="58595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Затем определялось место банка в рейтинге на основе его оценок</a:t>
            </a:r>
          </a:p>
        </p:txBody>
      </p:sp>
    </p:spTree>
    <p:extLst>
      <p:ext uri="{BB962C8B-B14F-4D97-AF65-F5344CB8AC3E}">
        <p14:creationId xmlns:p14="http://schemas.microsoft.com/office/powerpoint/2010/main" val="277248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3C41B01-40A2-3988-3752-D43240C6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</p:spPr>
        <p:txBody>
          <a:bodyPr/>
          <a:lstStyle/>
          <a:p>
            <a:fld id="{4394AAEA-EAD0-724B-8919-032D8996654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064583-9E69-F6F7-8112-C946B114B9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92550" y="2737433"/>
            <a:ext cx="8092546" cy="3597600"/>
          </a:xfrm>
        </p:spPr>
        <p:txBody>
          <a:bodyPr/>
          <a:lstStyle/>
          <a:p>
            <a:r>
              <a:rPr lang="ru-RU">
                <a:latin typeface="Century Gothic"/>
              </a:rPr>
              <a:t>индекс клиентского опыта </a:t>
            </a:r>
            <a:r>
              <a:rPr lang="en-US">
                <a:latin typeface="Century Gothic"/>
              </a:rPr>
              <a:t>202</a:t>
            </a:r>
            <a:r>
              <a:rPr lang="ru-RU">
                <a:latin typeface="Century Gothic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567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07EA70-523E-7424-5451-BFE923211F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13"/>
          <a:stretch/>
        </p:blipFill>
        <p:spPr>
          <a:xfrm>
            <a:off x="2155098" y="1127585"/>
            <a:ext cx="7577004" cy="4518751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989F8A8-2976-FB38-E9DD-8B7C2EB560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5A40E9D-99AF-5838-93D4-CD5474389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рейтинг стран по индексу</a:t>
            </a:r>
          </a:p>
        </p:txBody>
      </p:sp>
    </p:spTree>
    <p:extLst>
      <p:ext uri="{BB962C8B-B14F-4D97-AF65-F5344CB8AC3E}">
        <p14:creationId xmlns:p14="http://schemas.microsoft.com/office/powerpoint/2010/main" val="2767159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234166-F80A-91A0-5F71-C1AE5A2B8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691" y="819598"/>
            <a:ext cx="5864773" cy="540252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4A159E-BFF2-4D70-87D2-399F12A866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</p:spPr>
        <p:txBody>
          <a:bodyPr/>
          <a:lstStyle/>
          <a:p>
            <a:fld id="{4394AAEA-EAD0-724B-8919-032D8996654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5340F4-34A0-4054-8313-74181FA5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479" y="188914"/>
            <a:ext cx="11089232" cy="399830"/>
          </a:xfrm>
        </p:spPr>
        <p:txBody>
          <a:bodyPr/>
          <a:lstStyle/>
          <a:p>
            <a:r>
              <a:rPr lang="ru-RU"/>
              <a:t>индекс клиентского опыта Узбекистан, охват за 2024 год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04059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EF2D7B-BC43-473B-B957-ACD593B07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ACC5E4-A7A2-43A9-AAE8-468C0C95B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Банки Узбекистан, город Ташкент                      </a:t>
            </a:r>
            <a:endParaRPr lang="en-IE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D6BE55-9E95-29AF-499B-5CAF665F0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664" y="852742"/>
            <a:ext cx="4436671" cy="51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59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3FAA7C-5C25-A081-2A73-8D60DE5D9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316E602-80A7-9DEC-AA5F-AF9420D0456B}"/>
              </a:ext>
            </a:extLst>
          </p:cNvPr>
          <p:cNvSpPr/>
          <p:nvPr/>
        </p:nvSpPr>
        <p:spPr>
          <a:xfrm>
            <a:off x="0" y="0"/>
            <a:ext cx="88735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92D793-411E-88C6-8A11-294C25A3F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97930" y="3263864"/>
            <a:ext cx="6671260" cy="399830"/>
          </a:xfrm>
        </p:spPr>
        <p:txBody>
          <a:bodyPr/>
          <a:lstStyle/>
          <a:p>
            <a:pPr algn="ctr"/>
            <a:r>
              <a:rPr lang="ru-RU" b="0">
                <a:solidFill>
                  <a:srgbClr val="D5D7DC"/>
                </a:solidFill>
              </a:rPr>
              <a:t>сравнение результатов по кварталам</a:t>
            </a:r>
            <a:endParaRPr lang="en-RU" b="0">
              <a:solidFill>
                <a:srgbClr val="D5D7DC"/>
              </a:solidFill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D4FC992E-3530-464E-758C-1A1134BBC799}"/>
              </a:ext>
            </a:extLst>
          </p:cNvPr>
          <p:cNvSpPr txBox="1">
            <a:spLocks/>
          </p:cNvSpPr>
          <p:nvPr/>
        </p:nvSpPr>
        <p:spPr bwMode="auto">
          <a:xfrm>
            <a:off x="9042935" y="1014787"/>
            <a:ext cx="2112135" cy="39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9pPr>
          </a:lstStyle>
          <a:p>
            <a:r>
              <a:rPr lang="en-US" kern="0"/>
              <a:t>1Q 2024</a:t>
            </a:r>
            <a:endParaRPr lang="en-RU" kern="0"/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78C4FAA5-6575-1E23-55DB-FB3B280719D4}"/>
              </a:ext>
            </a:extLst>
          </p:cNvPr>
          <p:cNvSpPr txBox="1">
            <a:spLocks/>
          </p:cNvSpPr>
          <p:nvPr/>
        </p:nvSpPr>
        <p:spPr bwMode="auto">
          <a:xfrm>
            <a:off x="9042935" y="3261861"/>
            <a:ext cx="2112135" cy="39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9pPr>
          </a:lstStyle>
          <a:p>
            <a:r>
              <a:rPr lang="en-US" kern="0"/>
              <a:t>2Q 2024</a:t>
            </a:r>
            <a:endParaRPr lang="en-RU" kern="0"/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0EB71D80-972C-CC5A-6151-00D9278C83E3}"/>
              </a:ext>
            </a:extLst>
          </p:cNvPr>
          <p:cNvSpPr txBox="1">
            <a:spLocks/>
          </p:cNvSpPr>
          <p:nvPr/>
        </p:nvSpPr>
        <p:spPr bwMode="auto">
          <a:xfrm>
            <a:off x="9042935" y="5479626"/>
            <a:ext cx="2112135" cy="39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7F7F7F"/>
                </a:solidFill>
                <a:latin typeface="Century Gothic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Century Gothic" pitchFamily="34" charset="0"/>
              </a:defRPr>
            </a:lvl9pPr>
          </a:lstStyle>
          <a:p>
            <a:r>
              <a:rPr lang="en-US" kern="0"/>
              <a:t>3Q 2024</a:t>
            </a:r>
            <a:endParaRPr lang="en-RU" kern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396805-3439-45A8-00A1-0D619EAB8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73" y="178138"/>
            <a:ext cx="7065818" cy="20768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D22214-3620-B07D-DACF-32D2B8A30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73" y="2349121"/>
            <a:ext cx="7109233" cy="20768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9F43EEA-D002-3B84-9C26-A6C25F34B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73" y="4477545"/>
            <a:ext cx="7109233" cy="208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79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98ACF71-D9F3-A22D-D804-78F495E9B1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407F9B-B53F-1625-9D57-3A8D87F20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15" y="2030827"/>
            <a:ext cx="11379570" cy="279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90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CDFC858-07EC-D594-88A9-BCD6CCC43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CBB6904-7C6E-A754-124A-CC27E5D2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результаты банков по категориям: бренд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18BABF-0CBC-4FEE-571B-3C9EE02744EA}"/>
              </a:ext>
            </a:extLst>
          </p:cNvPr>
          <p:cNvSpPr txBox="1"/>
          <p:nvPr/>
        </p:nvSpPr>
        <p:spPr>
          <a:xfrm>
            <a:off x="4735291" y="3993685"/>
            <a:ext cx="2721417" cy="1329042"/>
          </a:xfrm>
          <a:prstGeom prst="roundRect">
            <a:avLst>
              <a:gd name="adj" fmla="val 14577"/>
            </a:avLst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400" b="0" i="0" u="none" strike="noStrike">
                <a:effectLst/>
                <a:latin typeface="+mn-lt"/>
              </a:rPr>
              <a:t>Область </a:t>
            </a:r>
            <a:r>
              <a:rPr lang="ru-RU" sz="1400" b="1" i="0" u="none" strike="noStrike">
                <a:effectLst/>
                <a:latin typeface="+mn-lt"/>
              </a:rPr>
              <a:t>Бренда</a:t>
            </a:r>
            <a:r>
              <a:rPr lang="ru-RU" sz="1400" b="0" i="0" u="none" strike="noStrike">
                <a:effectLst/>
                <a:latin typeface="+mn-lt"/>
              </a:rPr>
              <a:t> показывает высокий уровень соответствия стандартам, принятым на рынке</a:t>
            </a:r>
            <a:endParaRPr lang="ru-RU" sz="1400">
              <a:latin typeface="+mn-lt"/>
            </a:endParaRPr>
          </a:p>
        </p:txBody>
      </p:sp>
      <p:pic>
        <p:nvPicPr>
          <p:cNvPr id="6" name="Рисунок 5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9651188F-A01E-0AAB-6DD5-6306FA7993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35" t="-3328" r="-1" b="-2049"/>
          <a:stretch/>
        </p:blipFill>
        <p:spPr>
          <a:xfrm>
            <a:off x="445477" y="949569"/>
            <a:ext cx="11197234" cy="2479431"/>
          </a:xfrm>
          <a:prstGeom prst="rect">
            <a:avLst/>
          </a:prstGeom>
        </p:spPr>
      </p:pic>
      <p:sp>
        <p:nvSpPr>
          <p:cNvPr id="7" name="Скругленный прямоугольник 4">
            <a:extLst>
              <a:ext uri="{FF2B5EF4-FFF2-40B4-BE49-F238E27FC236}">
                <a16:creationId xmlns:a16="http://schemas.microsoft.com/office/drawing/2014/main" id="{937ECF10-85A7-5DF7-FF1F-09B81B75907A}"/>
              </a:ext>
            </a:extLst>
          </p:cNvPr>
          <p:cNvSpPr/>
          <p:nvPr/>
        </p:nvSpPr>
        <p:spPr>
          <a:xfrm>
            <a:off x="5754420" y="1072662"/>
            <a:ext cx="784604" cy="2264626"/>
          </a:xfrm>
          <a:prstGeom prst="roundRect">
            <a:avLst>
              <a:gd name="adj" fmla="val 8334"/>
            </a:avLst>
          </a:prstGeom>
          <a:noFill/>
          <a:ln w="603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419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CDFC858-07EC-D594-88A9-BCD6CCC43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CBB6904-7C6E-A754-124A-CC27E5D2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результаты банков по категориям: коммуникации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18BABF-0CBC-4FEE-571B-3C9EE02744EA}"/>
              </a:ext>
            </a:extLst>
          </p:cNvPr>
          <p:cNvSpPr txBox="1"/>
          <p:nvPr/>
        </p:nvSpPr>
        <p:spPr>
          <a:xfrm>
            <a:off x="4526927" y="3794020"/>
            <a:ext cx="2721417" cy="2031630"/>
          </a:xfrm>
          <a:prstGeom prst="roundRect">
            <a:avLst>
              <a:gd name="adj" fmla="val 14577"/>
            </a:avLst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400" b="0" i="0" u="none" strike="noStrike">
                <a:solidFill>
                  <a:srgbClr val="000000"/>
                </a:solidFill>
                <a:effectLst/>
                <a:latin typeface="+mn-lt"/>
              </a:rPr>
              <a:t>Уровень </a:t>
            </a:r>
            <a:r>
              <a:rPr lang="ru-RU" sz="1400" b="1">
                <a:latin typeface="+mn-lt"/>
              </a:rPr>
              <a:t>Коммуникаций </a:t>
            </a:r>
            <a:r>
              <a:rPr lang="ru-RU" sz="1400" b="0" i="0" u="none" strike="noStrike">
                <a:solidFill>
                  <a:srgbClr val="000000"/>
                </a:solidFill>
                <a:effectLst/>
                <a:latin typeface="+mn-lt"/>
              </a:rPr>
              <a:t>у банков можно оценить как средний, с видимым разрывом</a:t>
            </a:r>
            <a:r>
              <a:rPr lang="en-US" sz="1400">
                <a:solidFill>
                  <a:srgbClr val="000000"/>
                </a:solidFill>
                <a:latin typeface="+mn-lt"/>
              </a:rPr>
              <a:t>, </a:t>
            </a:r>
            <a:r>
              <a:rPr lang="ru-RU" sz="1400">
                <a:solidFill>
                  <a:srgbClr val="000000"/>
                </a:solidFill>
                <a:latin typeface="+mn-lt"/>
              </a:rPr>
              <a:t>ч</a:t>
            </a:r>
            <a:r>
              <a:rPr lang="ru-RU" sz="1400" b="0" i="0" u="none" strike="noStrike">
                <a:solidFill>
                  <a:srgbClr val="000000"/>
                </a:solidFill>
                <a:effectLst/>
                <a:latin typeface="+mn-lt"/>
              </a:rPr>
              <a:t>то указывает на необходимость улучшений в этой сфере для соответствия ожиданиям клиентов</a:t>
            </a:r>
            <a:endParaRPr lang="ru-RU" sz="1400">
              <a:latin typeface="+mn-lt"/>
            </a:endParaRPr>
          </a:p>
        </p:txBody>
      </p:sp>
      <p:pic>
        <p:nvPicPr>
          <p:cNvPr id="4" name="Рисунок 3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FED703AE-CBDE-8204-BCAC-80EE602BD2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27" r="-575" b="2777"/>
          <a:stretch/>
        </p:blipFill>
        <p:spPr>
          <a:xfrm>
            <a:off x="553479" y="1066881"/>
            <a:ext cx="11089232" cy="2295326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3CE765B5-30E3-F4CD-B1E1-020FD75547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27" r="-575" b="2777"/>
          <a:stretch/>
        </p:blipFill>
        <p:spPr>
          <a:xfrm>
            <a:off x="499477" y="1032350"/>
            <a:ext cx="11143234" cy="2304937"/>
          </a:xfrm>
          <a:prstGeom prst="rect">
            <a:avLst/>
          </a:prstGeom>
        </p:spPr>
      </p:pic>
      <p:sp>
        <p:nvSpPr>
          <p:cNvPr id="8" name="Скругленный прямоугольник 4">
            <a:extLst>
              <a:ext uri="{FF2B5EF4-FFF2-40B4-BE49-F238E27FC236}">
                <a16:creationId xmlns:a16="http://schemas.microsoft.com/office/drawing/2014/main" id="{1495005D-73CE-9F45-3247-009256A48153}"/>
              </a:ext>
            </a:extLst>
          </p:cNvPr>
          <p:cNvSpPr/>
          <p:nvPr/>
        </p:nvSpPr>
        <p:spPr>
          <a:xfrm>
            <a:off x="6526580" y="1073764"/>
            <a:ext cx="1443528" cy="2295326"/>
          </a:xfrm>
          <a:prstGeom prst="roundRect">
            <a:avLst>
              <a:gd name="adj" fmla="val 8334"/>
            </a:avLst>
          </a:prstGeom>
          <a:noFill/>
          <a:ln w="603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013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CDFC858-07EC-D594-88A9-BCD6CCC43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CBB6904-7C6E-A754-124A-CC27E5D2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результаты банков по категориям: окружение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18BABF-0CBC-4FEE-571B-3C9EE02744EA}"/>
              </a:ext>
            </a:extLst>
          </p:cNvPr>
          <p:cNvSpPr txBox="1"/>
          <p:nvPr/>
        </p:nvSpPr>
        <p:spPr>
          <a:xfrm>
            <a:off x="3393989" y="3993685"/>
            <a:ext cx="5404022" cy="1329042"/>
          </a:xfrm>
          <a:prstGeom prst="roundRect">
            <a:avLst>
              <a:gd name="adj" fmla="val 14577"/>
            </a:avLst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400" b="1">
                <a:latin typeface="+mn-lt"/>
              </a:rPr>
              <a:t>Окружение </a:t>
            </a:r>
            <a:r>
              <a:rPr lang="ru-RU" sz="1400">
                <a:latin typeface="+mn-lt"/>
              </a:rPr>
              <a:t>показало себя развитой областью для банков Кыргызстана, однако </a:t>
            </a:r>
            <a:r>
              <a:rPr lang="ru-RU" sz="1400" b="0" i="0" u="none" strike="noStrike">
                <a:effectLst/>
                <a:latin typeface="+mn-lt"/>
              </a:rPr>
              <a:t>наблюдается заметная разница в показателях между лидерами и последующими банками, что указывает на неравномерное развитие в этой категории.</a:t>
            </a:r>
            <a:endParaRPr lang="ru-RU" sz="1400">
              <a:latin typeface="+mn-lt"/>
            </a:endParaRPr>
          </a:p>
        </p:txBody>
      </p:sp>
      <p:pic>
        <p:nvPicPr>
          <p:cNvPr id="4" name="Рисунок 3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E9FD2197-C268-8C1B-14CB-1C6234C268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" t="1990" r="402" b="1747"/>
          <a:stretch/>
        </p:blipFill>
        <p:spPr>
          <a:xfrm>
            <a:off x="544934" y="1064153"/>
            <a:ext cx="10985214" cy="2304937"/>
          </a:xfrm>
          <a:prstGeom prst="rect">
            <a:avLst/>
          </a:prstGeom>
        </p:spPr>
      </p:pic>
      <p:sp>
        <p:nvSpPr>
          <p:cNvPr id="8" name="Скругленный прямоугольник 4">
            <a:extLst>
              <a:ext uri="{FF2B5EF4-FFF2-40B4-BE49-F238E27FC236}">
                <a16:creationId xmlns:a16="http://schemas.microsoft.com/office/drawing/2014/main" id="{D6D6ED15-8546-E156-9921-C4BFF1268220}"/>
              </a:ext>
            </a:extLst>
          </p:cNvPr>
          <p:cNvSpPr/>
          <p:nvPr/>
        </p:nvSpPr>
        <p:spPr>
          <a:xfrm>
            <a:off x="7929154" y="1080277"/>
            <a:ext cx="1110343" cy="2272688"/>
          </a:xfrm>
          <a:prstGeom prst="roundRect">
            <a:avLst>
              <a:gd name="adj" fmla="val 8334"/>
            </a:avLst>
          </a:prstGeom>
          <a:noFill/>
          <a:ln w="603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476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CDFC858-07EC-D594-88A9-BCD6CCC43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CBB6904-7C6E-A754-124A-CC27E5D2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результаты банков по категориям: предложение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18BABF-0CBC-4FEE-571B-3C9EE02744EA}"/>
              </a:ext>
            </a:extLst>
          </p:cNvPr>
          <p:cNvSpPr txBox="1"/>
          <p:nvPr/>
        </p:nvSpPr>
        <p:spPr>
          <a:xfrm>
            <a:off x="3393989" y="3993685"/>
            <a:ext cx="5404022" cy="1329042"/>
          </a:xfrm>
          <a:prstGeom prst="roundRect">
            <a:avLst>
              <a:gd name="adj" fmla="val 14577"/>
            </a:avLst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400" b="0" i="0" u="none" strike="noStrike">
                <a:effectLst/>
                <a:latin typeface="+mn-lt"/>
              </a:rPr>
              <a:t>Сфера </a:t>
            </a:r>
            <a:r>
              <a:rPr lang="ru-RU" sz="1400" b="1" i="0" u="none" strike="noStrike">
                <a:effectLst/>
                <a:latin typeface="+mn-lt"/>
              </a:rPr>
              <a:t>Предложение</a:t>
            </a:r>
            <a:r>
              <a:rPr lang="ru-RU" sz="1400" b="0" i="0" u="none" strike="noStrike">
                <a:effectLst/>
                <a:latin typeface="+mn-lt"/>
              </a:rPr>
              <a:t> оказалась наиболее слабо развитой среди банков Кыргызстана. Необходимо улучшить структурированность и адаптацию банковских предложений, чтобы они соответствовали потребностям клиентов</a:t>
            </a:r>
            <a:r>
              <a:rPr lang="en-US" sz="1400" b="0" i="0" u="none" strike="noStrike">
                <a:effectLst/>
                <a:latin typeface="+mn-lt"/>
              </a:rPr>
              <a:t>.</a:t>
            </a:r>
            <a:endParaRPr lang="ru-RU" sz="1400">
              <a:latin typeface="+mn-lt"/>
            </a:endParaRPr>
          </a:p>
        </p:txBody>
      </p:sp>
      <p:pic>
        <p:nvPicPr>
          <p:cNvPr id="5" name="Рисунок 4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7BB4F80E-6CA5-E34E-A01C-051022FFCE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4" t="-1277" r="551" b="-2396"/>
          <a:stretch/>
        </p:blipFill>
        <p:spPr>
          <a:xfrm>
            <a:off x="478949" y="1057855"/>
            <a:ext cx="11051199" cy="2311235"/>
          </a:xfrm>
          <a:prstGeom prst="rect">
            <a:avLst/>
          </a:prstGeom>
        </p:spPr>
      </p:pic>
      <p:sp>
        <p:nvSpPr>
          <p:cNvPr id="7" name="Скругленный прямоугольник 4">
            <a:extLst>
              <a:ext uri="{FF2B5EF4-FFF2-40B4-BE49-F238E27FC236}">
                <a16:creationId xmlns:a16="http://schemas.microsoft.com/office/drawing/2014/main" id="{0E119C20-954C-5857-4DFC-0E5F8F8FE0BA}"/>
              </a:ext>
            </a:extLst>
          </p:cNvPr>
          <p:cNvSpPr/>
          <p:nvPr/>
        </p:nvSpPr>
        <p:spPr>
          <a:xfrm>
            <a:off x="9116291" y="1086629"/>
            <a:ext cx="1354289" cy="2223842"/>
          </a:xfrm>
          <a:prstGeom prst="roundRect">
            <a:avLst>
              <a:gd name="adj" fmla="val 8334"/>
            </a:avLst>
          </a:prstGeom>
          <a:noFill/>
          <a:ln w="603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828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число, Шрифт">
            <a:extLst>
              <a:ext uri="{FF2B5EF4-FFF2-40B4-BE49-F238E27FC236}">
                <a16:creationId xmlns:a16="http://schemas.microsoft.com/office/drawing/2014/main" id="{B6BA672B-DF40-A5EC-7E8C-67821ECAE9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" t="347" r="226" b="-523"/>
          <a:stretch/>
        </p:blipFill>
        <p:spPr>
          <a:xfrm>
            <a:off x="553479" y="1078160"/>
            <a:ext cx="10976669" cy="2232312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CDFC858-07EC-D594-88A9-BCD6CCC43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CBB6904-7C6E-A754-124A-CC27E5D2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результаты банков по категориям: культура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18BABF-0CBC-4FEE-571B-3C9EE02744EA}"/>
              </a:ext>
            </a:extLst>
          </p:cNvPr>
          <p:cNvSpPr txBox="1"/>
          <p:nvPr/>
        </p:nvSpPr>
        <p:spPr>
          <a:xfrm>
            <a:off x="3393989" y="3993685"/>
            <a:ext cx="5404022" cy="1329042"/>
          </a:xfrm>
          <a:prstGeom prst="roundRect">
            <a:avLst>
              <a:gd name="adj" fmla="val 14577"/>
            </a:avLst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1400" b="0" i="0" u="none" strike="noStrike">
                <a:effectLst/>
                <a:latin typeface="+mn-lt"/>
              </a:rPr>
              <a:t>Сфера </a:t>
            </a:r>
            <a:r>
              <a:rPr lang="ru-RU" sz="1400" b="1" i="0" u="none" strike="noStrike">
                <a:effectLst/>
                <a:latin typeface="+mn-lt"/>
              </a:rPr>
              <a:t>Культура</a:t>
            </a:r>
            <a:r>
              <a:rPr lang="ru-RU" sz="1400" b="0" i="0" u="none" strike="noStrike">
                <a:effectLst/>
                <a:latin typeface="+mn-lt"/>
              </a:rPr>
              <a:t> показала стабильные результаты, находящиеся на уровне среднего рыночного показателя. Банки-лидеры выделяются за счет внимательного подхода к клиентам и высокого уровня сервиса, что дает им конкурентное преимущество. </a:t>
            </a:r>
            <a:endParaRPr lang="ru-RU" sz="1400">
              <a:latin typeface="+mn-lt"/>
            </a:endParaRPr>
          </a:p>
        </p:txBody>
      </p:sp>
      <p:sp>
        <p:nvSpPr>
          <p:cNvPr id="7" name="Скругленный прямоугольник 4">
            <a:extLst>
              <a:ext uri="{FF2B5EF4-FFF2-40B4-BE49-F238E27FC236}">
                <a16:creationId xmlns:a16="http://schemas.microsoft.com/office/drawing/2014/main" id="{0697B721-B681-B1EE-22C6-DBBF254329C2}"/>
              </a:ext>
            </a:extLst>
          </p:cNvPr>
          <p:cNvSpPr/>
          <p:nvPr/>
        </p:nvSpPr>
        <p:spPr>
          <a:xfrm>
            <a:off x="10484776" y="1161826"/>
            <a:ext cx="1045372" cy="2148646"/>
          </a:xfrm>
          <a:prstGeom prst="roundRect">
            <a:avLst>
              <a:gd name="adj" fmla="val 8334"/>
            </a:avLst>
          </a:prstGeom>
          <a:noFill/>
          <a:ln w="603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ru-RU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921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3C41B01-40A2-3988-3752-D43240C66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94AAEA-EAD0-724B-8919-032D8996654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7AAE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7AAE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064583-9E69-F6F7-8112-C946B114B9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/>
              <a:t>как платформа выглядит внутри</a:t>
            </a:r>
          </a:p>
        </p:txBody>
      </p:sp>
    </p:spTree>
    <p:extLst>
      <p:ext uri="{BB962C8B-B14F-4D97-AF65-F5344CB8AC3E}">
        <p14:creationId xmlns:p14="http://schemas.microsoft.com/office/powerpoint/2010/main" val="71170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1735C81-7E4E-A72D-A3B1-7548EA82D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10E62F6-7597-7386-5687-49CBC2E82EA3}"/>
              </a:ext>
            </a:extLst>
          </p:cNvPr>
          <p:cNvSpPr/>
          <p:nvPr/>
        </p:nvSpPr>
        <p:spPr>
          <a:xfrm>
            <a:off x="-221470" y="8017329"/>
            <a:ext cx="13030200" cy="2204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ru-RU" sz="1400">
              <a:solidFill>
                <a:schemeClr val="bg1"/>
              </a:solidFill>
            </a:endParaRPr>
          </a:p>
        </p:txBody>
      </p:sp>
      <p:pic>
        <p:nvPicPr>
          <p:cNvPr id="7" name="Рисунок 6" descr="Изображение выглядит как текст, снимок экрана, Веб-сайт, веб-страница&#10;&#10;Автоматически созданное описание">
            <a:extLst>
              <a:ext uri="{FF2B5EF4-FFF2-40B4-BE49-F238E27FC236}">
                <a16:creationId xmlns:a16="http://schemas.microsoft.com/office/drawing/2014/main" id="{948AF37B-0908-D430-1B57-1D2666473F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70" t="548" r="6567" b="23869"/>
          <a:stretch/>
        </p:blipFill>
        <p:spPr>
          <a:xfrm>
            <a:off x="0" y="-1"/>
            <a:ext cx="12192000" cy="60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54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6A23FC7-7FEA-1E6D-5700-1B3761672C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</p:spPr>
        <p:txBody>
          <a:bodyPr/>
          <a:lstStyle/>
          <a:p>
            <a:fld id="{4394AAEA-EAD0-724B-8919-032D8996654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3599CE-E20C-BCA0-B3D5-9B3B923AE3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7" t="19315" r="1110" b="66379"/>
          <a:stretch/>
        </p:blipFill>
        <p:spPr>
          <a:xfrm>
            <a:off x="317635" y="1317523"/>
            <a:ext cx="11089232" cy="83574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5CB9FF0A-F330-218E-5AE5-820F8F88E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26566"/>
            <a:ext cx="11089232" cy="399830"/>
          </a:xfrm>
        </p:spPr>
        <p:txBody>
          <a:bodyPr/>
          <a:lstStyle/>
          <a:p>
            <a:r>
              <a:rPr lang="ru-RU"/>
              <a:t>декомпозиция результата </a:t>
            </a:r>
            <a:r>
              <a:rPr lang="en-US"/>
              <a:t>CEI</a:t>
            </a:r>
            <a:r>
              <a:rPr lang="ru-RU"/>
              <a:t>: в разрезе банка</a:t>
            </a:r>
          </a:p>
        </p:txBody>
      </p:sp>
      <p:pic>
        <p:nvPicPr>
          <p:cNvPr id="5" name="Рисунок 4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DA0342D4-FA83-8FB7-FE14-1D49FD0EDE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9" t="23468" r="68093" b="2340"/>
          <a:stretch/>
        </p:blipFill>
        <p:spPr>
          <a:xfrm>
            <a:off x="313445" y="2153265"/>
            <a:ext cx="3491769" cy="3529647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CABADDF-01E0-D2D3-DA26-3025E47599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508" t="25042" r="1085" b="2753"/>
          <a:stretch/>
        </p:blipFill>
        <p:spPr>
          <a:xfrm>
            <a:off x="4231735" y="2246151"/>
            <a:ext cx="7175132" cy="3375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1EC703-3D0D-515A-EAD0-95F7DA77B91F}"/>
              </a:ext>
            </a:extLst>
          </p:cNvPr>
          <p:cNvSpPr txBox="1"/>
          <p:nvPr/>
        </p:nvSpPr>
        <p:spPr>
          <a:xfrm>
            <a:off x="355733" y="990655"/>
            <a:ext cx="67439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/>
              <a:t>Результаты банка</a:t>
            </a:r>
            <a:r>
              <a:rPr lang="en-US" b="1"/>
              <a:t>: MBANK</a:t>
            </a:r>
            <a:endParaRPr lang="ru-UZ" b="1"/>
          </a:p>
        </p:txBody>
      </p:sp>
    </p:spTree>
    <p:extLst>
      <p:ext uri="{BB962C8B-B14F-4D97-AF65-F5344CB8AC3E}">
        <p14:creationId xmlns:p14="http://schemas.microsoft.com/office/powerpoint/2010/main" val="2868453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D24EB86-586C-ADBF-9AFC-28D858892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</p:spPr>
        <p:txBody>
          <a:bodyPr/>
          <a:lstStyle/>
          <a:p>
            <a:fld id="{4394AAEA-EAD0-724B-8919-032D8996654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EBC5C838-942F-529F-914C-A4972C930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декомпозиция результата </a:t>
            </a:r>
            <a:r>
              <a:rPr lang="en-US"/>
              <a:t>CEI</a:t>
            </a:r>
            <a:r>
              <a:rPr lang="ru-RU"/>
              <a:t>: в разрезе отделений</a:t>
            </a:r>
          </a:p>
        </p:txBody>
      </p:sp>
      <p:pic>
        <p:nvPicPr>
          <p:cNvPr id="4" name="Рисунок 3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45681DE2-8BD0-F5F5-8CA0-7DB6502CD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90" y="1054609"/>
            <a:ext cx="11312769" cy="3212122"/>
          </a:xfrm>
          <a:prstGeom prst="rect">
            <a:avLst/>
          </a:prstGeom>
          <a:effectLst/>
        </p:spPr>
      </p:pic>
      <p:pic>
        <p:nvPicPr>
          <p:cNvPr id="11" name="Рисунок 10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BA74D00A-8957-21AB-006E-0C81B2FAF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 l="181" t="14534" r="-210" b="-158"/>
          <a:stretch/>
        </p:blipFill>
        <p:spPr>
          <a:xfrm>
            <a:off x="515379" y="1615703"/>
            <a:ext cx="11316028" cy="2651027"/>
          </a:xfrm>
          <a:prstGeom prst="rect">
            <a:avLst/>
          </a:prstGeom>
          <a:effectLst/>
        </p:spPr>
      </p:pic>
      <p:pic>
        <p:nvPicPr>
          <p:cNvPr id="9" name="Рисунок 8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DA50DD2-996A-14C7-CDEB-9E1C99444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92" t="47003" r="48" b="40852"/>
          <a:stretch/>
        </p:blipFill>
        <p:spPr>
          <a:xfrm>
            <a:off x="515300" y="2566577"/>
            <a:ext cx="11317759" cy="37603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67AB356-20EA-517C-D0E0-931E87788D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5342"/>
          <a:stretch/>
        </p:blipFill>
        <p:spPr>
          <a:xfrm>
            <a:off x="358941" y="1333725"/>
            <a:ext cx="6852273" cy="41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54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C612DC58-2B03-DADC-3548-7E4F168712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3" t="606" r="68472" b="43124"/>
          <a:stretch/>
        </p:blipFill>
        <p:spPr>
          <a:xfrm>
            <a:off x="1310640" y="822960"/>
            <a:ext cx="2895600" cy="288544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61CBA6B-B379-5AF9-12CD-989CE62004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</p:spPr>
        <p:txBody>
          <a:bodyPr/>
          <a:lstStyle/>
          <a:p>
            <a:fld id="{4394AAEA-EAD0-724B-8919-032D8996654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675210E-EF23-1AB2-8C2A-7CDA92921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декомпозиция результата </a:t>
            </a:r>
            <a:r>
              <a:rPr lang="en-US"/>
              <a:t>CEI</a:t>
            </a:r>
            <a:r>
              <a:rPr lang="ru-RU"/>
              <a:t>: подробно про отделение</a:t>
            </a:r>
          </a:p>
        </p:txBody>
      </p:sp>
      <p:pic>
        <p:nvPicPr>
          <p:cNvPr id="4" name="Рисунок 3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BDA85C3-890D-F8BA-40DB-1377EA639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42" t="606" r="103" b="43124"/>
          <a:stretch/>
        </p:blipFill>
        <p:spPr>
          <a:xfrm>
            <a:off x="4490720" y="822960"/>
            <a:ext cx="6167468" cy="2885440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числ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DE92B335-6D6F-2B16-B712-16962B77AD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3" t="61235" r="51" b="1438"/>
          <a:stretch/>
        </p:blipFill>
        <p:spPr>
          <a:xfrm>
            <a:off x="1239520" y="3708400"/>
            <a:ext cx="9418668" cy="19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38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87E9A20-B8CF-8FF8-CB94-2A7973B42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4D47549-B3CC-5C0D-F061-FE2FAEB0A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</p:spPr>
        <p:txBody>
          <a:bodyPr/>
          <a:lstStyle/>
          <a:p>
            <a:fld id="{4394AAEA-EAD0-724B-8919-032D8996654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DC00494-A361-1B1C-368C-CC6AE83D6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декомпозиция результата </a:t>
            </a:r>
            <a:r>
              <a:rPr lang="en-US"/>
              <a:t>CEI</a:t>
            </a:r>
            <a:r>
              <a:rPr lang="ru-RU"/>
              <a:t>: в разрезе визита</a:t>
            </a:r>
          </a:p>
        </p:txBody>
      </p:sp>
      <p:pic>
        <p:nvPicPr>
          <p:cNvPr id="5" name="Рисунок 4" descr="Изображение выглядит как текст, диаграмма, План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496738BF-7D59-A907-CDF6-DC4FDF691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68" y="588744"/>
            <a:ext cx="11234743" cy="536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14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4F6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2DC6EB-CDDD-5B09-77EA-03A31F4AA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5AE8274-6DD8-5CF1-53D1-C3EB2752DB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</p:spPr>
        <p:txBody>
          <a:bodyPr/>
          <a:lstStyle/>
          <a:p>
            <a:fld id="{4394AAEA-EAD0-724B-8919-032D89966542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290CDFF-BC90-9AF2-8A27-0C479F498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декомпозиция результата </a:t>
            </a:r>
            <a:r>
              <a:rPr lang="en-US"/>
              <a:t>CEI</a:t>
            </a:r>
            <a:r>
              <a:rPr lang="ru-RU"/>
              <a:t>: подробно про визит</a:t>
            </a:r>
          </a:p>
        </p:txBody>
      </p:sp>
      <p:pic>
        <p:nvPicPr>
          <p:cNvPr id="4" name="Рисунок 3" descr="Изображение выглядит как текст, компьютер, снимок экрана, Веб-сайт&#10;&#10;Автоматически созданное описание">
            <a:extLst>
              <a:ext uri="{FF2B5EF4-FFF2-40B4-BE49-F238E27FC236}">
                <a16:creationId xmlns:a16="http://schemas.microsoft.com/office/drawing/2014/main" id="{F51188FA-F56F-471B-0F30-AB8045962F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38" t="23277" r="9859" b="27139"/>
          <a:stretch/>
        </p:blipFill>
        <p:spPr>
          <a:xfrm>
            <a:off x="2215054" y="849086"/>
            <a:ext cx="8024649" cy="2513564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DAF138C7-D3C3-D376-4EF7-D5F4AB4E69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9" t="4141" r="1026" b="4538"/>
          <a:stretch/>
        </p:blipFill>
        <p:spPr>
          <a:xfrm>
            <a:off x="2215053" y="3622992"/>
            <a:ext cx="8024649" cy="227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30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4F6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C3F48-8410-7740-33CF-4683FCF9C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435C297-572E-A8BC-6B9A-C2D3C1C18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4AAEA-EAD0-724B-8919-032D89966542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DBEF4C-21F4-F9E8-808F-CB24404174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06" r="-68" b="143"/>
          <a:stretch/>
        </p:blipFill>
        <p:spPr>
          <a:xfrm>
            <a:off x="2213073" y="410130"/>
            <a:ext cx="7765853" cy="361326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Шрифт, снимок экрана, чек&#10;&#10;Автоматически созданное описание">
            <a:extLst>
              <a:ext uri="{FF2B5EF4-FFF2-40B4-BE49-F238E27FC236}">
                <a16:creationId xmlns:a16="http://schemas.microsoft.com/office/drawing/2014/main" id="{67E69E46-0D92-4364-F90A-59E60C225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373" y="4131883"/>
            <a:ext cx="7760553" cy="181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58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B9885-6D7F-7A4C-8AD1-030820D6B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60" y="6611540"/>
            <a:ext cx="589617" cy="246460"/>
          </a:xfrm>
        </p:spPr>
        <p:txBody>
          <a:bodyPr/>
          <a:lstStyle/>
          <a:p>
            <a:fld id="{4394AAEA-EAD0-724B-8919-032D8996654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6CCCBD-848B-EB4F-ACD8-CD9E5522B2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71694" y="4883743"/>
            <a:ext cx="2244725" cy="406400"/>
          </a:xfrm>
        </p:spPr>
        <p:txBody>
          <a:bodyPr/>
          <a:lstStyle/>
          <a:p>
            <a:r>
              <a:rPr lang="en-US"/>
              <a:t>Global </a:t>
            </a:r>
            <a:r>
              <a:rPr lang="ru-RU"/>
              <a:t>General</a:t>
            </a:r>
            <a:r>
              <a:rPr lang="en-US"/>
              <a:t> Partner</a:t>
            </a:r>
            <a:br>
              <a:rPr lang="en-US"/>
            </a:br>
            <a:r>
              <a:rPr lang="en-US"/>
              <a:t>&amp;</a:t>
            </a:r>
            <a:r>
              <a:rPr lang="ru-RU"/>
              <a:t> </a:t>
            </a:r>
            <a:r>
              <a:rPr lang="en-US"/>
              <a:t>CEO Senteo East</a:t>
            </a:r>
            <a:endParaRPr lang="ru-R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034BCB-E2BE-1649-A76B-03458906C1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54589" y="4459203"/>
            <a:ext cx="3648406" cy="406400"/>
          </a:xfrm>
        </p:spPr>
        <p:txBody>
          <a:bodyPr/>
          <a:lstStyle/>
          <a:p>
            <a:r>
              <a:rPr lang="ru-RU"/>
              <a:t>+7 (903) 284-68-34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DC68A2-5389-FA47-AC0C-9174E933FA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54589" y="4883743"/>
            <a:ext cx="3648406" cy="406400"/>
          </a:xfrm>
        </p:spPr>
        <p:txBody>
          <a:bodyPr/>
          <a:lstStyle/>
          <a:p>
            <a:r>
              <a:rPr lang="en-GB"/>
              <a:t>alexey.veretenov@senteo.net</a:t>
            </a:r>
          </a:p>
        </p:txBody>
      </p:sp>
    </p:spTree>
    <p:extLst>
      <p:ext uri="{BB962C8B-B14F-4D97-AF65-F5344CB8AC3E}">
        <p14:creationId xmlns:p14="http://schemas.microsoft.com/office/powerpoint/2010/main" val="12754001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4E3C9DC-E513-6744-A41B-EC084F9C5B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634163"/>
            <a:ext cx="590550" cy="223837"/>
          </a:xfrm>
          <a:prstGeom prst="rect">
            <a:avLst/>
          </a:prstGeom>
        </p:spPr>
        <p:txBody>
          <a:bodyPr/>
          <a:lstStyle/>
          <a:p>
            <a:fld id="{4394AAEA-EAD0-724B-8919-032D8996654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949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GcTiaZxBDa7ERcvyTqx0v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K2pGrV4wqrWa6Rb3WpN1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mVEDRuvdlmUprRStxCw6J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HH6EmPu8dtNEFu2O3z1c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gGpkbsSaummGeXxd8FId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CMborIzX4xA6qpe2E2f2Y"/>
</p:tagLst>
</file>

<file path=ppt/theme/theme1.xml><?xml version="1.0" encoding="utf-8"?>
<a:theme xmlns:a="http://schemas.openxmlformats.org/drawingml/2006/main" name="senteo 3.3">
  <a:themeElements>
    <a:clrScheme name="Senteo 3,2">
      <a:dk1>
        <a:srgbClr val="58595A"/>
      </a:dk1>
      <a:lt1>
        <a:srgbClr val="FFFFFF"/>
      </a:lt1>
      <a:dk2>
        <a:srgbClr val="000000"/>
      </a:dk2>
      <a:lt2>
        <a:srgbClr val="FFFFFF"/>
      </a:lt2>
      <a:accent1>
        <a:srgbClr val="27AAE1"/>
      </a:accent1>
      <a:accent2>
        <a:srgbClr val="40A8BA"/>
      </a:accent2>
      <a:accent3>
        <a:srgbClr val="A7A9AC"/>
      </a:accent3>
      <a:accent4>
        <a:srgbClr val="1C75BC"/>
      </a:accent4>
      <a:accent5>
        <a:srgbClr val="8DC63F"/>
      </a:accent5>
      <a:accent6>
        <a:srgbClr val="58595A"/>
      </a:accent6>
      <a:hlink>
        <a:srgbClr val="58595A"/>
      </a:hlink>
      <a:folHlink>
        <a:srgbClr val="58595A"/>
      </a:folHlink>
    </a:clrScheme>
    <a:fontScheme name="Cent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lnSpc>
            <a:spcPct val="90000"/>
          </a:lnSpc>
          <a:spcAft>
            <a:spcPts val="600"/>
          </a:spcAft>
          <a:defRPr sz="1400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90000"/>
          </a:lnSpc>
          <a:spcAft>
            <a:spcPts val="600"/>
          </a:spcAft>
          <a:defRPr sz="1400" dirty="0" err="1" smtClean="0"/>
        </a:defPPr>
      </a:lstStyle>
    </a:tx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nteo 3.3 Power Point" id="{67BAE62E-83B7-3A4A-854C-4EDDA873DCA1}" vid="{038F0DF6-6183-6348-9224-FDCC52213BE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senteo 3</Template>
  <TotalTime>0</TotalTime>
  <Words>1343</Words>
  <Application>Microsoft Macintosh PowerPoint</Application>
  <PresentationFormat>Widescreen</PresentationFormat>
  <Paragraphs>245</Paragraphs>
  <Slides>31</Slides>
  <Notes>2</Notes>
  <HiddenSlides>14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Century Gothic</vt:lpstr>
      <vt:lpstr>Wingdings</vt:lpstr>
      <vt:lpstr>senteo 3.3</vt:lpstr>
      <vt:lpstr>PowerPoint Presentation</vt:lpstr>
      <vt:lpstr>индекс впечатлений клиента 2024  Customer Experience Index — CEI</vt:lpstr>
      <vt:lpstr>о senteo</vt:lpstr>
      <vt:lpstr>17 лет исследований</vt:lpstr>
      <vt:lpstr>доказательства правильности концепции |</vt:lpstr>
      <vt:lpstr>доказательство концепции | </vt:lpstr>
      <vt:lpstr>индекс клиентского опыта  (CEI)</vt:lpstr>
      <vt:lpstr>клиентский путь в отделении банка — пример</vt:lpstr>
      <vt:lpstr>классификация и выбор филиалов</vt:lpstr>
      <vt:lpstr>правила проведения исследования</vt:lpstr>
      <vt:lpstr>PowerPoint Presentation</vt:lpstr>
      <vt:lpstr>рейтинг стран по индексу</vt:lpstr>
      <vt:lpstr>индекс клиентского опыта Узбекистан, охват за 2024 год</vt:lpstr>
      <vt:lpstr>Банки Узбекистан, город Ташкент                      </vt:lpstr>
      <vt:lpstr>сравнение результатов по кварталам</vt:lpstr>
      <vt:lpstr>PowerPoint Presentation</vt:lpstr>
      <vt:lpstr>результаты банков по категориям: бренд</vt:lpstr>
      <vt:lpstr>результаты банков по категориям: коммуникации</vt:lpstr>
      <vt:lpstr>результаты банков по категориям: окружение</vt:lpstr>
      <vt:lpstr>результаты банков по категориям: предложение</vt:lpstr>
      <vt:lpstr>результаты банков по категориям: культура</vt:lpstr>
      <vt:lpstr>PowerPoint Presentation</vt:lpstr>
      <vt:lpstr>PowerPoint Presentation</vt:lpstr>
      <vt:lpstr>декомпозиция результата CEI: в разрезе банка</vt:lpstr>
      <vt:lpstr>декомпозиция результата CEI: в разрезе отделений</vt:lpstr>
      <vt:lpstr>декомпозиция результата CEI: подробно про отделение</vt:lpstr>
      <vt:lpstr>декомпозиция результата CEI: в разрезе визита</vt:lpstr>
      <vt:lpstr>декомпозиция результата CEI: подробно про визит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Kamila Timbekova</dc:creator>
  <cp:lastModifiedBy>Alexey Veretenov</cp:lastModifiedBy>
  <cp:revision>2</cp:revision>
  <dcterms:created xsi:type="dcterms:W3CDTF">2024-06-10T08:05:29Z</dcterms:created>
  <dcterms:modified xsi:type="dcterms:W3CDTF">2025-03-07T09:53:57Z</dcterms:modified>
</cp:coreProperties>
</file>